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notesMasterIdLst>
    <p:notesMasterId r:id="rId27"/>
  </p:notesMasterIdLst>
  <p:sldIdLst>
    <p:sldId id="2030" r:id="rId2"/>
    <p:sldId id="2036" r:id="rId3"/>
    <p:sldId id="2045" r:id="rId4"/>
    <p:sldId id="2056" r:id="rId5"/>
    <p:sldId id="2057" r:id="rId6"/>
    <p:sldId id="2058" r:id="rId7"/>
    <p:sldId id="2059" r:id="rId8"/>
    <p:sldId id="2051" r:id="rId9"/>
    <p:sldId id="2052" r:id="rId10"/>
    <p:sldId id="2053" r:id="rId11"/>
    <p:sldId id="2054" r:id="rId12"/>
    <p:sldId id="2055" r:id="rId13"/>
    <p:sldId id="2061" r:id="rId14"/>
    <p:sldId id="2062" r:id="rId15"/>
    <p:sldId id="2063" r:id="rId16"/>
    <p:sldId id="2064" r:id="rId17"/>
    <p:sldId id="2065" r:id="rId18"/>
    <p:sldId id="2066" r:id="rId19"/>
    <p:sldId id="2067" r:id="rId20"/>
    <p:sldId id="2068" r:id="rId21"/>
    <p:sldId id="258" r:id="rId22"/>
    <p:sldId id="271" r:id="rId23"/>
    <p:sldId id="261" r:id="rId24"/>
    <p:sldId id="272" r:id="rId25"/>
    <p:sldId id="2060" r:id="rId26"/>
  </p:sldIdLst>
  <p:sldSz cx="9144000" cy="5143500" type="screen16x9"/>
  <p:notesSz cx="6858000" cy="9144000"/>
  <p:defaultTextStyle>
    <a:defPPr>
      <a:defRPr lang="en-US"/>
    </a:defPPr>
    <a:lvl1pPr marL="0" algn="l" defTabSz="685663" rtl="0" eaLnBrk="1" latinLnBrk="0" hangingPunct="1">
      <a:defRPr sz="1350" kern="1200">
        <a:solidFill>
          <a:schemeClr val="tx1"/>
        </a:solidFill>
        <a:latin typeface="+mn-lt"/>
        <a:ea typeface="+mn-ea"/>
        <a:cs typeface="+mn-cs"/>
      </a:defRPr>
    </a:lvl1pPr>
    <a:lvl2pPr marL="342831" algn="l" defTabSz="685663" rtl="0" eaLnBrk="1" latinLnBrk="0" hangingPunct="1">
      <a:defRPr sz="1350" kern="1200">
        <a:solidFill>
          <a:schemeClr val="tx1"/>
        </a:solidFill>
        <a:latin typeface="+mn-lt"/>
        <a:ea typeface="+mn-ea"/>
        <a:cs typeface="+mn-cs"/>
      </a:defRPr>
    </a:lvl2pPr>
    <a:lvl3pPr marL="685663" algn="l" defTabSz="685663" rtl="0" eaLnBrk="1" latinLnBrk="0" hangingPunct="1">
      <a:defRPr sz="1350" kern="1200">
        <a:solidFill>
          <a:schemeClr val="tx1"/>
        </a:solidFill>
        <a:latin typeface="+mn-lt"/>
        <a:ea typeface="+mn-ea"/>
        <a:cs typeface="+mn-cs"/>
      </a:defRPr>
    </a:lvl3pPr>
    <a:lvl4pPr marL="1028494" algn="l" defTabSz="685663" rtl="0" eaLnBrk="1" latinLnBrk="0" hangingPunct="1">
      <a:defRPr sz="1350" kern="1200">
        <a:solidFill>
          <a:schemeClr val="tx1"/>
        </a:solidFill>
        <a:latin typeface="+mn-lt"/>
        <a:ea typeface="+mn-ea"/>
        <a:cs typeface="+mn-cs"/>
      </a:defRPr>
    </a:lvl4pPr>
    <a:lvl5pPr marL="1371326" algn="l" defTabSz="685663" rtl="0" eaLnBrk="1" latinLnBrk="0" hangingPunct="1">
      <a:defRPr sz="1350" kern="1200">
        <a:solidFill>
          <a:schemeClr val="tx1"/>
        </a:solidFill>
        <a:latin typeface="+mn-lt"/>
        <a:ea typeface="+mn-ea"/>
        <a:cs typeface="+mn-cs"/>
      </a:defRPr>
    </a:lvl5pPr>
    <a:lvl6pPr marL="1714157" algn="l" defTabSz="685663" rtl="0" eaLnBrk="1" latinLnBrk="0" hangingPunct="1">
      <a:defRPr sz="1350" kern="1200">
        <a:solidFill>
          <a:schemeClr val="tx1"/>
        </a:solidFill>
        <a:latin typeface="+mn-lt"/>
        <a:ea typeface="+mn-ea"/>
        <a:cs typeface="+mn-cs"/>
      </a:defRPr>
    </a:lvl6pPr>
    <a:lvl7pPr marL="2056989" algn="l" defTabSz="685663" rtl="0" eaLnBrk="1" latinLnBrk="0" hangingPunct="1">
      <a:defRPr sz="1350" kern="1200">
        <a:solidFill>
          <a:schemeClr val="tx1"/>
        </a:solidFill>
        <a:latin typeface="+mn-lt"/>
        <a:ea typeface="+mn-ea"/>
        <a:cs typeface="+mn-cs"/>
      </a:defRPr>
    </a:lvl7pPr>
    <a:lvl8pPr marL="2399820" algn="l" defTabSz="685663" rtl="0" eaLnBrk="1" latinLnBrk="0" hangingPunct="1">
      <a:defRPr sz="1350" kern="1200">
        <a:solidFill>
          <a:schemeClr val="tx1"/>
        </a:solidFill>
        <a:latin typeface="+mn-lt"/>
        <a:ea typeface="+mn-ea"/>
        <a:cs typeface="+mn-cs"/>
      </a:defRPr>
    </a:lvl8pPr>
    <a:lvl9pPr marL="2742651" algn="l" defTabSz="68566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cmAuthor id="2" name="Microsoft Office User"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020006"/>
    <a:srgbClr val="3B1F4D"/>
    <a:srgbClr val="00B8DB"/>
    <a:srgbClr val="EC72A5"/>
    <a:srgbClr val="2D1E42"/>
    <a:srgbClr val="583F52"/>
    <a:srgbClr val="4AEDDE"/>
    <a:srgbClr val="FA5C79"/>
    <a:srgbClr val="F6DC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99034-658A-495E-9D87-5A32CD64E007}" v="10" dt="2020-06-01T02:22:44.623"/>
    <p1510:client id="{670BD130-3921-4C6D-B7BD-97D6D901458B}" v="106" dt="2020-05-31T12:12:15.510"/>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32" autoAdjust="0"/>
    <p:restoredTop sz="85270" autoAdjust="0"/>
  </p:normalViewPr>
  <p:slideViewPr>
    <p:cSldViewPr snapToGrid="0" snapToObjects="1">
      <p:cViewPr varScale="1">
        <p:scale>
          <a:sx n="128" d="100"/>
          <a:sy n="128" d="100"/>
        </p:scale>
        <p:origin x="1302" y="138"/>
      </p:cViewPr>
      <p:guideLst/>
    </p:cSldViewPr>
  </p:slideViewPr>
  <p:notesTextViewPr>
    <p:cViewPr>
      <p:scale>
        <a:sx n="100" d="100"/>
        <a:sy n="100" d="100"/>
      </p:scale>
      <p:origin x="0" y="0"/>
    </p:cViewPr>
  </p:notesTextViewPr>
  <p:sorterViewPr>
    <p:cViewPr>
      <p:scale>
        <a:sx n="96" d="100"/>
        <a:sy n="96"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heang" userId="82e1faeefb12f3fc" providerId="LiveId" clId="{0A599034-658A-495E-9D87-5A32CD64E007}"/>
    <pc:docChg chg="custSel addSld delSld modSld">
      <pc:chgData name="Daniel Cheang" userId="82e1faeefb12f3fc" providerId="LiveId" clId="{0A599034-658A-495E-9D87-5A32CD64E007}" dt="2020-06-01T02:22:47.077" v="44" actId="20577"/>
      <pc:docMkLst>
        <pc:docMk/>
      </pc:docMkLst>
      <pc:sldChg chg="modTransition">
        <pc:chgData name="Daniel Cheang" userId="82e1faeefb12f3fc" providerId="LiveId" clId="{0A599034-658A-495E-9D87-5A32CD64E007}" dt="2020-06-01T02:14:41.987" v="10"/>
        <pc:sldMkLst>
          <pc:docMk/>
          <pc:sldMk cId="1831964832" sldId="258"/>
        </pc:sldMkLst>
      </pc:sldChg>
      <pc:sldChg chg="modTransition">
        <pc:chgData name="Daniel Cheang" userId="82e1faeefb12f3fc" providerId="LiveId" clId="{0A599034-658A-495E-9D87-5A32CD64E007}" dt="2020-06-01T02:14:41.987" v="10"/>
        <pc:sldMkLst>
          <pc:docMk/>
          <pc:sldMk cId="2195750884" sldId="261"/>
        </pc:sldMkLst>
      </pc:sldChg>
      <pc:sldChg chg="modTransition">
        <pc:chgData name="Daniel Cheang" userId="82e1faeefb12f3fc" providerId="LiveId" clId="{0A599034-658A-495E-9D87-5A32CD64E007}" dt="2020-06-01T02:14:41.987" v="10"/>
        <pc:sldMkLst>
          <pc:docMk/>
          <pc:sldMk cId="92808884" sldId="271"/>
        </pc:sldMkLst>
      </pc:sldChg>
      <pc:sldChg chg="modTransition">
        <pc:chgData name="Daniel Cheang" userId="82e1faeefb12f3fc" providerId="LiveId" clId="{0A599034-658A-495E-9D87-5A32CD64E007}" dt="2020-06-01T02:14:41.987" v="10"/>
        <pc:sldMkLst>
          <pc:docMk/>
          <pc:sldMk cId="2681865627" sldId="272"/>
        </pc:sldMkLst>
      </pc:sldChg>
      <pc:sldChg chg="modTransition">
        <pc:chgData name="Daniel Cheang" userId="82e1faeefb12f3fc" providerId="LiveId" clId="{0A599034-658A-495E-9D87-5A32CD64E007}" dt="2020-06-01T02:14:41.987" v="10"/>
        <pc:sldMkLst>
          <pc:docMk/>
          <pc:sldMk cId="373276682" sldId="2030"/>
        </pc:sldMkLst>
      </pc:sldChg>
      <pc:sldChg chg="modTransition">
        <pc:chgData name="Daniel Cheang" userId="82e1faeefb12f3fc" providerId="LiveId" clId="{0A599034-658A-495E-9D87-5A32CD64E007}" dt="2020-06-01T02:14:41.987" v="10"/>
        <pc:sldMkLst>
          <pc:docMk/>
          <pc:sldMk cId="1594616885" sldId="2036"/>
        </pc:sldMkLst>
      </pc:sldChg>
      <pc:sldChg chg="del">
        <pc:chgData name="Daniel Cheang" userId="82e1faeefb12f3fc" providerId="LiveId" clId="{0A599034-658A-495E-9D87-5A32CD64E007}" dt="2020-06-01T02:13:03.493" v="1" actId="47"/>
        <pc:sldMkLst>
          <pc:docMk/>
          <pc:sldMk cId="1758353559" sldId="2038"/>
        </pc:sldMkLst>
      </pc:sldChg>
      <pc:sldChg chg="del">
        <pc:chgData name="Daniel Cheang" userId="82e1faeefb12f3fc" providerId="LiveId" clId="{0A599034-658A-495E-9D87-5A32CD64E007}" dt="2020-06-01T02:13:03.493" v="1" actId="47"/>
        <pc:sldMkLst>
          <pc:docMk/>
          <pc:sldMk cId="1514605882" sldId="2041"/>
        </pc:sldMkLst>
      </pc:sldChg>
      <pc:sldChg chg="del">
        <pc:chgData name="Daniel Cheang" userId="82e1faeefb12f3fc" providerId="LiveId" clId="{0A599034-658A-495E-9D87-5A32CD64E007}" dt="2020-06-01T02:13:03.493" v="1" actId="47"/>
        <pc:sldMkLst>
          <pc:docMk/>
          <pc:sldMk cId="1764795793" sldId="2042"/>
        </pc:sldMkLst>
      </pc:sldChg>
      <pc:sldChg chg="del">
        <pc:chgData name="Daniel Cheang" userId="82e1faeefb12f3fc" providerId="LiveId" clId="{0A599034-658A-495E-9D87-5A32CD64E007}" dt="2020-06-01T02:13:03.493" v="1" actId="47"/>
        <pc:sldMkLst>
          <pc:docMk/>
          <pc:sldMk cId="3800924156" sldId="2043"/>
        </pc:sldMkLst>
      </pc:sldChg>
      <pc:sldChg chg="modTransition">
        <pc:chgData name="Daniel Cheang" userId="82e1faeefb12f3fc" providerId="LiveId" clId="{0A599034-658A-495E-9D87-5A32CD64E007}" dt="2020-06-01T02:14:41.987" v="10"/>
        <pc:sldMkLst>
          <pc:docMk/>
          <pc:sldMk cId="170161526" sldId="2045"/>
        </pc:sldMkLst>
      </pc:sldChg>
      <pc:sldChg chg="modTransition">
        <pc:chgData name="Daniel Cheang" userId="82e1faeefb12f3fc" providerId="LiveId" clId="{0A599034-658A-495E-9D87-5A32CD64E007}" dt="2020-06-01T02:14:41.987" v="10"/>
        <pc:sldMkLst>
          <pc:docMk/>
          <pc:sldMk cId="2969616006" sldId="2051"/>
        </pc:sldMkLst>
      </pc:sldChg>
      <pc:sldChg chg="modTransition">
        <pc:chgData name="Daniel Cheang" userId="82e1faeefb12f3fc" providerId="LiveId" clId="{0A599034-658A-495E-9D87-5A32CD64E007}" dt="2020-06-01T02:14:41.987" v="10"/>
        <pc:sldMkLst>
          <pc:docMk/>
          <pc:sldMk cId="2082372317" sldId="2052"/>
        </pc:sldMkLst>
      </pc:sldChg>
      <pc:sldChg chg="modTransition">
        <pc:chgData name="Daniel Cheang" userId="82e1faeefb12f3fc" providerId="LiveId" clId="{0A599034-658A-495E-9D87-5A32CD64E007}" dt="2020-06-01T02:14:41.987" v="10"/>
        <pc:sldMkLst>
          <pc:docMk/>
          <pc:sldMk cId="3385302447" sldId="2053"/>
        </pc:sldMkLst>
      </pc:sldChg>
      <pc:sldChg chg="modTransition">
        <pc:chgData name="Daniel Cheang" userId="82e1faeefb12f3fc" providerId="LiveId" clId="{0A599034-658A-495E-9D87-5A32CD64E007}" dt="2020-06-01T02:14:41.987" v="10"/>
        <pc:sldMkLst>
          <pc:docMk/>
          <pc:sldMk cId="3354384497" sldId="2054"/>
        </pc:sldMkLst>
      </pc:sldChg>
      <pc:sldChg chg="modTransition">
        <pc:chgData name="Daniel Cheang" userId="82e1faeefb12f3fc" providerId="LiveId" clId="{0A599034-658A-495E-9D87-5A32CD64E007}" dt="2020-06-01T02:14:41.987" v="10"/>
        <pc:sldMkLst>
          <pc:docMk/>
          <pc:sldMk cId="3898483253" sldId="2055"/>
        </pc:sldMkLst>
      </pc:sldChg>
      <pc:sldChg chg="modTransition">
        <pc:chgData name="Daniel Cheang" userId="82e1faeefb12f3fc" providerId="LiveId" clId="{0A599034-658A-495E-9D87-5A32CD64E007}" dt="2020-06-01T02:14:41.987" v="10"/>
        <pc:sldMkLst>
          <pc:docMk/>
          <pc:sldMk cId="3638431001" sldId="2056"/>
        </pc:sldMkLst>
      </pc:sldChg>
      <pc:sldChg chg="modTransition">
        <pc:chgData name="Daniel Cheang" userId="82e1faeefb12f3fc" providerId="LiveId" clId="{0A599034-658A-495E-9D87-5A32CD64E007}" dt="2020-06-01T02:14:41.987" v="10"/>
        <pc:sldMkLst>
          <pc:docMk/>
          <pc:sldMk cId="3013381320" sldId="2057"/>
        </pc:sldMkLst>
      </pc:sldChg>
      <pc:sldChg chg="modTransition">
        <pc:chgData name="Daniel Cheang" userId="82e1faeefb12f3fc" providerId="LiveId" clId="{0A599034-658A-495E-9D87-5A32CD64E007}" dt="2020-06-01T02:14:41.987" v="10"/>
        <pc:sldMkLst>
          <pc:docMk/>
          <pc:sldMk cId="3848329874" sldId="2058"/>
        </pc:sldMkLst>
      </pc:sldChg>
      <pc:sldChg chg="modTransition">
        <pc:chgData name="Daniel Cheang" userId="82e1faeefb12f3fc" providerId="LiveId" clId="{0A599034-658A-495E-9D87-5A32CD64E007}" dt="2020-06-01T02:14:41.987" v="10"/>
        <pc:sldMkLst>
          <pc:docMk/>
          <pc:sldMk cId="2235985677" sldId="2059"/>
        </pc:sldMkLst>
      </pc:sldChg>
      <pc:sldChg chg="delSp modSp mod modTransition">
        <pc:chgData name="Daniel Cheang" userId="82e1faeefb12f3fc" providerId="LiveId" clId="{0A599034-658A-495E-9D87-5A32CD64E007}" dt="2020-06-01T02:22:47.077" v="44" actId="20577"/>
        <pc:sldMkLst>
          <pc:docMk/>
          <pc:sldMk cId="3034603677" sldId="2060"/>
        </pc:sldMkLst>
        <pc:spChg chg="del">
          <ac:chgData name="Daniel Cheang" userId="82e1faeefb12f3fc" providerId="LiveId" clId="{0A599034-658A-495E-9D87-5A32CD64E007}" dt="2020-06-01T02:18:32.194" v="18" actId="478"/>
          <ac:spMkLst>
            <pc:docMk/>
            <pc:sldMk cId="3034603677" sldId="2060"/>
            <ac:spMk id="10" creationId="{8C0DA29F-0EA9-4C74-BC26-FAA30DDFC22A}"/>
          </ac:spMkLst>
        </pc:spChg>
        <pc:spChg chg="mod">
          <ac:chgData name="Daniel Cheang" userId="82e1faeefb12f3fc" providerId="LiveId" clId="{0A599034-658A-495E-9D87-5A32CD64E007}" dt="2020-06-01T02:22:47.077" v="44" actId="20577"/>
          <ac:spMkLst>
            <pc:docMk/>
            <pc:sldMk cId="3034603677" sldId="2060"/>
            <ac:spMk id="11" creationId="{FD65AC03-6FCD-4186-BD3A-A8DE6670A190}"/>
          </ac:spMkLst>
        </pc:spChg>
      </pc:sldChg>
      <pc:sldChg chg="delSp add mod modTransition delAnim">
        <pc:chgData name="Daniel Cheang" userId="82e1faeefb12f3fc" providerId="LiveId" clId="{0A599034-658A-495E-9D87-5A32CD64E007}" dt="2020-06-01T02:14:55.717" v="11" actId="478"/>
        <pc:sldMkLst>
          <pc:docMk/>
          <pc:sldMk cId="3503525126" sldId="2061"/>
        </pc:sldMkLst>
        <pc:picChg chg="del">
          <ac:chgData name="Daniel Cheang" userId="82e1faeefb12f3fc" providerId="LiveId" clId="{0A599034-658A-495E-9D87-5A32CD64E007}" dt="2020-06-01T02:14:55.717" v="11" actId="478"/>
          <ac:picMkLst>
            <pc:docMk/>
            <pc:sldMk cId="3503525126" sldId="2061"/>
            <ac:picMk id="2" creationId="{C520C01D-A079-E644-9B77-6B6E0C0F6B25}"/>
          </ac:picMkLst>
        </pc:picChg>
      </pc:sldChg>
      <pc:sldChg chg="delSp add mod modTransition delAnim">
        <pc:chgData name="Daniel Cheang" userId="82e1faeefb12f3fc" providerId="LiveId" clId="{0A599034-658A-495E-9D87-5A32CD64E007}" dt="2020-06-01T02:14:58.760" v="12" actId="478"/>
        <pc:sldMkLst>
          <pc:docMk/>
          <pc:sldMk cId="1237477417" sldId="2062"/>
        </pc:sldMkLst>
        <pc:picChg chg="del">
          <ac:chgData name="Daniel Cheang" userId="82e1faeefb12f3fc" providerId="LiveId" clId="{0A599034-658A-495E-9D87-5A32CD64E007}" dt="2020-06-01T02:14:58.760" v="12" actId="478"/>
          <ac:picMkLst>
            <pc:docMk/>
            <pc:sldMk cId="1237477417" sldId="2062"/>
            <ac:picMk id="2" creationId="{6E113B8F-4D93-C248-A135-375E5DE374A0}"/>
          </ac:picMkLst>
        </pc:picChg>
      </pc:sldChg>
      <pc:sldChg chg="delSp add mod modTransition delAnim">
        <pc:chgData name="Daniel Cheang" userId="82e1faeefb12f3fc" providerId="LiveId" clId="{0A599034-658A-495E-9D87-5A32CD64E007}" dt="2020-06-01T02:14:41.987" v="10"/>
        <pc:sldMkLst>
          <pc:docMk/>
          <pc:sldMk cId="2704363481" sldId="2063"/>
        </pc:sldMkLst>
        <pc:picChg chg="del">
          <ac:chgData name="Daniel Cheang" userId="82e1faeefb12f3fc" providerId="LiveId" clId="{0A599034-658A-495E-9D87-5A32CD64E007}" dt="2020-06-01T02:13:22.903" v="3" actId="478"/>
          <ac:picMkLst>
            <pc:docMk/>
            <pc:sldMk cId="2704363481" sldId="2063"/>
            <ac:picMk id="3" creationId="{06F698F4-5AE0-244A-9A26-82F95F3162C4}"/>
          </ac:picMkLst>
        </pc:picChg>
      </pc:sldChg>
      <pc:sldChg chg="delSp add mod modTransition delAnim">
        <pc:chgData name="Daniel Cheang" userId="82e1faeefb12f3fc" providerId="LiveId" clId="{0A599034-658A-495E-9D87-5A32CD64E007}" dt="2020-06-01T02:14:41.987" v="10"/>
        <pc:sldMkLst>
          <pc:docMk/>
          <pc:sldMk cId="1969681059" sldId="2064"/>
        </pc:sldMkLst>
        <pc:picChg chg="del">
          <ac:chgData name="Daniel Cheang" userId="82e1faeefb12f3fc" providerId="LiveId" clId="{0A599034-658A-495E-9D87-5A32CD64E007}" dt="2020-06-01T02:13:29.425" v="4" actId="478"/>
          <ac:picMkLst>
            <pc:docMk/>
            <pc:sldMk cId="1969681059" sldId="2064"/>
            <ac:picMk id="2" creationId="{BF51D6BB-7B17-D441-B75B-529398C8B0FD}"/>
          </ac:picMkLst>
        </pc:picChg>
      </pc:sldChg>
      <pc:sldChg chg="delSp add mod modTransition delAnim">
        <pc:chgData name="Daniel Cheang" userId="82e1faeefb12f3fc" providerId="LiveId" clId="{0A599034-658A-495E-9D87-5A32CD64E007}" dt="2020-06-01T02:14:41.987" v="10"/>
        <pc:sldMkLst>
          <pc:docMk/>
          <pc:sldMk cId="2042858159" sldId="2065"/>
        </pc:sldMkLst>
        <pc:picChg chg="del">
          <ac:chgData name="Daniel Cheang" userId="82e1faeefb12f3fc" providerId="LiveId" clId="{0A599034-658A-495E-9D87-5A32CD64E007}" dt="2020-06-01T02:13:31.652" v="5" actId="478"/>
          <ac:picMkLst>
            <pc:docMk/>
            <pc:sldMk cId="2042858159" sldId="2065"/>
            <ac:picMk id="4" creationId="{C5F13B03-5A67-B749-9726-0C29DC484CD9}"/>
          </ac:picMkLst>
        </pc:picChg>
      </pc:sldChg>
      <pc:sldChg chg="delSp add mod modTransition delAnim">
        <pc:chgData name="Daniel Cheang" userId="82e1faeefb12f3fc" providerId="LiveId" clId="{0A599034-658A-495E-9D87-5A32CD64E007}" dt="2020-06-01T02:14:41.987" v="10"/>
        <pc:sldMkLst>
          <pc:docMk/>
          <pc:sldMk cId="2590407397" sldId="2066"/>
        </pc:sldMkLst>
        <pc:picChg chg="del">
          <ac:chgData name="Daniel Cheang" userId="82e1faeefb12f3fc" providerId="LiveId" clId="{0A599034-658A-495E-9D87-5A32CD64E007}" dt="2020-06-01T02:13:33.509" v="6" actId="478"/>
          <ac:picMkLst>
            <pc:docMk/>
            <pc:sldMk cId="2590407397" sldId="2066"/>
            <ac:picMk id="4" creationId="{B60DAE0B-CD95-7742-A8B6-41D0A758FA5A}"/>
          </ac:picMkLst>
        </pc:picChg>
      </pc:sldChg>
      <pc:sldChg chg="delSp add mod modTransition delAnim">
        <pc:chgData name="Daniel Cheang" userId="82e1faeefb12f3fc" providerId="LiveId" clId="{0A599034-658A-495E-9D87-5A32CD64E007}" dt="2020-06-01T02:14:41.987" v="10"/>
        <pc:sldMkLst>
          <pc:docMk/>
          <pc:sldMk cId="1676680797" sldId="2067"/>
        </pc:sldMkLst>
        <pc:picChg chg="del">
          <ac:chgData name="Daniel Cheang" userId="82e1faeefb12f3fc" providerId="LiveId" clId="{0A599034-658A-495E-9D87-5A32CD64E007}" dt="2020-06-01T02:13:35.546" v="7" actId="478"/>
          <ac:picMkLst>
            <pc:docMk/>
            <pc:sldMk cId="1676680797" sldId="2067"/>
            <ac:picMk id="4" creationId="{64222591-B8FB-B54F-BB33-2BCF1BD8D5CF}"/>
          </ac:picMkLst>
        </pc:picChg>
      </pc:sldChg>
      <pc:sldChg chg="addSp delSp modSp add mod modTransition delAnim">
        <pc:chgData name="Daniel Cheang" userId="82e1faeefb12f3fc" providerId="LiveId" clId="{0A599034-658A-495E-9D87-5A32CD64E007}" dt="2020-06-01T02:22:36.848" v="40" actId="20577"/>
        <pc:sldMkLst>
          <pc:docMk/>
          <pc:sldMk cId="702753903" sldId="2068"/>
        </pc:sldMkLst>
        <pc:spChg chg="add del mod">
          <ac:chgData name="Daniel Cheang" userId="82e1faeefb12f3fc" providerId="LiveId" clId="{0A599034-658A-495E-9D87-5A32CD64E007}" dt="2020-06-01T02:18:36.897" v="19" actId="478"/>
          <ac:spMkLst>
            <pc:docMk/>
            <pc:sldMk cId="702753903" sldId="2068"/>
            <ac:spMk id="4" creationId="{F4ED3597-6A20-42A6-B214-9A4B014FB3FC}"/>
          </ac:spMkLst>
        </pc:spChg>
        <pc:spChg chg="add mod">
          <ac:chgData name="Daniel Cheang" userId="82e1faeefb12f3fc" providerId="LiveId" clId="{0A599034-658A-495E-9D87-5A32CD64E007}" dt="2020-06-01T02:22:36.848" v="40" actId="20577"/>
          <ac:spMkLst>
            <pc:docMk/>
            <pc:sldMk cId="702753903" sldId="2068"/>
            <ac:spMk id="5" creationId="{0C9665D8-07EE-4AB2-B14F-3B70C3E3C26A}"/>
          </ac:spMkLst>
        </pc:spChg>
        <pc:picChg chg="del">
          <ac:chgData name="Daniel Cheang" userId="82e1faeefb12f3fc" providerId="LiveId" clId="{0A599034-658A-495E-9D87-5A32CD64E007}" dt="2020-06-01T02:14:26.554" v="9" actId="478"/>
          <ac:picMkLst>
            <pc:docMk/>
            <pc:sldMk cId="702753903" sldId="2068"/>
            <ac:picMk id="3" creationId="{BC3CA675-D9B1-48A2-AD2F-71BEC72DD0B5}"/>
          </ac:picMkLst>
        </pc:picChg>
      </pc:sldChg>
    </pc:docChg>
  </pc:docChgLst>
  <pc:docChgLst>
    <pc:chgData name="Daniel Cheang" userId="82e1faeefb12f3fc" providerId="LiveId" clId="{670BD130-3921-4C6D-B7BD-97D6D901458B}"/>
    <pc:docChg chg="undo custSel addSld delSld modSld">
      <pc:chgData name="Daniel Cheang" userId="82e1faeefb12f3fc" providerId="LiveId" clId="{670BD130-3921-4C6D-B7BD-97D6D901458B}" dt="2020-05-31T12:12:25.625" v="203" actId="47"/>
      <pc:docMkLst>
        <pc:docMk/>
      </pc:docMkLst>
      <pc:sldChg chg="add">
        <pc:chgData name="Daniel Cheang" userId="82e1faeefb12f3fc" providerId="LiveId" clId="{670BD130-3921-4C6D-B7BD-97D6D901458B}" dt="2020-05-31T12:12:15.466" v="200"/>
        <pc:sldMkLst>
          <pc:docMk/>
          <pc:sldMk cId="1831964832" sldId="258"/>
        </pc:sldMkLst>
      </pc:sldChg>
      <pc:sldChg chg="modSp add mod">
        <pc:chgData name="Daniel Cheang" userId="82e1faeefb12f3fc" providerId="LiveId" clId="{670BD130-3921-4C6D-B7BD-97D6D901458B}" dt="2020-05-31T12:12:15.681" v="201" actId="27636"/>
        <pc:sldMkLst>
          <pc:docMk/>
          <pc:sldMk cId="2195750884" sldId="261"/>
        </pc:sldMkLst>
        <pc:spChg chg="mod">
          <ac:chgData name="Daniel Cheang" userId="82e1faeefb12f3fc" providerId="LiveId" clId="{670BD130-3921-4C6D-B7BD-97D6D901458B}" dt="2020-05-31T12:12:15.681" v="201" actId="27636"/>
          <ac:spMkLst>
            <pc:docMk/>
            <pc:sldMk cId="2195750884" sldId="261"/>
            <ac:spMk id="12" creationId="{74473F4B-1E68-463F-A2A2-33E6D900210B}"/>
          </ac:spMkLst>
        </pc:spChg>
      </pc:sldChg>
      <pc:sldChg chg="add">
        <pc:chgData name="Daniel Cheang" userId="82e1faeefb12f3fc" providerId="LiveId" clId="{670BD130-3921-4C6D-B7BD-97D6D901458B}" dt="2020-05-31T12:12:15.466" v="200"/>
        <pc:sldMkLst>
          <pc:docMk/>
          <pc:sldMk cId="2864775124" sldId="265"/>
        </pc:sldMkLst>
      </pc:sldChg>
      <pc:sldChg chg="add">
        <pc:chgData name="Daniel Cheang" userId="82e1faeefb12f3fc" providerId="LiveId" clId="{670BD130-3921-4C6D-B7BD-97D6D901458B}" dt="2020-05-31T12:12:15.466" v="200"/>
        <pc:sldMkLst>
          <pc:docMk/>
          <pc:sldMk cId="92808884" sldId="271"/>
        </pc:sldMkLst>
      </pc:sldChg>
      <pc:sldChg chg="add">
        <pc:chgData name="Daniel Cheang" userId="82e1faeefb12f3fc" providerId="LiveId" clId="{670BD130-3921-4C6D-B7BD-97D6D901458B}" dt="2020-05-31T12:12:15.466" v="200"/>
        <pc:sldMkLst>
          <pc:docMk/>
          <pc:sldMk cId="2681865627" sldId="272"/>
        </pc:sldMkLst>
      </pc:sldChg>
      <pc:sldChg chg="del modTransition">
        <pc:chgData name="Daniel Cheang" userId="82e1faeefb12f3fc" providerId="LiveId" clId="{670BD130-3921-4C6D-B7BD-97D6D901458B}" dt="2020-05-31T04:53:19.757" v="197" actId="2696"/>
        <pc:sldMkLst>
          <pc:docMk/>
          <pc:sldMk cId="2023538095" sldId="2006"/>
        </pc:sldMkLst>
      </pc:sldChg>
      <pc:sldChg chg="del modTransition">
        <pc:chgData name="Daniel Cheang" userId="82e1faeefb12f3fc" providerId="LiveId" clId="{670BD130-3921-4C6D-B7BD-97D6D901458B}" dt="2020-05-31T04:53:19.757" v="197" actId="2696"/>
        <pc:sldMkLst>
          <pc:docMk/>
          <pc:sldMk cId="514829580" sldId="2007"/>
        </pc:sldMkLst>
      </pc:sldChg>
      <pc:sldChg chg="del modTransition">
        <pc:chgData name="Daniel Cheang" userId="82e1faeefb12f3fc" providerId="LiveId" clId="{670BD130-3921-4C6D-B7BD-97D6D901458B}" dt="2020-05-31T04:53:19.757" v="197" actId="2696"/>
        <pc:sldMkLst>
          <pc:docMk/>
          <pc:sldMk cId="480768452" sldId="2008"/>
        </pc:sldMkLst>
      </pc:sldChg>
      <pc:sldChg chg="del modTransition">
        <pc:chgData name="Daniel Cheang" userId="82e1faeefb12f3fc" providerId="LiveId" clId="{670BD130-3921-4C6D-B7BD-97D6D901458B}" dt="2020-05-31T04:53:19.757" v="197" actId="2696"/>
        <pc:sldMkLst>
          <pc:docMk/>
          <pc:sldMk cId="1685976502" sldId="2009"/>
        </pc:sldMkLst>
      </pc:sldChg>
      <pc:sldChg chg="del modTransition">
        <pc:chgData name="Daniel Cheang" userId="82e1faeefb12f3fc" providerId="LiveId" clId="{670BD130-3921-4C6D-B7BD-97D6D901458B}" dt="2020-05-31T04:53:19.757" v="197" actId="2696"/>
        <pc:sldMkLst>
          <pc:docMk/>
          <pc:sldMk cId="2006678505" sldId="2010"/>
        </pc:sldMkLst>
      </pc:sldChg>
      <pc:sldChg chg="del modTransition">
        <pc:chgData name="Daniel Cheang" userId="82e1faeefb12f3fc" providerId="LiveId" clId="{670BD130-3921-4C6D-B7BD-97D6D901458B}" dt="2020-05-31T04:53:19.757" v="197" actId="2696"/>
        <pc:sldMkLst>
          <pc:docMk/>
          <pc:sldMk cId="133435101" sldId="2011"/>
        </pc:sldMkLst>
      </pc:sldChg>
      <pc:sldChg chg="del modTransition">
        <pc:chgData name="Daniel Cheang" userId="82e1faeefb12f3fc" providerId="LiveId" clId="{670BD130-3921-4C6D-B7BD-97D6D901458B}" dt="2020-05-31T04:53:19.757" v="197" actId="2696"/>
        <pc:sldMkLst>
          <pc:docMk/>
          <pc:sldMk cId="99213723" sldId="2012"/>
        </pc:sldMkLst>
      </pc:sldChg>
      <pc:sldChg chg="del modTransition">
        <pc:chgData name="Daniel Cheang" userId="82e1faeefb12f3fc" providerId="LiveId" clId="{670BD130-3921-4C6D-B7BD-97D6D901458B}" dt="2020-05-31T04:53:19.757" v="197" actId="2696"/>
        <pc:sldMkLst>
          <pc:docMk/>
          <pc:sldMk cId="1453564636" sldId="2013"/>
        </pc:sldMkLst>
      </pc:sldChg>
      <pc:sldChg chg="del modTransition">
        <pc:chgData name="Daniel Cheang" userId="82e1faeefb12f3fc" providerId="LiveId" clId="{670BD130-3921-4C6D-B7BD-97D6D901458B}" dt="2020-05-31T04:53:19.757" v="197" actId="2696"/>
        <pc:sldMkLst>
          <pc:docMk/>
          <pc:sldMk cId="286868980" sldId="2014"/>
        </pc:sldMkLst>
      </pc:sldChg>
      <pc:sldChg chg="del modTransition">
        <pc:chgData name="Daniel Cheang" userId="82e1faeefb12f3fc" providerId="LiveId" clId="{670BD130-3921-4C6D-B7BD-97D6D901458B}" dt="2020-05-31T04:53:19.757" v="197" actId="2696"/>
        <pc:sldMkLst>
          <pc:docMk/>
          <pc:sldMk cId="249293203" sldId="2015"/>
        </pc:sldMkLst>
      </pc:sldChg>
      <pc:sldChg chg="del modTransition">
        <pc:chgData name="Daniel Cheang" userId="82e1faeefb12f3fc" providerId="LiveId" clId="{670BD130-3921-4C6D-B7BD-97D6D901458B}" dt="2020-05-31T04:53:19.757" v="197" actId="2696"/>
        <pc:sldMkLst>
          <pc:docMk/>
          <pc:sldMk cId="1120439575" sldId="2016"/>
        </pc:sldMkLst>
      </pc:sldChg>
      <pc:sldChg chg="del modTransition">
        <pc:chgData name="Daniel Cheang" userId="82e1faeefb12f3fc" providerId="LiveId" clId="{670BD130-3921-4C6D-B7BD-97D6D901458B}" dt="2020-05-31T04:53:19.757" v="197" actId="2696"/>
        <pc:sldMkLst>
          <pc:docMk/>
          <pc:sldMk cId="952557654" sldId="2017"/>
        </pc:sldMkLst>
      </pc:sldChg>
      <pc:sldChg chg="del modTransition">
        <pc:chgData name="Daniel Cheang" userId="82e1faeefb12f3fc" providerId="LiveId" clId="{670BD130-3921-4C6D-B7BD-97D6D901458B}" dt="2020-05-31T04:53:19.757" v="197" actId="2696"/>
        <pc:sldMkLst>
          <pc:docMk/>
          <pc:sldMk cId="145902393" sldId="2018"/>
        </pc:sldMkLst>
      </pc:sldChg>
      <pc:sldChg chg="del modTransition">
        <pc:chgData name="Daniel Cheang" userId="82e1faeefb12f3fc" providerId="LiveId" clId="{670BD130-3921-4C6D-B7BD-97D6D901458B}" dt="2020-05-31T04:53:19.757" v="197" actId="2696"/>
        <pc:sldMkLst>
          <pc:docMk/>
          <pc:sldMk cId="1902677924" sldId="2019"/>
        </pc:sldMkLst>
      </pc:sldChg>
      <pc:sldChg chg="del modTransition">
        <pc:chgData name="Daniel Cheang" userId="82e1faeefb12f3fc" providerId="LiveId" clId="{670BD130-3921-4C6D-B7BD-97D6D901458B}" dt="2020-05-31T04:53:19.757" v="197" actId="2696"/>
        <pc:sldMkLst>
          <pc:docMk/>
          <pc:sldMk cId="128881191" sldId="2020"/>
        </pc:sldMkLst>
      </pc:sldChg>
      <pc:sldChg chg="del modTransition">
        <pc:chgData name="Daniel Cheang" userId="82e1faeefb12f3fc" providerId="LiveId" clId="{670BD130-3921-4C6D-B7BD-97D6D901458B}" dt="2020-05-31T04:53:19.757" v="197" actId="2696"/>
        <pc:sldMkLst>
          <pc:docMk/>
          <pc:sldMk cId="1442660961" sldId="2021"/>
        </pc:sldMkLst>
      </pc:sldChg>
      <pc:sldChg chg="del modTransition">
        <pc:chgData name="Daniel Cheang" userId="82e1faeefb12f3fc" providerId="LiveId" clId="{670BD130-3921-4C6D-B7BD-97D6D901458B}" dt="2020-05-31T04:53:19.757" v="197" actId="2696"/>
        <pc:sldMkLst>
          <pc:docMk/>
          <pc:sldMk cId="1712396897" sldId="2022"/>
        </pc:sldMkLst>
      </pc:sldChg>
      <pc:sldChg chg="del modTransition">
        <pc:chgData name="Daniel Cheang" userId="82e1faeefb12f3fc" providerId="LiveId" clId="{670BD130-3921-4C6D-B7BD-97D6D901458B}" dt="2020-05-31T04:53:19.757" v="197" actId="2696"/>
        <pc:sldMkLst>
          <pc:docMk/>
          <pc:sldMk cId="1826294432" sldId="2023"/>
        </pc:sldMkLst>
      </pc:sldChg>
      <pc:sldChg chg="del modTransition">
        <pc:chgData name="Daniel Cheang" userId="82e1faeefb12f3fc" providerId="LiveId" clId="{670BD130-3921-4C6D-B7BD-97D6D901458B}" dt="2020-05-31T04:53:19.757" v="197" actId="2696"/>
        <pc:sldMkLst>
          <pc:docMk/>
          <pc:sldMk cId="546752053" sldId="2024"/>
        </pc:sldMkLst>
      </pc:sldChg>
      <pc:sldChg chg="del modTransition">
        <pc:chgData name="Daniel Cheang" userId="82e1faeefb12f3fc" providerId="LiveId" clId="{670BD130-3921-4C6D-B7BD-97D6D901458B}" dt="2020-05-31T04:53:19.757" v="197" actId="2696"/>
        <pc:sldMkLst>
          <pc:docMk/>
          <pc:sldMk cId="179229258" sldId="2025"/>
        </pc:sldMkLst>
      </pc:sldChg>
      <pc:sldChg chg="del modTransition">
        <pc:chgData name="Daniel Cheang" userId="82e1faeefb12f3fc" providerId="LiveId" clId="{670BD130-3921-4C6D-B7BD-97D6D901458B}" dt="2020-05-31T04:53:19.757" v="197" actId="2696"/>
        <pc:sldMkLst>
          <pc:docMk/>
          <pc:sldMk cId="1534066112" sldId="2026"/>
        </pc:sldMkLst>
      </pc:sldChg>
      <pc:sldChg chg="del modTransition">
        <pc:chgData name="Daniel Cheang" userId="82e1faeefb12f3fc" providerId="LiveId" clId="{670BD130-3921-4C6D-B7BD-97D6D901458B}" dt="2020-05-31T04:53:19.757" v="197" actId="2696"/>
        <pc:sldMkLst>
          <pc:docMk/>
          <pc:sldMk cId="360478502" sldId="2027"/>
        </pc:sldMkLst>
      </pc:sldChg>
      <pc:sldChg chg="del modTransition">
        <pc:chgData name="Daniel Cheang" userId="82e1faeefb12f3fc" providerId="LiveId" clId="{670BD130-3921-4C6D-B7BD-97D6D901458B}" dt="2020-05-31T04:53:22.297" v="198" actId="47"/>
        <pc:sldMkLst>
          <pc:docMk/>
          <pc:sldMk cId="510814927" sldId="2028"/>
        </pc:sldMkLst>
      </pc:sldChg>
      <pc:sldChg chg="addSp delSp modSp mod modTransition modAnim modNotesTx">
        <pc:chgData name="Daniel Cheang" userId="82e1faeefb12f3fc" providerId="LiveId" clId="{670BD130-3921-4C6D-B7BD-97D6D901458B}" dt="2020-05-31T04:12:29.890" v="143"/>
        <pc:sldMkLst>
          <pc:docMk/>
          <pc:sldMk cId="373276682" sldId="2030"/>
        </pc:sldMkLst>
        <pc:spChg chg="add del mod">
          <ac:chgData name="Daniel Cheang" userId="82e1faeefb12f3fc" providerId="LiveId" clId="{670BD130-3921-4C6D-B7BD-97D6D901458B}" dt="2020-05-31T03:24:36.530" v="4" actId="478"/>
          <ac:spMkLst>
            <pc:docMk/>
            <pc:sldMk cId="373276682" sldId="2030"/>
            <ac:spMk id="3" creationId="{5C2DC155-3881-45F5-8452-3D0AB3EC98B0}"/>
          </ac:spMkLst>
        </pc:spChg>
        <pc:picChg chg="del">
          <ac:chgData name="Daniel Cheang" userId="82e1faeefb12f3fc" providerId="LiveId" clId="{670BD130-3921-4C6D-B7BD-97D6D901458B}" dt="2020-05-31T03:21:33.966" v="1"/>
          <ac:picMkLst>
            <pc:docMk/>
            <pc:sldMk cId="373276682" sldId="2030"/>
            <ac:picMk id="2" creationId="{0A8CCE1D-748A-1C4B-8641-B420D0C1C6B4}"/>
          </ac:picMkLst>
        </pc:picChg>
        <pc:picChg chg="add del mod">
          <ac:chgData name="Daniel Cheang" userId="82e1faeefb12f3fc" providerId="LiveId" clId="{670BD130-3921-4C6D-B7BD-97D6D901458B}" dt="2020-05-31T03:52:47.816" v="50"/>
          <ac:picMkLst>
            <pc:docMk/>
            <pc:sldMk cId="373276682" sldId="2030"/>
            <ac:picMk id="4" creationId="{EEB0F173-9E21-4AD1-A44D-F94C3F9376B6}"/>
          </ac:picMkLst>
        </pc:picChg>
        <pc:picChg chg="add del mod">
          <ac:chgData name="Daniel Cheang" userId="82e1faeefb12f3fc" providerId="LiveId" clId="{670BD130-3921-4C6D-B7BD-97D6D901458B}" dt="2020-05-31T04:12:29.890" v="143"/>
          <ac:picMkLst>
            <pc:docMk/>
            <pc:sldMk cId="373276682" sldId="2030"/>
            <ac:picMk id="5" creationId="{B13EC1DB-E14C-4F1A-9DB5-F84A417257F9}"/>
          </ac:picMkLst>
        </pc:picChg>
        <pc:picChg chg="add mod">
          <ac:chgData name="Daniel Cheang" userId="82e1faeefb12f3fc" providerId="LiveId" clId="{670BD130-3921-4C6D-B7BD-97D6D901458B}" dt="2020-05-31T04:12:29.890" v="143"/>
          <ac:picMkLst>
            <pc:docMk/>
            <pc:sldMk cId="373276682" sldId="2030"/>
            <ac:picMk id="6" creationId="{D51E6B8E-7BBB-4155-9985-C99A55F88C7D}"/>
          </ac:picMkLst>
        </pc:picChg>
      </pc:sldChg>
      <pc:sldChg chg="del modTransition">
        <pc:chgData name="Daniel Cheang" userId="82e1faeefb12f3fc" providerId="LiveId" clId="{670BD130-3921-4C6D-B7BD-97D6D901458B}" dt="2020-05-31T04:53:19.757" v="197" actId="2696"/>
        <pc:sldMkLst>
          <pc:docMk/>
          <pc:sldMk cId="2064312308" sldId="2033"/>
        </pc:sldMkLst>
      </pc:sldChg>
      <pc:sldChg chg="addSp delSp modSp modTransition">
        <pc:chgData name="Daniel Cheang" userId="82e1faeefb12f3fc" providerId="LiveId" clId="{670BD130-3921-4C6D-B7BD-97D6D901458B}" dt="2020-05-31T04:14:33.120" v="146"/>
        <pc:sldMkLst>
          <pc:docMk/>
          <pc:sldMk cId="1594616885" sldId="2036"/>
        </pc:sldMkLst>
        <pc:picChg chg="add del mod">
          <ac:chgData name="Daniel Cheang" userId="82e1faeefb12f3fc" providerId="LiveId" clId="{670BD130-3921-4C6D-B7BD-97D6D901458B}" dt="2020-05-31T04:13:27.755" v="144"/>
          <ac:picMkLst>
            <pc:docMk/>
            <pc:sldMk cId="1594616885" sldId="2036"/>
            <ac:picMk id="2" creationId="{CCB89121-EA05-447B-B83F-364597D76335}"/>
          </ac:picMkLst>
        </pc:picChg>
        <pc:picChg chg="add del mod">
          <ac:chgData name="Daniel Cheang" userId="82e1faeefb12f3fc" providerId="LiveId" clId="{670BD130-3921-4C6D-B7BD-97D6D901458B}" dt="2020-05-31T04:13:45.398" v="145"/>
          <ac:picMkLst>
            <pc:docMk/>
            <pc:sldMk cId="1594616885" sldId="2036"/>
            <ac:picMk id="3" creationId="{CF1C2DB7-C3D1-46DF-8D70-36C215814F0A}"/>
          </ac:picMkLst>
        </pc:picChg>
        <pc:picChg chg="add del mod">
          <ac:chgData name="Daniel Cheang" userId="82e1faeefb12f3fc" providerId="LiveId" clId="{670BD130-3921-4C6D-B7BD-97D6D901458B}" dt="2020-05-31T04:14:33.120" v="146"/>
          <ac:picMkLst>
            <pc:docMk/>
            <pc:sldMk cId="1594616885" sldId="2036"/>
            <ac:picMk id="4" creationId="{D5DC70AF-ABB9-426C-893C-35EB52943FD5}"/>
          </ac:picMkLst>
        </pc:picChg>
        <pc:picChg chg="add mod">
          <ac:chgData name="Daniel Cheang" userId="82e1faeefb12f3fc" providerId="LiveId" clId="{670BD130-3921-4C6D-B7BD-97D6D901458B}" dt="2020-05-31T04:14:33.120" v="146"/>
          <ac:picMkLst>
            <pc:docMk/>
            <pc:sldMk cId="1594616885" sldId="2036"/>
            <ac:picMk id="5" creationId="{4A33DB0D-8268-4749-8A3E-A5C3D187CEBD}"/>
          </ac:picMkLst>
        </pc:picChg>
      </pc:sldChg>
      <pc:sldChg chg="modTransition">
        <pc:chgData name="Daniel Cheang" userId="82e1faeefb12f3fc" providerId="LiveId" clId="{670BD130-3921-4C6D-B7BD-97D6D901458B}" dt="2020-05-31T03:21:26.705" v="0"/>
        <pc:sldMkLst>
          <pc:docMk/>
          <pc:sldMk cId="1758353559" sldId="2038"/>
        </pc:sldMkLst>
      </pc:sldChg>
      <pc:sldChg chg="del modTransition">
        <pc:chgData name="Daniel Cheang" userId="82e1faeefb12f3fc" providerId="LiveId" clId="{670BD130-3921-4C6D-B7BD-97D6D901458B}" dt="2020-05-31T12:12:24.611" v="202" actId="47"/>
        <pc:sldMkLst>
          <pc:docMk/>
          <pc:sldMk cId="1730955338" sldId="2039"/>
        </pc:sldMkLst>
      </pc:sldChg>
      <pc:sldChg chg="modTransition">
        <pc:chgData name="Daniel Cheang" userId="82e1faeefb12f3fc" providerId="LiveId" clId="{670BD130-3921-4C6D-B7BD-97D6D901458B}" dt="2020-05-31T03:21:26.705" v="0"/>
        <pc:sldMkLst>
          <pc:docMk/>
          <pc:sldMk cId="1514605882" sldId="2041"/>
        </pc:sldMkLst>
      </pc:sldChg>
      <pc:sldChg chg="modTransition">
        <pc:chgData name="Daniel Cheang" userId="82e1faeefb12f3fc" providerId="LiveId" clId="{670BD130-3921-4C6D-B7BD-97D6D901458B}" dt="2020-05-31T03:21:26.705" v="0"/>
        <pc:sldMkLst>
          <pc:docMk/>
          <pc:sldMk cId="1764795793" sldId="2042"/>
        </pc:sldMkLst>
      </pc:sldChg>
      <pc:sldChg chg="modTransition">
        <pc:chgData name="Daniel Cheang" userId="82e1faeefb12f3fc" providerId="LiveId" clId="{670BD130-3921-4C6D-B7BD-97D6D901458B}" dt="2020-05-31T03:21:26.705" v="0"/>
        <pc:sldMkLst>
          <pc:docMk/>
          <pc:sldMk cId="3800924156" sldId="2043"/>
        </pc:sldMkLst>
      </pc:sldChg>
      <pc:sldChg chg="del modTransition">
        <pc:chgData name="Daniel Cheang" userId="82e1faeefb12f3fc" providerId="LiveId" clId="{670BD130-3921-4C6D-B7BD-97D6D901458B}" dt="2020-05-31T04:53:19.757" v="197" actId="2696"/>
        <pc:sldMkLst>
          <pc:docMk/>
          <pc:sldMk cId="1694385269" sldId="2044"/>
        </pc:sldMkLst>
      </pc:sldChg>
      <pc:sldChg chg="addSp modSp modTransition">
        <pc:chgData name="Daniel Cheang" userId="82e1faeefb12f3fc" providerId="LiveId" clId="{670BD130-3921-4C6D-B7BD-97D6D901458B}" dt="2020-05-31T04:07:47.015" v="141"/>
        <pc:sldMkLst>
          <pc:docMk/>
          <pc:sldMk cId="170161526" sldId="2045"/>
        </pc:sldMkLst>
        <pc:picChg chg="add mod">
          <ac:chgData name="Daniel Cheang" userId="82e1faeefb12f3fc" providerId="LiveId" clId="{670BD130-3921-4C6D-B7BD-97D6D901458B}" dt="2020-05-31T04:07:47.015" v="141"/>
          <ac:picMkLst>
            <pc:docMk/>
            <pc:sldMk cId="170161526" sldId="2045"/>
            <ac:picMk id="2" creationId="{45B0349F-6B53-4900-BE73-1CB1489A7E04}"/>
          </ac:picMkLst>
        </pc:picChg>
      </pc:sldChg>
      <pc:sldChg chg="del modTransition">
        <pc:chgData name="Daniel Cheang" userId="82e1faeefb12f3fc" providerId="LiveId" clId="{670BD130-3921-4C6D-B7BD-97D6D901458B}" dt="2020-05-31T03:51:47.763" v="47" actId="47"/>
        <pc:sldMkLst>
          <pc:docMk/>
          <pc:sldMk cId="40604631" sldId="2046"/>
        </pc:sldMkLst>
      </pc:sldChg>
      <pc:sldChg chg="del modTransition">
        <pc:chgData name="Daniel Cheang" userId="82e1faeefb12f3fc" providerId="LiveId" clId="{670BD130-3921-4C6D-B7BD-97D6D901458B}" dt="2020-05-31T03:51:47.763" v="47" actId="47"/>
        <pc:sldMkLst>
          <pc:docMk/>
          <pc:sldMk cId="2518101924" sldId="2047"/>
        </pc:sldMkLst>
      </pc:sldChg>
      <pc:sldChg chg="del modTransition">
        <pc:chgData name="Daniel Cheang" userId="82e1faeefb12f3fc" providerId="LiveId" clId="{670BD130-3921-4C6D-B7BD-97D6D901458B}" dt="2020-05-31T03:51:47.763" v="47" actId="47"/>
        <pc:sldMkLst>
          <pc:docMk/>
          <pc:sldMk cId="3416564827" sldId="2048"/>
        </pc:sldMkLst>
      </pc:sldChg>
      <pc:sldChg chg="del modTransition">
        <pc:chgData name="Daniel Cheang" userId="82e1faeefb12f3fc" providerId="LiveId" clId="{670BD130-3921-4C6D-B7BD-97D6D901458B}" dt="2020-05-31T03:51:47.763" v="47" actId="47"/>
        <pc:sldMkLst>
          <pc:docMk/>
          <pc:sldMk cId="3525462556" sldId="2050"/>
        </pc:sldMkLst>
      </pc:sldChg>
      <pc:sldChg chg="addSp delSp modSp mod modTransition modNotesTx">
        <pc:chgData name="Daniel Cheang" userId="82e1faeefb12f3fc" providerId="LiveId" clId="{670BD130-3921-4C6D-B7BD-97D6D901458B}" dt="2020-05-31T04:38:13.666" v="169"/>
        <pc:sldMkLst>
          <pc:docMk/>
          <pc:sldMk cId="2969616006" sldId="2051"/>
        </pc:sldMkLst>
        <pc:spChg chg="add mod">
          <ac:chgData name="Daniel Cheang" userId="82e1faeefb12f3fc" providerId="LiveId" clId="{670BD130-3921-4C6D-B7BD-97D6D901458B}" dt="2020-05-31T03:37:29.456" v="35" actId="14100"/>
          <ac:spMkLst>
            <pc:docMk/>
            <pc:sldMk cId="2969616006" sldId="2051"/>
            <ac:spMk id="7" creationId="{DA097B5F-BE5E-489A-975D-20F05FAFA78E}"/>
          </ac:spMkLst>
        </pc:spChg>
        <pc:spChg chg="mod">
          <ac:chgData name="Daniel Cheang" userId="82e1faeefb12f3fc" providerId="LiveId" clId="{670BD130-3921-4C6D-B7BD-97D6D901458B}" dt="2020-05-31T03:37:33.182" v="36" actId="14100"/>
          <ac:spMkLst>
            <pc:docMk/>
            <pc:sldMk cId="2969616006" sldId="2051"/>
            <ac:spMk id="8" creationId="{00000000-0000-0000-0000-000000000000}"/>
          </ac:spMkLst>
        </pc:spChg>
        <pc:spChg chg="mod">
          <ac:chgData name="Daniel Cheang" userId="82e1faeefb12f3fc" providerId="LiveId" clId="{670BD130-3921-4C6D-B7BD-97D6D901458B}" dt="2020-05-31T03:36:44.957" v="26" actId="1076"/>
          <ac:spMkLst>
            <pc:docMk/>
            <pc:sldMk cId="2969616006" sldId="2051"/>
            <ac:spMk id="9" creationId="{00000000-0000-0000-0000-000000000000}"/>
          </ac:spMkLst>
        </pc:spChg>
        <pc:spChg chg="mod">
          <ac:chgData name="Daniel Cheang" userId="82e1faeefb12f3fc" providerId="LiveId" clId="{670BD130-3921-4C6D-B7BD-97D6D901458B}" dt="2020-05-31T03:32:51.302" v="17" actId="313"/>
          <ac:spMkLst>
            <pc:docMk/>
            <pc:sldMk cId="2969616006" sldId="2051"/>
            <ac:spMk id="10" creationId="{00000000-0000-0000-0000-000000000000}"/>
          </ac:spMkLst>
        </pc:spChg>
        <pc:spChg chg="add mod">
          <ac:chgData name="Daniel Cheang" userId="82e1faeefb12f3fc" providerId="LiveId" clId="{670BD130-3921-4C6D-B7BD-97D6D901458B}" dt="2020-05-31T03:36:57.699" v="27" actId="571"/>
          <ac:spMkLst>
            <pc:docMk/>
            <pc:sldMk cId="2969616006" sldId="2051"/>
            <ac:spMk id="12" creationId="{36BB29FE-2C35-41B1-A68B-CA64EFBA1C65}"/>
          </ac:spMkLst>
        </pc:spChg>
        <pc:spChg chg="mod">
          <ac:chgData name="Daniel Cheang" userId="82e1faeefb12f3fc" providerId="LiveId" clId="{670BD130-3921-4C6D-B7BD-97D6D901458B}" dt="2020-05-31T04:33:02.693" v="164"/>
          <ac:spMkLst>
            <pc:docMk/>
            <pc:sldMk cId="2969616006" sldId="2051"/>
            <ac:spMk id="15" creationId="{00000000-0000-0000-0000-000000000000}"/>
          </ac:spMkLst>
        </pc:spChg>
        <pc:picChg chg="add del mod">
          <ac:chgData name="Daniel Cheang" userId="82e1faeefb12f3fc" providerId="LiveId" clId="{670BD130-3921-4C6D-B7BD-97D6D901458B}" dt="2020-05-31T04:35:15.794" v="166"/>
          <ac:picMkLst>
            <pc:docMk/>
            <pc:sldMk cId="2969616006" sldId="2051"/>
            <ac:picMk id="2" creationId="{3B4EF739-ADD1-4734-BE21-311FBA06997A}"/>
          </ac:picMkLst>
        </pc:picChg>
        <pc:picChg chg="add del mod">
          <ac:chgData name="Daniel Cheang" userId="82e1faeefb12f3fc" providerId="LiveId" clId="{670BD130-3921-4C6D-B7BD-97D6D901458B}" dt="2020-05-31T04:35:31.036" v="167"/>
          <ac:picMkLst>
            <pc:docMk/>
            <pc:sldMk cId="2969616006" sldId="2051"/>
            <ac:picMk id="3" creationId="{DC1DAB47-EB6C-462C-9DBC-D941C0FBB5BF}"/>
          </ac:picMkLst>
        </pc:picChg>
        <pc:picChg chg="add del mod">
          <ac:chgData name="Daniel Cheang" userId="82e1faeefb12f3fc" providerId="LiveId" clId="{670BD130-3921-4C6D-B7BD-97D6D901458B}" dt="2020-05-31T04:36:59.398" v="168"/>
          <ac:picMkLst>
            <pc:docMk/>
            <pc:sldMk cId="2969616006" sldId="2051"/>
            <ac:picMk id="4" creationId="{14B913E5-1A2B-4C02-A9C8-D8D444EBE979}"/>
          </ac:picMkLst>
        </pc:picChg>
        <pc:picChg chg="add del mod">
          <ac:chgData name="Daniel Cheang" userId="82e1faeefb12f3fc" providerId="LiveId" clId="{670BD130-3921-4C6D-B7BD-97D6D901458B}" dt="2020-05-31T04:38:13.666" v="169"/>
          <ac:picMkLst>
            <pc:docMk/>
            <pc:sldMk cId="2969616006" sldId="2051"/>
            <ac:picMk id="5" creationId="{4203A79C-F791-4CC2-892D-A29E5D78CE1E}"/>
          </ac:picMkLst>
        </pc:picChg>
        <pc:picChg chg="add mod">
          <ac:chgData name="Daniel Cheang" userId="82e1faeefb12f3fc" providerId="LiveId" clId="{670BD130-3921-4C6D-B7BD-97D6D901458B}" dt="2020-05-31T04:38:13.666" v="169"/>
          <ac:picMkLst>
            <pc:docMk/>
            <pc:sldMk cId="2969616006" sldId="2051"/>
            <ac:picMk id="6" creationId="{47946028-94E8-43B0-8210-2DD0292DF0B3}"/>
          </ac:picMkLst>
        </pc:picChg>
      </pc:sldChg>
      <pc:sldChg chg="addSp delSp modSp mod modTransition modNotesTx">
        <pc:chgData name="Daniel Cheang" userId="82e1faeefb12f3fc" providerId="LiveId" clId="{670BD130-3921-4C6D-B7BD-97D6D901458B}" dt="2020-05-31T04:43:10.319" v="179"/>
        <pc:sldMkLst>
          <pc:docMk/>
          <pc:sldMk cId="2082372317" sldId="2052"/>
        </pc:sldMkLst>
        <pc:spChg chg="mod">
          <ac:chgData name="Daniel Cheang" userId="82e1faeefb12f3fc" providerId="LiveId" clId="{670BD130-3921-4C6D-B7BD-97D6D901458B}" dt="2020-05-31T04:02:10.962" v="99" actId="14100"/>
          <ac:spMkLst>
            <pc:docMk/>
            <pc:sldMk cId="2082372317" sldId="2052"/>
            <ac:spMk id="8" creationId="{00000000-0000-0000-0000-000000000000}"/>
          </ac:spMkLst>
        </pc:spChg>
        <pc:spChg chg="mod">
          <ac:chgData name="Daniel Cheang" userId="82e1faeefb12f3fc" providerId="LiveId" clId="{670BD130-3921-4C6D-B7BD-97D6D901458B}" dt="2020-05-31T04:01:18.483" v="86" actId="1076"/>
          <ac:spMkLst>
            <pc:docMk/>
            <pc:sldMk cId="2082372317" sldId="2052"/>
            <ac:spMk id="9" creationId="{00000000-0000-0000-0000-000000000000}"/>
          </ac:spMkLst>
        </pc:spChg>
        <pc:spChg chg="mod">
          <ac:chgData name="Daniel Cheang" userId="82e1faeefb12f3fc" providerId="LiveId" clId="{670BD130-3921-4C6D-B7BD-97D6D901458B}" dt="2020-05-31T04:01:10.608" v="85" actId="14100"/>
          <ac:spMkLst>
            <pc:docMk/>
            <pc:sldMk cId="2082372317" sldId="2052"/>
            <ac:spMk id="12" creationId="{00000000-0000-0000-0000-000000000000}"/>
          </ac:spMkLst>
        </pc:spChg>
        <pc:picChg chg="add del mod">
          <ac:chgData name="Daniel Cheang" userId="82e1faeefb12f3fc" providerId="LiveId" clId="{670BD130-3921-4C6D-B7BD-97D6D901458B}" dt="2020-05-31T04:39:12.391" v="171"/>
          <ac:picMkLst>
            <pc:docMk/>
            <pc:sldMk cId="2082372317" sldId="2052"/>
            <ac:picMk id="2" creationId="{7CD3BDD6-B599-4D7E-9A6B-F7F8C6B3F539}"/>
          </ac:picMkLst>
        </pc:picChg>
        <pc:picChg chg="add del mod">
          <ac:chgData name="Daniel Cheang" userId="82e1faeefb12f3fc" providerId="LiveId" clId="{670BD130-3921-4C6D-B7BD-97D6D901458B}" dt="2020-05-31T04:40:00.456" v="177"/>
          <ac:picMkLst>
            <pc:docMk/>
            <pc:sldMk cId="2082372317" sldId="2052"/>
            <ac:picMk id="3" creationId="{3C11BEF5-710D-46A0-8AE9-5B21B9CCE76E}"/>
          </ac:picMkLst>
        </pc:picChg>
        <pc:picChg chg="add del mod">
          <ac:chgData name="Daniel Cheang" userId="82e1faeefb12f3fc" providerId="LiveId" clId="{670BD130-3921-4C6D-B7BD-97D6D901458B}" dt="2020-05-31T04:41:16.644" v="178"/>
          <ac:picMkLst>
            <pc:docMk/>
            <pc:sldMk cId="2082372317" sldId="2052"/>
            <ac:picMk id="4" creationId="{30864C83-44FD-4BB2-AA50-BF8582C05230}"/>
          </ac:picMkLst>
        </pc:picChg>
        <pc:picChg chg="add del mod">
          <ac:chgData name="Daniel Cheang" userId="82e1faeefb12f3fc" providerId="LiveId" clId="{670BD130-3921-4C6D-B7BD-97D6D901458B}" dt="2020-05-31T04:43:10.319" v="179"/>
          <ac:picMkLst>
            <pc:docMk/>
            <pc:sldMk cId="2082372317" sldId="2052"/>
            <ac:picMk id="5" creationId="{CCFC2E01-878E-409A-ACC9-BCC57E309E1F}"/>
          </ac:picMkLst>
        </pc:picChg>
        <pc:picChg chg="add mod">
          <ac:chgData name="Daniel Cheang" userId="82e1faeefb12f3fc" providerId="LiveId" clId="{670BD130-3921-4C6D-B7BD-97D6D901458B}" dt="2020-05-31T04:43:10.319" v="179"/>
          <ac:picMkLst>
            <pc:docMk/>
            <pc:sldMk cId="2082372317" sldId="2052"/>
            <ac:picMk id="6" creationId="{6673A1F9-6731-4159-817A-37D0863AD587}"/>
          </ac:picMkLst>
        </pc:picChg>
      </pc:sldChg>
      <pc:sldChg chg="addSp delSp modSp modTransition modNotesTx">
        <pc:chgData name="Daniel Cheang" userId="82e1faeefb12f3fc" providerId="LiveId" clId="{670BD130-3921-4C6D-B7BD-97D6D901458B}" dt="2020-05-31T04:48:06.322" v="191"/>
        <pc:sldMkLst>
          <pc:docMk/>
          <pc:sldMk cId="3385302447" sldId="2053"/>
        </pc:sldMkLst>
        <pc:picChg chg="add del mod">
          <ac:chgData name="Daniel Cheang" userId="82e1faeefb12f3fc" providerId="LiveId" clId="{670BD130-3921-4C6D-B7BD-97D6D901458B}" dt="2020-05-31T04:45:20.459" v="181"/>
          <ac:picMkLst>
            <pc:docMk/>
            <pc:sldMk cId="3385302447" sldId="2053"/>
            <ac:picMk id="2" creationId="{B6BABA04-D59C-47EF-8B4C-29E8ACFFA554}"/>
          </ac:picMkLst>
        </pc:picChg>
        <pc:picChg chg="add del mod">
          <ac:chgData name="Daniel Cheang" userId="82e1faeefb12f3fc" providerId="LiveId" clId="{670BD130-3921-4C6D-B7BD-97D6D901458B}" dt="2020-05-31T04:46:04.956" v="182"/>
          <ac:picMkLst>
            <pc:docMk/>
            <pc:sldMk cId="3385302447" sldId="2053"/>
            <ac:picMk id="3" creationId="{27FCD866-5076-4962-92DE-199B60869860}"/>
          </ac:picMkLst>
        </pc:picChg>
        <pc:picChg chg="add del mod">
          <ac:chgData name="Daniel Cheang" userId="82e1faeefb12f3fc" providerId="LiveId" clId="{670BD130-3921-4C6D-B7BD-97D6D901458B}" dt="2020-05-31T04:47:22.157" v="190"/>
          <ac:picMkLst>
            <pc:docMk/>
            <pc:sldMk cId="3385302447" sldId="2053"/>
            <ac:picMk id="4" creationId="{D883CD9A-6754-4371-8710-66C7FBBE2C10}"/>
          </ac:picMkLst>
        </pc:picChg>
        <pc:picChg chg="add del mod">
          <ac:chgData name="Daniel Cheang" userId="82e1faeefb12f3fc" providerId="LiveId" clId="{670BD130-3921-4C6D-B7BD-97D6D901458B}" dt="2020-05-31T04:48:06.322" v="191"/>
          <ac:picMkLst>
            <pc:docMk/>
            <pc:sldMk cId="3385302447" sldId="2053"/>
            <ac:picMk id="5" creationId="{2B18D8F3-F9EC-4E47-842A-AD32B090D1F9}"/>
          </ac:picMkLst>
        </pc:picChg>
        <pc:picChg chg="add mod">
          <ac:chgData name="Daniel Cheang" userId="82e1faeefb12f3fc" providerId="LiveId" clId="{670BD130-3921-4C6D-B7BD-97D6D901458B}" dt="2020-05-31T04:48:06.322" v="191"/>
          <ac:picMkLst>
            <pc:docMk/>
            <pc:sldMk cId="3385302447" sldId="2053"/>
            <ac:picMk id="6" creationId="{E8222C91-A8BE-4EA3-9310-B9CF3792FF9A}"/>
          </ac:picMkLst>
        </pc:picChg>
      </pc:sldChg>
      <pc:sldChg chg="addSp delSp modSp modTransition modNotesTx">
        <pc:chgData name="Daniel Cheang" userId="82e1faeefb12f3fc" providerId="LiveId" clId="{670BD130-3921-4C6D-B7BD-97D6D901458B}" dt="2020-05-31T04:50:45.717" v="195"/>
        <pc:sldMkLst>
          <pc:docMk/>
          <pc:sldMk cId="3354384497" sldId="2054"/>
        </pc:sldMkLst>
        <pc:picChg chg="add del mod">
          <ac:chgData name="Daniel Cheang" userId="82e1faeefb12f3fc" providerId="LiveId" clId="{670BD130-3921-4C6D-B7BD-97D6D901458B}" dt="2020-05-31T04:48:46.035" v="193"/>
          <ac:picMkLst>
            <pc:docMk/>
            <pc:sldMk cId="3354384497" sldId="2054"/>
            <ac:picMk id="2" creationId="{23A21373-35E0-4F66-8891-5B69F8C94166}"/>
          </ac:picMkLst>
        </pc:picChg>
        <pc:picChg chg="add del mod">
          <ac:chgData name="Daniel Cheang" userId="82e1faeefb12f3fc" providerId="LiveId" clId="{670BD130-3921-4C6D-B7BD-97D6D901458B}" dt="2020-05-31T04:49:47.708" v="194"/>
          <ac:picMkLst>
            <pc:docMk/>
            <pc:sldMk cId="3354384497" sldId="2054"/>
            <ac:picMk id="3" creationId="{46AFC0D5-4AAF-465C-BCA5-15F69D5101DE}"/>
          </ac:picMkLst>
        </pc:picChg>
        <pc:picChg chg="add del mod">
          <ac:chgData name="Daniel Cheang" userId="82e1faeefb12f3fc" providerId="LiveId" clId="{670BD130-3921-4C6D-B7BD-97D6D901458B}" dt="2020-05-31T04:50:45.717" v="195"/>
          <ac:picMkLst>
            <pc:docMk/>
            <pc:sldMk cId="3354384497" sldId="2054"/>
            <ac:picMk id="4" creationId="{D77C3EAE-724C-45E6-A0D3-78A6FE7F3BB6}"/>
          </ac:picMkLst>
        </pc:picChg>
        <pc:picChg chg="add mod">
          <ac:chgData name="Daniel Cheang" userId="82e1faeefb12f3fc" providerId="LiveId" clId="{670BD130-3921-4C6D-B7BD-97D6D901458B}" dt="2020-05-31T04:50:45.717" v="195"/>
          <ac:picMkLst>
            <pc:docMk/>
            <pc:sldMk cId="3354384497" sldId="2054"/>
            <ac:picMk id="5" creationId="{333AE599-8C29-4EA4-B21B-B1E40DFD3564}"/>
          </ac:picMkLst>
        </pc:picChg>
      </pc:sldChg>
      <pc:sldChg chg="addSp modSp modTransition">
        <pc:chgData name="Daniel Cheang" userId="82e1faeefb12f3fc" providerId="LiveId" clId="{670BD130-3921-4C6D-B7BD-97D6D901458B}" dt="2020-05-31T04:51:57.135" v="196"/>
        <pc:sldMkLst>
          <pc:docMk/>
          <pc:sldMk cId="3898483253" sldId="2055"/>
        </pc:sldMkLst>
        <pc:picChg chg="add mod">
          <ac:chgData name="Daniel Cheang" userId="82e1faeefb12f3fc" providerId="LiveId" clId="{670BD130-3921-4C6D-B7BD-97D6D901458B}" dt="2020-05-31T04:51:57.135" v="196"/>
          <ac:picMkLst>
            <pc:docMk/>
            <pc:sldMk cId="3898483253" sldId="2055"/>
            <ac:picMk id="2" creationId="{6228D128-52E4-4DBB-BF79-F9928CF5B546}"/>
          </ac:picMkLst>
        </pc:picChg>
      </pc:sldChg>
      <pc:sldChg chg="addSp delSp modSp add mod">
        <pc:chgData name="Daniel Cheang" userId="82e1faeefb12f3fc" providerId="LiveId" clId="{670BD130-3921-4C6D-B7BD-97D6D901458B}" dt="2020-05-31T04:32:27.591" v="163" actId="20577"/>
        <pc:sldMkLst>
          <pc:docMk/>
          <pc:sldMk cId="3638431001" sldId="2056"/>
        </pc:sldMkLst>
        <pc:spChg chg="mod">
          <ac:chgData name="Daniel Cheang" userId="82e1faeefb12f3fc" providerId="LiveId" clId="{670BD130-3921-4C6D-B7BD-97D6D901458B}" dt="2020-05-31T04:32:27.591" v="163" actId="20577"/>
          <ac:spMkLst>
            <pc:docMk/>
            <pc:sldMk cId="3638431001" sldId="2056"/>
            <ac:spMk id="2" creationId="{FBBF5B40-4E23-B048-8640-FF967230DA74}"/>
          </ac:spMkLst>
        </pc:spChg>
        <pc:picChg chg="add del mod">
          <ac:chgData name="Daniel Cheang" userId="82e1faeefb12f3fc" providerId="LiveId" clId="{670BD130-3921-4C6D-B7BD-97D6D901458B}" dt="2020-05-31T04:09:57.131" v="142"/>
          <ac:picMkLst>
            <pc:docMk/>
            <pc:sldMk cId="3638431001" sldId="2056"/>
            <ac:picMk id="3" creationId="{891D1E7A-F49F-477F-A653-8B1C6A5399A9}"/>
          </ac:picMkLst>
        </pc:picChg>
        <pc:picChg chg="add del mod">
          <ac:chgData name="Daniel Cheang" userId="82e1faeefb12f3fc" providerId="LiveId" clId="{670BD130-3921-4C6D-B7BD-97D6D901458B}" dt="2020-05-31T04:28:00.808" v="159"/>
          <ac:picMkLst>
            <pc:docMk/>
            <pc:sldMk cId="3638431001" sldId="2056"/>
            <ac:picMk id="4" creationId="{708E5387-6F46-48F4-B262-DD0DE5E0A26A}"/>
          </ac:picMkLst>
        </pc:picChg>
        <pc:picChg chg="add del mod">
          <ac:chgData name="Daniel Cheang" userId="82e1faeefb12f3fc" providerId="LiveId" clId="{670BD130-3921-4C6D-B7BD-97D6D901458B}" dt="2020-05-31T04:28:11.613" v="160"/>
          <ac:picMkLst>
            <pc:docMk/>
            <pc:sldMk cId="3638431001" sldId="2056"/>
            <ac:picMk id="5" creationId="{9B655FA7-1D5B-46A3-A0D3-218D92A965B0}"/>
          </ac:picMkLst>
        </pc:picChg>
        <pc:picChg chg="add del mod">
          <ac:chgData name="Daniel Cheang" userId="82e1faeefb12f3fc" providerId="LiveId" clId="{670BD130-3921-4C6D-B7BD-97D6D901458B}" dt="2020-05-31T04:29:35.589" v="161"/>
          <ac:picMkLst>
            <pc:docMk/>
            <pc:sldMk cId="3638431001" sldId="2056"/>
            <ac:picMk id="6" creationId="{9E2924E8-C4A2-4B40-B843-ED2ED838BC2E}"/>
          </ac:picMkLst>
        </pc:picChg>
        <pc:picChg chg="add del mod">
          <ac:chgData name="Daniel Cheang" userId="82e1faeefb12f3fc" providerId="LiveId" clId="{670BD130-3921-4C6D-B7BD-97D6D901458B}" dt="2020-05-31T04:31:52.221" v="162"/>
          <ac:picMkLst>
            <pc:docMk/>
            <pc:sldMk cId="3638431001" sldId="2056"/>
            <ac:picMk id="7" creationId="{1C7EF543-7322-496A-B80D-571F5E515C84}"/>
          </ac:picMkLst>
        </pc:picChg>
        <pc:picChg chg="add mod">
          <ac:chgData name="Daniel Cheang" userId="82e1faeefb12f3fc" providerId="LiveId" clId="{670BD130-3921-4C6D-B7BD-97D6D901458B}" dt="2020-05-31T04:31:52.221" v="162"/>
          <ac:picMkLst>
            <pc:docMk/>
            <pc:sldMk cId="3638431001" sldId="2056"/>
            <ac:picMk id="14" creationId="{1C2E53A8-7AB0-4A45-B61C-808CACFEF8D7}"/>
          </ac:picMkLst>
        </pc:picChg>
      </pc:sldChg>
      <pc:sldChg chg="addSp delSp modSp add">
        <pc:chgData name="Daniel Cheang" userId="82e1faeefb12f3fc" providerId="LiveId" clId="{670BD130-3921-4C6D-B7BD-97D6D901458B}" dt="2020-05-31T04:20:20.783" v="149"/>
        <pc:sldMkLst>
          <pc:docMk/>
          <pc:sldMk cId="3013381320" sldId="2057"/>
        </pc:sldMkLst>
        <pc:picChg chg="add del mod">
          <ac:chgData name="Daniel Cheang" userId="82e1faeefb12f3fc" providerId="LiveId" clId="{670BD130-3921-4C6D-B7BD-97D6D901458B}" dt="2020-05-31T04:18:37.487" v="148"/>
          <ac:picMkLst>
            <pc:docMk/>
            <pc:sldMk cId="3013381320" sldId="2057"/>
            <ac:picMk id="2" creationId="{5EC3F4E8-C404-48D4-847E-ECD0BA618589}"/>
          </ac:picMkLst>
        </pc:picChg>
        <pc:picChg chg="add del mod">
          <ac:chgData name="Daniel Cheang" userId="82e1faeefb12f3fc" providerId="LiveId" clId="{670BD130-3921-4C6D-B7BD-97D6D901458B}" dt="2020-05-31T04:20:20.783" v="149"/>
          <ac:picMkLst>
            <pc:docMk/>
            <pc:sldMk cId="3013381320" sldId="2057"/>
            <ac:picMk id="3" creationId="{E8AED81B-87FD-4EDA-9897-E34BA3CC10A2}"/>
          </ac:picMkLst>
        </pc:picChg>
        <pc:picChg chg="add mod">
          <ac:chgData name="Daniel Cheang" userId="82e1faeefb12f3fc" providerId="LiveId" clId="{670BD130-3921-4C6D-B7BD-97D6D901458B}" dt="2020-05-31T04:20:20.783" v="149"/>
          <ac:picMkLst>
            <pc:docMk/>
            <pc:sldMk cId="3013381320" sldId="2057"/>
            <ac:picMk id="4" creationId="{DD503794-AB34-4E4A-8441-09B51996F4EE}"/>
          </ac:picMkLst>
        </pc:picChg>
      </pc:sldChg>
      <pc:sldChg chg="addSp delSp modSp add">
        <pc:chgData name="Daniel Cheang" userId="82e1faeefb12f3fc" providerId="LiveId" clId="{670BD130-3921-4C6D-B7BD-97D6D901458B}" dt="2020-05-31T04:23:00.895" v="153"/>
        <pc:sldMkLst>
          <pc:docMk/>
          <pc:sldMk cId="3848329874" sldId="2058"/>
        </pc:sldMkLst>
        <pc:picChg chg="add del mod">
          <ac:chgData name="Daniel Cheang" userId="82e1faeefb12f3fc" providerId="LiveId" clId="{670BD130-3921-4C6D-B7BD-97D6D901458B}" dt="2020-05-31T04:21:18.134" v="151"/>
          <ac:picMkLst>
            <pc:docMk/>
            <pc:sldMk cId="3848329874" sldId="2058"/>
            <ac:picMk id="2" creationId="{15DD086D-9FCF-470C-918A-35535D36EE9F}"/>
          </ac:picMkLst>
        </pc:picChg>
        <pc:picChg chg="add del mod">
          <ac:chgData name="Daniel Cheang" userId="82e1faeefb12f3fc" providerId="LiveId" clId="{670BD130-3921-4C6D-B7BD-97D6D901458B}" dt="2020-05-31T04:22:07.239" v="152"/>
          <ac:picMkLst>
            <pc:docMk/>
            <pc:sldMk cId="3848329874" sldId="2058"/>
            <ac:picMk id="3" creationId="{694CD149-D8ED-4458-869D-C44746E95B15}"/>
          </ac:picMkLst>
        </pc:picChg>
        <pc:picChg chg="add del mod">
          <ac:chgData name="Daniel Cheang" userId="82e1faeefb12f3fc" providerId="LiveId" clId="{670BD130-3921-4C6D-B7BD-97D6D901458B}" dt="2020-05-31T04:23:00.895" v="153"/>
          <ac:picMkLst>
            <pc:docMk/>
            <pc:sldMk cId="3848329874" sldId="2058"/>
            <ac:picMk id="4" creationId="{B0BC7F77-8C2B-424E-BFA5-C9450FAD452A}"/>
          </ac:picMkLst>
        </pc:picChg>
        <pc:picChg chg="add mod">
          <ac:chgData name="Daniel Cheang" userId="82e1faeefb12f3fc" providerId="LiveId" clId="{670BD130-3921-4C6D-B7BD-97D6D901458B}" dt="2020-05-31T04:23:00.895" v="153"/>
          <ac:picMkLst>
            <pc:docMk/>
            <pc:sldMk cId="3848329874" sldId="2058"/>
            <ac:picMk id="5" creationId="{B8563951-010B-4F90-81EA-6FFF7AFD75A4}"/>
          </ac:picMkLst>
        </pc:picChg>
      </pc:sldChg>
      <pc:sldChg chg="addSp delSp modSp add">
        <pc:chgData name="Daniel Cheang" userId="82e1faeefb12f3fc" providerId="LiveId" clId="{670BD130-3921-4C6D-B7BD-97D6D901458B}" dt="2020-05-31T04:26:27.342" v="158"/>
        <pc:sldMkLst>
          <pc:docMk/>
          <pc:sldMk cId="2235985677" sldId="2059"/>
        </pc:sldMkLst>
        <pc:picChg chg="add del mod">
          <ac:chgData name="Daniel Cheang" userId="82e1faeefb12f3fc" providerId="LiveId" clId="{670BD130-3921-4C6D-B7BD-97D6D901458B}" dt="2020-05-31T04:23:47.966" v="155"/>
          <ac:picMkLst>
            <pc:docMk/>
            <pc:sldMk cId="2235985677" sldId="2059"/>
            <ac:picMk id="2" creationId="{BF036CAD-61AA-4552-A846-F3DE7BA240B9}"/>
          </ac:picMkLst>
        </pc:picChg>
        <pc:picChg chg="add del mod">
          <ac:chgData name="Daniel Cheang" userId="82e1faeefb12f3fc" providerId="LiveId" clId="{670BD130-3921-4C6D-B7BD-97D6D901458B}" dt="2020-05-31T04:24:16.866" v="156"/>
          <ac:picMkLst>
            <pc:docMk/>
            <pc:sldMk cId="2235985677" sldId="2059"/>
            <ac:picMk id="3" creationId="{31011D5B-B1C7-4F22-91AE-09F392D08AB2}"/>
          </ac:picMkLst>
        </pc:picChg>
        <pc:picChg chg="add del mod">
          <ac:chgData name="Daniel Cheang" userId="82e1faeefb12f3fc" providerId="LiveId" clId="{670BD130-3921-4C6D-B7BD-97D6D901458B}" dt="2020-05-31T04:25:13.410" v="157"/>
          <ac:picMkLst>
            <pc:docMk/>
            <pc:sldMk cId="2235985677" sldId="2059"/>
            <ac:picMk id="4" creationId="{0863019C-B98A-43B6-ACFD-C69451C9AAEA}"/>
          </ac:picMkLst>
        </pc:picChg>
        <pc:picChg chg="add del mod">
          <ac:chgData name="Daniel Cheang" userId="82e1faeefb12f3fc" providerId="LiveId" clId="{670BD130-3921-4C6D-B7BD-97D6D901458B}" dt="2020-05-31T04:26:27.342" v="158"/>
          <ac:picMkLst>
            <pc:docMk/>
            <pc:sldMk cId="2235985677" sldId="2059"/>
            <ac:picMk id="5" creationId="{0BCCFBA3-B1FB-4E32-8233-5BDDE371A64A}"/>
          </ac:picMkLst>
        </pc:picChg>
        <pc:picChg chg="add mod">
          <ac:chgData name="Daniel Cheang" userId="82e1faeefb12f3fc" providerId="LiveId" clId="{670BD130-3921-4C6D-B7BD-97D6D901458B}" dt="2020-05-31T04:26:27.342" v="158"/>
          <ac:picMkLst>
            <pc:docMk/>
            <pc:sldMk cId="2235985677" sldId="2059"/>
            <ac:picMk id="6" creationId="{BAEC93F2-684A-46B5-B578-67512325A949}"/>
          </ac:picMkLst>
        </pc:picChg>
      </pc:sldChg>
      <pc:sldChg chg="new del">
        <pc:chgData name="Daniel Cheang" userId="82e1faeefb12f3fc" providerId="LiveId" clId="{670BD130-3921-4C6D-B7BD-97D6D901458B}" dt="2020-05-31T04:53:22.865" v="199" actId="47"/>
        <pc:sldMkLst>
          <pc:docMk/>
          <pc:sldMk cId="1932943023" sldId="2060"/>
        </pc:sldMkLst>
      </pc:sldChg>
      <pc:sldChg chg="new del">
        <pc:chgData name="Daniel Cheang" userId="82e1faeefb12f3fc" providerId="LiveId" clId="{670BD130-3921-4C6D-B7BD-97D6D901458B}" dt="2020-05-31T12:12:25.625" v="203" actId="47"/>
        <pc:sldMkLst>
          <pc:docMk/>
          <pc:sldMk cId="119369661" sldId="2061"/>
        </pc:sldMkLst>
      </pc:sldChg>
      <pc:sldMasterChg chg="delSldLayout">
        <pc:chgData name="Daniel Cheang" userId="82e1faeefb12f3fc" providerId="LiveId" clId="{670BD130-3921-4C6D-B7BD-97D6D901458B}" dt="2020-05-31T04:53:19.757" v="197" actId="2696"/>
        <pc:sldMasterMkLst>
          <pc:docMk/>
          <pc:sldMasterMk cId="1536333928" sldId="2147483961"/>
        </pc:sldMasterMkLst>
        <pc:sldLayoutChg chg="del">
          <pc:chgData name="Daniel Cheang" userId="82e1faeefb12f3fc" providerId="LiveId" clId="{670BD130-3921-4C6D-B7BD-97D6D901458B}" dt="2020-05-31T04:53:19.757" v="197" actId="2696"/>
          <pc:sldLayoutMkLst>
            <pc:docMk/>
            <pc:sldMasterMk cId="1536333928" sldId="2147483961"/>
            <pc:sldLayoutMk cId="1385553798" sldId="2147483974"/>
          </pc:sldLayoutMkLst>
        </pc:sldLayoutChg>
      </pc:sldMasterChg>
    </pc:docChg>
  </pc:docChgLst>
  <pc:docChgLst>
    <pc:chgData name="Daniel Cheang" userId="82e1faeefb12f3fc" providerId="LiveId" clId="{02AA9596-6ED1-4F07-87AF-75EB200885A3}"/>
    <pc:docChg chg="undo custSel addSld delSld modSld">
      <pc:chgData name="Daniel Cheang" userId="82e1faeefb12f3fc" providerId="LiveId" clId="{02AA9596-6ED1-4F07-87AF-75EB200885A3}" dt="2020-05-30T05:56:20.891" v="59" actId="404"/>
      <pc:docMkLst>
        <pc:docMk/>
      </pc:docMkLst>
      <pc:sldChg chg="modSp mod">
        <pc:chgData name="Daniel Cheang" userId="82e1faeefb12f3fc" providerId="LiveId" clId="{02AA9596-6ED1-4F07-87AF-75EB200885A3}" dt="2020-05-30T05:56:20.891" v="59" actId="404"/>
        <pc:sldMkLst>
          <pc:docMk/>
          <pc:sldMk cId="373276682" sldId="2030"/>
        </pc:sldMkLst>
        <pc:spChg chg="mod">
          <ac:chgData name="Daniel Cheang" userId="82e1faeefb12f3fc" providerId="LiveId" clId="{02AA9596-6ED1-4F07-87AF-75EB200885A3}" dt="2020-05-30T05:50:42.588" v="18" actId="20577"/>
          <ac:spMkLst>
            <pc:docMk/>
            <pc:sldMk cId="373276682" sldId="2030"/>
            <ac:spMk id="1169" creationId="{00000000-0000-0000-0000-000000000000}"/>
          </ac:spMkLst>
        </pc:spChg>
        <pc:spChg chg="mod">
          <ac:chgData name="Daniel Cheang" userId="82e1faeefb12f3fc" providerId="LiveId" clId="{02AA9596-6ED1-4F07-87AF-75EB200885A3}" dt="2020-05-30T05:56:20.891" v="59" actId="404"/>
          <ac:spMkLst>
            <pc:docMk/>
            <pc:sldMk cId="373276682" sldId="2030"/>
            <ac:spMk id="1170" creationId="{00000000-0000-0000-0000-000000000000}"/>
          </ac:spMkLst>
        </pc:spChg>
      </pc:sldChg>
      <pc:sldChg chg="new">
        <pc:chgData name="Daniel Cheang" userId="82e1faeefb12f3fc" providerId="LiveId" clId="{02AA9596-6ED1-4F07-87AF-75EB200885A3}" dt="2020-05-30T05:49:58.096" v="0" actId="680"/>
        <pc:sldMkLst>
          <pc:docMk/>
          <pc:sldMk cId="2671209820" sldId="2034"/>
        </pc:sldMkLst>
      </pc:sldChg>
      <pc:sldChg chg="new del">
        <pc:chgData name="Daniel Cheang" userId="82e1faeefb12f3fc" providerId="LiveId" clId="{02AA9596-6ED1-4F07-87AF-75EB200885A3}" dt="2020-05-30T05:50:54.797" v="20" actId="47"/>
        <pc:sldMkLst>
          <pc:docMk/>
          <pc:sldMk cId="2235875992" sldId="2035"/>
        </pc:sldMkLst>
      </pc:sldChg>
      <pc:sldChg chg="modSp add mod">
        <pc:chgData name="Daniel Cheang" userId="82e1faeefb12f3fc" providerId="LiveId" clId="{02AA9596-6ED1-4F07-87AF-75EB200885A3}" dt="2020-05-30T05:53:03.399" v="53" actId="20577"/>
        <pc:sldMkLst>
          <pc:docMk/>
          <pc:sldMk cId="1594616885" sldId="2036"/>
        </pc:sldMkLst>
        <pc:spChg chg="mod">
          <ac:chgData name="Daniel Cheang" userId="82e1faeefb12f3fc" providerId="LiveId" clId="{02AA9596-6ED1-4F07-87AF-75EB200885A3}" dt="2020-05-30T05:53:03.399" v="53" actId="20577"/>
          <ac:spMkLst>
            <pc:docMk/>
            <pc:sldMk cId="1594616885" sldId="2036"/>
            <ac:spMk id="10" creationId="{00000000-0000-0000-0000-000000000000}"/>
          </ac:spMkLst>
        </pc:spChg>
        <pc:spChg chg="mod">
          <ac:chgData name="Daniel Cheang" userId="82e1faeefb12f3fc" providerId="LiveId" clId="{02AA9596-6ED1-4F07-87AF-75EB200885A3}" dt="2020-05-30T05:51:22.862" v="24"/>
          <ac:spMkLst>
            <pc:docMk/>
            <pc:sldMk cId="1594616885" sldId="2036"/>
            <ac:spMk id="11" creationId="{00000000-0000-0000-0000-000000000000}"/>
          </ac:spMkLst>
        </pc:spChg>
      </pc:sldChg>
      <pc:sldChg chg="new del">
        <pc:chgData name="Daniel Cheang" userId="82e1faeefb12f3fc" providerId="LiveId" clId="{02AA9596-6ED1-4F07-87AF-75EB200885A3}" dt="2020-05-30T05:51:01.178" v="22" actId="47"/>
        <pc:sldMkLst>
          <pc:docMk/>
          <pc:sldMk cId="2343761989" sldId="2037"/>
        </pc:sldMkLst>
      </pc:sldChg>
      <pc:sldChg chg="new">
        <pc:chgData name="Daniel Cheang" userId="82e1faeefb12f3fc" providerId="LiveId" clId="{02AA9596-6ED1-4F07-87AF-75EB200885A3}" dt="2020-05-30T05:51:03.358" v="23" actId="680"/>
        <pc:sldMkLst>
          <pc:docMk/>
          <pc:sldMk cId="2941838505" sldId="2037"/>
        </pc:sldMkLst>
      </pc:sldChg>
      <pc:sldChg chg="modSp add mod">
        <pc:chgData name="Daniel Cheang" userId="82e1faeefb12f3fc" providerId="LiveId" clId="{02AA9596-6ED1-4F07-87AF-75EB200885A3}" dt="2020-05-30T05:52:55.917" v="51" actId="20577"/>
        <pc:sldMkLst>
          <pc:docMk/>
          <pc:sldMk cId="1758353559" sldId="2038"/>
        </pc:sldMkLst>
        <pc:spChg chg="mod">
          <ac:chgData name="Daniel Cheang" userId="82e1faeefb12f3fc" providerId="LiveId" clId="{02AA9596-6ED1-4F07-87AF-75EB200885A3}" dt="2020-05-30T05:52:55.917" v="51" actId="20577"/>
          <ac:spMkLst>
            <pc:docMk/>
            <pc:sldMk cId="1758353559" sldId="2038"/>
            <ac:spMk id="10" creationId="{00000000-0000-0000-0000-000000000000}"/>
          </ac:spMkLst>
        </pc:spChg>
        <pc:spChg chg="mod">
          <ac:chgData name="Daniel Cheang" userId="82e1faeefb12f3fc" providerId="LiveId" clId="{02AA9596-6ED1-4F07-87AF-75EB200885A3}" dt="2020-05-30T05:52:45.580" v="46"/>
          <ac:spMkLst>
            <pc:docMk/>
            <pc:sldMk cId="1758353559" sldId="2038"/>
            <ac:spMk id="11" creationId="{00000000-0000-0000-0000-000000000000}"/>
          </ac:spMkLst>
        </pc:spChg>
        <pc:spChg chg="mod">
          <ac:chgData name="Daniel Cheang" userId="82e1faeefb12f3fc" providerId="LiveId" clId="{02AA9596-6ED1-4F07-87AF-75EB200885A3}" dt="2020-05-30T05:52:27.576" v="45" actId="20577"/>
          <ac:spMkLst>
            <pc:docMk/>
            <pc:sldMk cId="1758353559" sldId="2038"/>
            <ac:spMk id="773" creationId="{00000000-0000-0000-0000-000000000000}"/>
          </ac:spMkLst>
        </pc:spChg>
      </pc:sldChg>
      <pc:sldChg chg="modSp add mod">
        <pc:chgData name="Daniel Cheang" userId="82e1faeefb12f3fc" providerId="LiveId" clId="{02AA9596-6ED1-4F07-87AF-75EB200885A3}" dt="2020-05-30T05:52:59.717" v="52" actId="6549"/>
        <pc:sldMkLst>
          <pc:docMk/>
          <pc:sldMk cId="1730955338" sldId="2039"/>
        </pc:sldMkLst>
        <pc:spChg chg="mod">
          <ac:chgData name="Daniel Cheang" userId="82e1faeefb12f3fc" providerId="LiveId" clId="{02AA9596-6ED1-4F07-87AF-75EB200885A3}" dt="2020-05-30T05:52:59.717" v="52" actId="6549"/>
          <ac:spMkLst>
            <pc:docMk/>
            <pc:sldMk cId="1730955338" sldId="2039"/>
            <ac:spMk id="10" creationId="{00000000-0000-0000-0000-000000000000}"/>
          </ac:spMkLst>
        </pc:spChg>
      </pc:sldChg>
      <pc:sldChg chg="add del">
        <pc:chgData name="Daniel Cheang" userId="82e1faeefb12f3fc" providerId="LiveId" clId="{02AA9596-6ED1-4F07-87AF-75EB200885A3}" dt="2020-05-30T05:53:38.829" v="55" actId="47"/>
        <pc:sldMkLst>
          <pc:docMk/>
          <pc:sldMk cId="1406305151" sldId="20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6/1/2020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342831" rtl="0" eaLnBrk="1" latinLnBrk="0" hangingPunct="1">
      <a:defRPr sz="900" kern="1200">
        <a:solidFill>
          <a:schemeClr val="tx1"/>
        </a:solidFill>
        <a:latin typeface="Calibri Light"/>
        <a:ea typeface="+mn-ea"/>
        <a:cs typeface="+mn-cs"/>
      </a:defRPr>
    </a:lvl1pPr>
    <a:lvl2pPr marL="342831" algn="l" defTabSz="342831" rtl="0" eaLnBrk="1" latinLnBrk="0" hangingPunct="1">
      <a:defRPr sz="900" kern="1200">
        <a:solidFill>
          <a:schemeClr val="tx1"/>
        </a:solidFill>
        <a:latin typeface="Calibri Light"/>
        <a:ea typeface="+mn-ea"/>
        <a:cs typeface="+mn-cs"/>
      </a:defRPr>
    </a:lvl2pPr>
    <a:lvl3pPr marL="685663" algn="l" defTabSz="342831" rtl="0" eaLnBrk="1" latinLnBrk="0" hangingPunct="1">
      <a:defRPr sz="900" kern="1200">
        <a:solidFill>
          <a:schemeClr val="tx1"/>
        </a:solidFill>
        <a:latin typeface="Calibri Light"/>
        <a:ea typeface="+mn-ea"/>
        <a:cs typeface="+mn-cs"/>
      </a:defRPr>
    </a:lvl3pPr>
    <a:lvl4pPr marL="1028494" algn="l" defTabSz="342831" rtl="0" eaLnBrk="1" latinLnBrk="0" hangingPunct="1">
      <a:defRPr sz="900" kern="1200">
        <a:solidFill>
          <a:schemeClr val="tx1"/>
        </a:solidFill>
        <a:latin typeface="Calibri Light"/>
        <a:ea typeface="+mn-ea"/>
        <a:cs typeface="+mn-cs"/>
      </a:defRPr>
    </a:lvl4pPr>
    <a:lvl5pPr marL="1371326" algn="l" defTabSz="342831" rtl="0" eaLnBrk="1" latinLnBrk="0" hangingPunct="1">
      <a:defRPr sz="900" kern="1200">
        <a:solidFill>
          <a:schemeClr val="tx1"/>
        </a:solidFill>
        <a:latin typeface="Calibri Light"/>
        <a:ea typeface="+mn-ea"/>
        <a:cs typeface="+mn-cs"/>
      </a:defRPr>
    </a:lvl5pPr>
    <a:lvl6pPr marL="1714157" algn="l" defTabSz="342831" rtl="0" eaLnBrk="1" latinLnBrk="0" hangingPunct="1">
      <a:defRPr sz="900" kern="1200">
        <a:solidFill>
          <a:schemeClr val="tx1"/>
        </a:solidFill>
        <a:latin typeface="+mn-lt"/>
        <a:ea typeface="+mn-ea"/>
        <a:cs typeface="+mn-cs"/>
      </a:defRPr>
    </a:lvl6pPr>
    <a:lvl7pPr marL="2056989" algn="l" defTabSz="342831" rtl="0" eaLnBrk="1" latinLnBrk="0" hangingPunct="1">
      <a:defRPr sz="900" kern="1200">
        <a:solidFill>
          <a:schemeClr val="tx1"/>
        </a:solidFill>
        <a:latin typeface="+mn-lt"/>
        <a:ea typeface="+mn-ea"/>
        <a:cs typeface="+mn-cs"/>
      </a:defRPr>
    </a:lvl7pPr>
    <a:lvl8pPr marL="2399820" algn="l" defTabSz="342831" rtl="0" eaLnBrk="1" latinLnBrk="0" hangingPunct="1">
      <a:defRPr sz="900" kern="1200">
        <a:solidFill>
          <a:schemeClr val="tx1"/>
        </a:solidFill>
        <a:latin typeface="+mn-lt"/>
        <a:ea typeface="+mn-ea"/>
        <a:cs typeface="+mn-cs"/>
      </a:defRPr>
    </a:lvl8pPr>
    <a:lvl9pPr marL="2742651" algn="l" defTabSz="34283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sldNum"/>
          </p:nvPr>
        </p:nvSpPr>
        <p:spPr>
          <a:ln/>
        </p:spPr>
        <p:txBody>
          <a:bodyPr/>
          <a:lstStyle/>
          <a:p>
            <a:fld id="{97854C53-471A-EE49-83FA-1E350517B733}" type="slidenum">
              <a:rPr lang="en-US" altLang="en-US"/>
              <a:pPr/>
              <a:t>1</a:t>
            </a:fld>
            <a:endParaRPr lang="en-US" altLang="en-US"/>
          </a:p>
        </p:txBody>
      </p:sp>
      <p:sp>
        <p:nvSpPr>
          <p:cNvPr id="17409" name="Text Box 1"/>
          <p:cNvSpPr txBox="1">
            <a:spLocks noGrp="1" noRot="1" noChangeAspect="1" noChangeArrowheads="1"/>
          </p:cNvSpPr>
          <p:nvPr>
            <p:ph type="sldImg"/>
          </p:nvPr>
        </p:nvSpPr>
        <p:spPr bwMode="auto">
          <a:xfrm>
            <a:off x="692150" y="1143000"/>
            <a:ext cx="5457825" cy="30702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10" name="Text Box 2"/>
          <p:cNvSpPr txBox="1">
            <a:spLocks noGrp="1" noChangeArrowheads="1"/>
          </p:cNvSpPr>
          <p:nvPr>
            <p:ph type="body" idx="1"/>
          </p:nvPr>
        </p:nvSpPr>
        <p:spPr bwMode="auto">
          <a:xfrm>
            <a:off x="685800" y="4400550"/>
            <a:ext cx="5470525" cy="3584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86146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altLang="en-US" dirty="0"/>
              <a:t>Decision tree is a method of machine learning. A decision tree is a tree structure in which each internal node represents a judgment on an attribute, each branch represents the output of a judgment result, and finally each leaf node represents a classification result. Decision tree is a very common classification method that requires supervised learning, supervised learning is to give a bunch of samples, each sample has a set of attributes and a classification result. Then, by learning these samples, a decision tree is obtained, which can correctly classify the new data.</a:t>
            </a:r>
          </a:p>
        </p:txBody>
      </p:sp>
    </p:spTree>
    <p:extLst>
      <p:ext uri="{BB962C8B-B14F-4D97-AF65-F5344CB8AC3E}">
        <p14:creationId xmlns:p14="http://schemas.microsoft.com/office/powerpoint/2010/main" val="380499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55333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17777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3168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893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24315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13613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9555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5554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 altLang="zh-CN" dirty="0">
                <a:solidFill>
                  <a:srgbClr val="FF0000"/>
                </a:solidFill>
              </a:rPr>
              <a:t>Medical diagnosis is a main part in medicine. It is the first and important procedure to save the patient’s life and improve health. As many possible reasons are involved, it is not easy for medical diagnosis and identify the cause of the illness. Traditionally, a doctor can only give a diagnosis result based on his/her knowledge and experience. Mentioned in [1], many researchers combine computer science and medical science in recent years. By taking advantage of computer science, medical research can be efficiently. Although computers cannot completely replace doctors for medical diagnosis, computers provide doctors with useful tools to help doctors make diagnosis efficiently and accurately. </a:t>
            </a:r>
          </a:p>
          <a:p>
            <a:r>
              <a:rPr lang="en" altLang="zh-CN" dirty="0">
                <a:solidFill>
                  <a:srgbClr val="FF0000"/>
                </a:solidFill>
              </a:rPr>
              <a:t>‘The invention of wearable sensors that can easily collect data on a person’s vitals day to day makes machine learning systems incredibly useful in the health care industry. Decision tree style algorithms tend to be especially helpful. Patients can be broken down by group to track how certain variables affect the efficacy of treatment plans, or the likelihood of developing certain diseases. </a:t>
            </a:r>
          </a:p>
          <a:p>
            <a:endParaRPr kumimoji="1" lang="zh-CN" altLang="en-US" dirty="0">
              <a:solidFill>
                <a:srgbClr val="FF0000"/>
              </a:solidFill>
            </a:endParaRPr>
          </a:p>
          <a:p>
            <a:endParaRPr lang="en-US" altLang="en-US" dirty="0"/>
          </a:p>
        </p:txBody>
      </p:sp>
    </p:spTree>
    <p:extLst>
      <p:ext uri="{BB962C8B-B14F-4D97-AF65-F5344CB8AC3E}">
        <p14:creationId xmlns:p14="http://schemas.microsoft.com/office/powerpoint/2010/main" val="13930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 altLang="zh-CN" dirty="0">
                <a:solidFill>
                  <a:srgbClr val="FF0000"/>
                </a:solidFill>
              </a:rPr>
              <a:t>Using computer technology in medical data analysis accelerate medical progress. Nowadays, artificial intelligence and mechanical learning are already mature. By taking advantage machine learning, computer can generally provide a reliable and accuracy result. The traditional machine learning model is a black box learning process, and this technology sometime lacks interpretability. In medicine, interpretability is important for doctors to </a:t>
            </a:r>
            <a:r>
              <a:rPr lang="en-US" altLang="zh-CN" dirty="0">
                <a:solidFill>
                  <a:srgbClr val="FF0000"/>
                </a:solidFill>
              </a:rPr>
              <a:t>analyze</a:t>
            </a:r>
            <a:r>
              <a:rPr lang="en" altLang="zh-CN" dirty="0">
                <a:solidFill>
                  <a:srgbClr val="FF0000"/>
                </a:solidFill>
              </a:rPr>
              <a:t> and interpret data. It enables doctors to determine causal relationship between diseases, living habit, and other features. </a:t>
            </a:r>
          </a:p>
          <a:p>
            <a:r>
              <a:rPr lang="en" altLang="zh-CN" dirty="0">
                <a:solidFill>
                  <a:srgbClr val="FF0000"/>
                </a:solidFill>
              </a:rPr>
              <a:t>Finding causal relationship is not enough, an intuitive representation of causal relationship is also required. A graphical representation is preferred because humans have the strong power to analyze graph. Data and graph are two different representation of information, converting data to graph is a challenge. No universal visualization tool is existed. Depending on the application, special visualization tool needs to be developed. </a:t>
            </a:r>
          </a:p>
          <a:p>
            <a:endParaRPr lang="en-US" altLang="en-US" dirty="0"/>
          </a:p>
        </p:txBody>
      </p:sp>
    </p:spTree>
    <p:extLst>
      <p:ext uri="{BB962C8B-B14F-4D97-AF65-F5344CB8AC3E}">
        <p14:creationId xmlns:p14="http://schemas.microsoft.com/office/powerpoint/2010/main" val="12948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 altLang="zh-CN" dirty="0">
                <a:solidFill>
                  <a:srgbClr val="FF0000"/>
                </a:solidFill>
              </a:rPr>
              <a:t>Visualizing data is important in data analysis. Humans have the strong power to analyse structures and relationships by studying graphical data. It may facilitate data mining that learning from visually presented information may faster. It is useful in the stage of exploration if exploring goal is not well known. It may also help people to confirm preliminarily knowledge quickly by studying the graphical data. </a:t>
            </a:r>
            <a:endParaRPr lang="en" altLang="zh-CN" dirty="0"/>
          </a:p>
          <a:p>
            <a:endParaRPr lang="en" altLang="zh-CN" dirty="0">
              <a:solidFill>
                <a:srgbClr val="FF0000"/>
              </a:solidFill>
            </a:endParaRPr>
          </a:p>
          <a:p>
            <a:endParaRPr kumimoji="1" lang="zh-CN" altLang="en-US" dirty="0">
              <a:solidFill>
                <a:srgbClr val="FF0000"/>
              </a:solidFill>
            </a:endParaRPr>
          </a:p>
          <a:p>
            <a:endParaRPr lang="en" altLang="zh-CN" dirty="0">
              <a:solidFill>
                <a:srgbClr val="FF0000"/>
              </a:solidFill>
            </a:endParaRPr>
          </a:p>
          <a:p>
            <a:endParaRPr lang="en-US" altLang="en-US" dirty="0"/>
          </a:p>
        </p:txBody>
      </p:sp>
    </p:spTree>
    <p:extLst>
      <p:ext uri="{BB962C8B-B14F-4D97-AF65-F5344CB8AC3E}">
        <p14:creationId xmlns:p14="http://schemas.microsoft.com/office/powerpoint/2010/main" val="139795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342831" rtl="0" eaLnBrk="1" fontAlgn="auto" latinLnBrk="0" hangingPunct="1">
              <a:lnSpc>
                <a:spcPct val="100000"/>
              </a:lnSpc>
              <a:spcBef>
                <a:spcPts val="0"/>
              </a:spcBef>
              <a:spcAft>
                <a:spcPts val="0"/>
              </a:spcAft>
              <a:buClrTx/>
              <a:buSzTx/>
              <a:buFontTx/>
              <a:buNone/>
              <a:tabLst/>
              <a:defRPr/>
            </a:pPr>
            <a:r>
              <a:rPr lang="en" altLang="zh-CN" dirty="0">
                <a:solidFill>
                  <a:srgbClr val="FF0000"/>
                </a:solidFill>
              </a:rPr>
              <a:t>This final year project is focused on analysing medical data. Our motivation is providing useful information for doctor or medical research by taking the advantage of computer power. Data information is not intuitive enough, providing a better result by using visualizing technology is also our motivation. By the advantage of the phenomenal abilities of the human visual system, visualizing result can improve understandability, usability and efficiency. </a:t>
            </a:r>
          </a:p>
          <a:p>
            <a:endParaRPr lang="en-US" altLang="en-US" dirty="0"/>
          </a:p>
        </p:txBody>
      </p:sp>
    </p:spTree>
    <p:extLst>
      <p:ext uri="{BB962C8B-B14F-4D97-AF65-F5344CB8AC3E}">
        <p14:creationId xmlns:p14="http://schemas.microsoft.com/office/powerpoint/2010/main" val="177892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GB" altLang="zh-TW" sz="900" kern="1200" dirty="0">
                <a:solidFill>
                  <a:schemeClr val="tx1"/>
                </a:solidFill>
                <a:effectLst/>
                <a:latin typeface="Calibri Light"/>
                <a:ea typeface="+mn-ea"/>
                <a:cs typeface="+mn-cs"/>
              </a:rPr>
              <a:t>objective of this FYP is focused on a vertical solution for analysing medical data, which joins advantages of several data mining techniques in one system.</a:t>
            </a:r>
          </a:p>
          <a:p>
            <a:r>
              <a:rPr lang="en-GB" altLang="zh-TW" sz="900" kern="1200" dirty="0">
                <a:solidFill>
                  <a:schemeClr val="tx1"/>
                </a:solidFill>
                <a:effectLst/>
                <a:latin typeface="Calibri Light"/>
                <a:ea typeface="+mn-ea"/>
                <a:cs typeface="+mn-cs"/>
              </a:rPr>
              <a:t>many of the computer technologies we learned in our bachelor's degree programs are useful for analysing medical data, including data processing, machine learning and visualization. Therefore, we would like to apple those technologies in this final year project. </a:t>
            </a:r>
          </a:p>
          <a:p>
            <a:r>
              <a:rPr lang="en-GB" altLang="zh-TW" sz="900" kern="1200" dirty="0">
                <a:solidFill>
                  <a:schemeClr val="tx1"/>
                </a:solidFill>
                <a:effectLst/>
                <a:latin typeface="Calibri Light"/>
                <a:ea typeface="+mn-ea"/>
                <a:cs typeface="+mn-cs"/>
              </a:rPr>
              <a:t>Data processing can deal with raw data and transform it into research-worthy data. Machine learning enables us to learn data and generate useful prediction. Visualization provides a concise, understandable, and user-friendly representation to demonstrate the final result</a:t>
            </a:r>
          </a:p>
          <a:p>
            <a:r>
              <a:rPr lang="en-GB" altLang="zh-TW" sz="900" kern="1200" dirty="0">
                <a:solidFill>
                  <a:schemeClr val="tx1"/>
                </a:solidFill>
                <a:effectLst/>
                <a:latin typeface="Calibri Light"/>
                <a:ea typeface="+mn-ea"/>
                <a:cs typeface="+mn-cs"/>
              </a:rPr>
              <a:t>We want to design a system that combines the advantages of different computer to produce useful medical results.</a:t>
            </a:r>
          </a:p>
        </p:txBody>
      </p:sp>
    </p:spTree>
    <p:extLst>
      <p:ext uri="{BB962C8B-B14F-4D97-AF65-F5344CB8AC3E}">
        <p14:creationId xmlns:p14="http://schemas.microsoft.com/office/powerpoint/2010/main" val="413272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342831" rtl="0" eaLnBrk="1" fontAlgn="auto" latinLnBrk="0" hangingPunct="1">
              <a:lnSpc>
                <a:spcPct val="100000"/>
              </a:lnSpc>
              <a:spcBef>
                <a:spcPts val="0"/>
              </a:spcBef>
              <a:spcAft>
                <a:spcPts val="0"/>
              </a:spcAft>
              <a:buClrTx/>
              <a:buSzTx/>
              <a:buFontTx/>
              <a:buNone/>
              <a:tabLst/>
              <a:defRPr/>
            </a:pPr>
            <a:r>
              <a:rPr lang="en-GB" altLang="zh-TW" sz="900" kern="1200" dirty="0">
                <a:solidFill>
                  <a:schemeClr val="tx1"/>
                </a:solidFill>
                <a:effectLst/>
                <a:latin typeface="Calibri Light"/>
                <a:ea typeface="+mn-ea"/>
                <a:cs typeface="+mn-cs"/>
              </a:rPr>
              <a:t>we divide it into two part: machine learning &amp; visualizing. </a:t>
            </a:r>
          </a:p>
          <a:p>
            <a:pPr marL="0" marR="0" lvl="0" indent="0" algn="l" defTabSz="342831" rtl="0" eaLnBrk="1" fontAlgn="auto" latinLnBrk="0" hangingPunct="1">
              <a:lnSpc>
                <a:spcPct val="100000"/>
              </a:lnSpc>
              <a:spcBef>
                <a:spcPts val="0"/>
              </a:spcBef>
              <a:spcAft>
                <a:spcPts val="0"/>
              </a:spcAft>
              <a:buClrTx/>
              <a:buSzTx/>
              <a:buFontTx/>
              <a:buNone/>
              <a:tabLst/>
              <a:defRPr/>
            </a:pPr>
            <a:r>
              <a:rPr lang="en-GB" altLang="zh-TW" sz="900" kern="1200" dirty="0">
                <a:solidFill>
                  <a:schemeClr val="tx1"/>
                </a:solidFill>
                <a:effectLst/>
                <a:latin typeface="Calibri Light"/>
                <a:ea typeface="+mn-ea"/>
                <a:cs typeface="+mn-cs"/>
              </a:rPr>
              <a:t>For the machine learning part, To find out and understand relationship between behaviours and the disease, we try to use algorithms like Bayesian network, decision tree etc. the main workflow is analysing the data to generate a useful result for the visualization part. A medical data set is given. The data was collected by other medical researchers and published on the Internet. The data includes patients living habits, diseases, and other factors. Then, data processing methods can be used to filter out the invalid data. By using machine learning method, the relationships between different attributes can be found.</a:t>
            </a:r>
          </a:p>
          <a:p>
            <a:pPr marL="0" marR="0" lvl="0" indent="0" algn="l" defTabSz="342831" rtl="0" eaLnBrk="1" fontAlgn="auto" latinLnBrk="0" hangingPunct="1">
              <a:lnSpc>
                <a:spcPct val="100000"/>
              </a:lnSpc>
              <a:spcBef>
                <a:spcPts val="0"/>
              </a:spcBef>
              <a:spcAft>
                <a:spcPts val="0"/>
              </a:spcAft>
              <a:buClrTx/>
              <a:buSzTx/>
              <a:buFontTx/>
              <a:buNone/>
              <a:tabLst/>
              <a:defRPr/>
            </a:pPr>
            <a:r>
              <a:rPr lang="en-GB" altLang="zh-TW" sz="900" kern="1200" dirty="0">
                <a:solidFill>
                  <a:schemeClr val="tx1"/>
                </a:solidFill>
                <a:effectLst/>
                <a:latin typeface="Calibri Light"/>
                <a:ea typeface="+mn-ea"/>
                <a:cs typeface="+mn-cs"/>
              </a:rPr>
              <a:t>Besides, to make the result more ‘user friendly’ we are going to make some improvement through existed visualizing tool.</a:t>
            </a:r>
            <a:r>
              <a:rPr lang="en-US" altLang="zh-TW" sz="900" kern="1200" dirty="0">
                <a:solidFill>
                  <a:schemeClr val="tx1"/>
                </a:solidFill>
                <a:effectLst/>
                <a:latin typeface="Calibri Light"/>
                <a:ea typeface="+mn-ea"/>
                <a:cs typeface="+mn-cs"/>
              </a:rPr>
              <a:t> </a:t>
            </a:r>
            <a:r>
              <a:rPr lang="en-GB" altLang="zh-TW" sz="900" kern="1200" dirty="0">
                <a:solidFill>
                  <a:schemeClr val="tx1"/>
                </a:solidFill>
                <a:effectLst/>
                <a:latin typeface="Calibri Light"/>
                <a:ea typeface="+mn-ea"/>
                <a:cs typeface="+mn-cs"/>
              </a:rPr>
              <a:t>For the visualization part,  the main task is to develop a visualization software to show the result of the machine learning. The result of the machine learning part is given by another sub team. Based on the result, a concise, understandable, and user-friendly graphical representation should be provided.</a:t>
            </a:r>
            <a:endParaRPr lang="en-US" altLang="en-US" dirty="0"/>
          </a:p>
        </p:txBody>
      </p:sp>
    </p:spTree>
    <p:extLst>
      <p:ext uri="{BB962C8B-B14F-4D97-AF65-F5344CB8AC3E}">
        <p14:creationId xmlns:p14="http://schemas.microsoft.com/office/powerpoint/2010/main" val="385392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GB" altLang="zh-TW" sz="900" kern="1200" dirty="0">
                <a:solidFill>
                  <a:schemeClr val="tx1"/>
                </a:solidFill>
                <a:effectLst/>
                <a:latin typeface="Calibri Light"/>
                <a:ea typeface="+mn-ea"/>
                <a:cs typeface="+mn-cs"/>
              </a:rPr>
              <a:t>BN is an effective technology for medical diagnostic systems. They are a graphical model that includes a set of variables and their probabilistic independences, medical diagnosis procedure, they can predict the likelihood of a patient's illness based on living habit and detected symptoms.</a:t>
            </a:r>
          </a:p>
          <a:p>
            <a:r>
              <a:rPr lang="en-GB" altLang="zh-TW" sz="900" kern="1200" dirty="0">
                <a:solidFill>
                  <a:schemeClr val="tx1"/>
                </a:solidFill>
                <a:effectLst/>
                <a:latin typeface="Calibri Light"/>
                <a:ea typeface="+mn-ea"/>
                <a:cs typeface="+mn-cs"/>
              </a:rPr>
              <a:t>Bayesian networks are graphical presentation, the nodes represent variables. The arcs between different variables represent relationships. The structure of the Bayesian networks is very suitable for medical decision making.</a:t>
            </a:r>
            <a:endParaRPr lang="en-US" altLang="en-US" dirty="0"/>
          </a:p>
        </p:txBody>
      </p:sp>
    </p:spTree>
    <p:extLst>
      <p:ext uri="{BB962C8B-B14F-4D97-AF65-F5344CB8AC3E}">
        <p14:creationId xmlns:p14="http://schemas.microsoft.com/office/powerpoint/2010/main" val="217343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440015"/>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5194624" y="1390708"/>
            <a:ext cx="2753274" cy="1561876"/>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grpSp>
        <p:nvGrpSpPr>
          <p:cNvPr id="3" name="Group 2"/>
          <p:cNvGrpSpPr/>
          <p:nvPr userDrawn="1"/>
        </p:nvGrpSpPr>
        <p:grpSpPr>
          <a:xfrm>
            <a:off x="-267105" y="-88248"/>
            <a:ext cx="1455839" cy="5225025"/>
            <a:chOff x="-267105" y="-88248"/>
            <a:chExt cx="1455839" cy="5225025"/>
          </a:xfrm>
        </p:grpSpPr>
        <p:sp>
          <p:nvSpPr>
            <p:cNvPr id="4" name="Freeform 4106"/>
            <p:cNvSpPr>
              <a:spLocks noChangeArrowheads="1"/>
            </p:cNvSpPr>
            <p:nvPr/>
          </p:nvSpPr>
          <p:spPr bwMode="auto">
            <a:xfrm rot="21272112">
              <a:off x="-184657" y="2910116"/>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5" name="Group 4"/>
            <p:cNvGrpSpPr/>
            <p:nvPr/>
          </p:nvGrpSpPr>
          <p:grpSpPr>
            <a:xfrm>
              <a:off x="455312" y="4778260"/>
              <a:ext cx="640627" cy="230085"/>
              <a:chOff x="4186883" y="2113420"/>
              <a:chExt cx="338093" cy="121428"/>
            </a:xfrm>
            <a:solidFill>
              <a:schemeClr val="accent1"/>
            </a:solidFill>
          </p:grpSpPr>
          <p:sp>
            <p:nvSpPr>
              <p:cNvPr id="86"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7"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8"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9"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0"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1"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2"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3"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4"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5"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6"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7"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6" name="Group 5"/>
            <p:cNvGrpSpPr/>
            <p:nvPr/>
          </p:nvGrpSpPr>
          <p:grpSpPr>
            <a:xfrm>
              <a:off x="-267105" y="253595"/>
              <a:ext cx="581659" cy="564855"/>
              <a:chOff x="7827286" y="3097670"/>
              <a:chExt cx="535712" cy="520236"/>
            </a:xfrm>
            <a:solidFill>
              <a:schemeClr val="accent2"/>
            </a:solidFill>
          </p:grpSpPr>
          <p:sp>
            <p:nvSpPr>
              <p:cNvPr id="83"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4"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5"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7" name="Group 6"/>
            <p:cNvGrpSpPr/>
            <p:nvPr/>
          </p:nvGrpSpPr>
          <p:grpSpPr>
            <a:xfrm>
              <a:off x="476525" y="-88248"/>
              <a:ext cx="712209" cy="697990"/>
              <a:chOff x="8493949" y="2520292"/>
              <a:chExt cx="655949" cy="642854"/>
            </a:xfrm>
            <a:solidFill>
              <a:schemeClr val="accent4"/>
            </a:solidFill>
          </p:grpSpPr>
          <p:sp>
            <p:nvSpPr>
              <p:cNvPr id="74"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5"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6"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7"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8"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9"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0"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1"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2"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8" name="Group 7"/>
            <p:cNvGrpSpPr/>
            <p:nvPr/>
          </p:nvGrpSpPr>
          <p:grpSpPr>
            <a:xfrm>
              <a:off x="135527" y="694873"/>
              <a:ext cx="802689" cy="665676"/>
              <a:chOff x="8285617" y="3309574"/>
              <a:chExt cx="739282" cy="613092"/>
            </a:xfrm>
            <a:solidFill>
              <a:schemeClr val="accent1"/>
            </a:solidFill>
          </p:grpSpPr>
          <p:sp>
            <p:nvSpPr>
              <p:cNvPr id="72"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3"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9" name="Group 8"/>
            <p:cNvGrpSpPr/>
            <p:nvPr/>
          </p:nvGrpSpPr>
          <p:grpSpPr>
            <a:xfrm>
              <a:off x="715554" y="2972578"/>
              <a:ext cx="376141" cy="657921"/>
              <a:chOff x="8878470" y="702444"/>
              <a:chExt cx="346428" cy="605950"/>
            </a:xfrm>
            <a:solidFill>
              <a:schemeClr val="accent3"/>
            </a:solidFill>
          </p:grpSpPr>
          <p:sp>
            <p:nvSpPr>
              <p:cNvPr id="70"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1"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 name="Freeform 120"/>
            <p:cNvSpPr>
              <a:spLocks noChangeArrowheads="1"/>
            </p:cNvSpPr>
            <p:nvPr/>
          </p:nvSpPr>
          <p:spPr bwMode="auto">
            <a:xfrm>
              <a:off x="18214" y="1419542"/>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1" name="Group 10"/>
            <p:cNvGrpSpPr/>
            <p:nvPr/>
          </p:nvGrpSpPr>
          <p:grpSpPr>
            <a:xfrm>
              <a:off x="101279" y="2984642"/>
              <a:ext cx="427843" cy="387773"/>
              <a:chOff x="8188747" y="518497"/>
              <a:chExt cx="427843" cy="387773"/>
            </a:xfrm>
            <a:solidFill>
              <a:schemeClr val="accent5"/>
            </a:solidFill>
          </p:grpSpPr>
          <p:sp>
            <p:nvSpPr>
              <p:cNvPr id="65"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6"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7"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8"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9"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2" name="Freeform 126"/>
            <p:cNvSpPr>
              <a:spLocks noChangeArrowheads="1"/>
            </p:cNvSpPr>
            <p:nvPr/>
          </p:nvSpPr>
          <p:spPr bwMode="auto">
            <a:xfrm>
              <a:off x="-74504" y="2388431"/>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3" name="Freeform 127"/>
            <p:cNvSpPr>
              <a:spLocks noChangeArrowheads="1"/>
            </p:cNvSpPr>
            <p:nvPr/>
          </p:nvSpPr>
          <p:spPr bwMode="auto">
            <a:xfrm>
              <a:off x="-18931" y="4738664"/>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4" name="Group 13"/>
            <p:cNvGrpSpPr/>
            <p:nvPr/>
          </p:nvGrpSpPr>
          <p:grpSpPr>
            <a:xfrm>
              <a:off x="536872" y="2501219"/>
              <a:ext cx="417502" cy="404577"/>
              <a:chOff x="8691567" y="116733"/>
              <a:chExt cx="384522" cy="372618"/>
            </a:xfrm>
            <a:solidFill>
              <a:schemeClr val="accent1"/>
            </a:solidFill>
          </p:grpSpPr>
          <p:sp>
            <p:nvSpPr>
              <p:cNvPr id="48"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9"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0"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1"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2"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3"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4"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5"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6"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7"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8"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9"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0"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1"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2"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3"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4"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5" name="Freeform 146"/>
            <p:cNvSpPr>
              <a:spLocks noChangeArrowheads="1"/>
            </p:cNvSpPr>
            <p:nvPr/>
          </p:nvSpPr>
          <p:spPr bwMode="auto">
            <a:xfrm>
              <a:off x="3021" y="4083952"/>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6" name="Group 15"/>
            <p:cNvGrpSpPr/>
            <p:nvPr/>
          </p:nvGrpSpPr>
          <p:grpSpPr>
            <a:xfrm>
              <a:off x="452860" y="3770528"/>
              <a:ext cx="610094" cy="906094"/>
              <a:chOff x="8540328" y="1304383"/>
              <a:chExt cx="610094" cy="906094"/>
            </a:xfrm>
            <a:solidFill>
              <a:schemeClr val="accent2"/>
            </a:solidFill>
          </p:grpSpPr>
          <p:sp>
            <p:nvSpPr>
              <p:cNvPr id="32"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3"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4"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6"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7"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8"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9"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0"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1"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2"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3"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4"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5"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6"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7"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7" name="Freeform 16"/>
            <p:cNvSpPr>
              <a:spLocks noChangeArrowheads="1"/>
            </p:cNvSpPr>
            <p:nvPr/>
          </p:nvSpPr>
          <p:spPr bwMode="auto">
            <a:xfrm>
              <a:off x="343641" y="1673890"/>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9" name="Freeform 18"/>
            <p:cNvSpPr>
              <a:spLocks noChangeArrowheads="1"/>
            </p:cNvSpPr>
            <p:nvPr/>
          </p:nvSpPr>
          <p:spPr bwMode="auto">
            <a:xfrm>
              <a:off x="176611" y="3477485"/>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bg1"/>
            </a:solidFill>
            <a:ln>
              <a:noFill/>
            </a:ln>
            <a:effectLst/>
          </p:spPr>
          <p:txBody>
            <a:bodyPr wrap="none" anchor="ctr"/>
            <a:lstStyle/>
            <a:p>
              <a:endParaRPr lang="en-US" sz="1012"/>
            </a:p>
          </p:txBody>
        </p:sp>
        <p:sp>
          <p:nvSpPr>
            <p:cNvPr id="20" name="Freeform 69"/>
            <p:cNvSpPr>
              <a:spLocks noChangeArrowheads="1"/>
            </p:cNvSpPr>
            <p:nvPr/>
          </p:nvSpPr>
          <p:spPr bwMode="auto">
            <a:xfrm>
              <a:off x="792465" y="1231245"/>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21" name="Group 20"/>
            <p:cNvGrpSpPr/>
            <p:nvPr/>
          </p:nvGrpSpPr>
          <p:grpSpPr>
            <a:xfrm rot="18212705">
              <a:off x="-115083" y="2108805"/>
              <a:ext cx="500788" cy="149770"/>
              <a:chOff x="3410697" y="2328894"/>
              <a:chExt cx="382140" cy="114286"/>
            </a:xfrm>
            <a:solidFill>
              <a:schemeClr val="accent3"/>
            </a:solidFill>
          </p:grpSpPr>
          <p:sp>
            <p:nvSpPr>
              <p:cNvPr id="22"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3"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4"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5"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6"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7"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8"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9"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0"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1"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extLst>
      <p:ext uri="{BB962C8B-B14F-4D97-AF65-F5344CB8AC3E}">
        <p14:creationId xmlns:p14="http://schemas.microsoft.com/office/powerpoint/2010/main" val="65190758"/>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775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Welcome Message">
    <p:spTree>
      <p:nvGrpSpPr>
        <p:cNvPr id="1" name=""/>
        <p:cNvGrpSpPr/>
        <p:nvPr/>
      </p:nvGrpSpPr>
      <p:grpSpPr>
        <a:xfrm>
          <a:off x="0" y="0"/>
          <a:ext cx="0" cy="0"/>
          <a:chOff x="0" y="0"/>
          <a:chExt cx="0" cy="0"/>
        </a:xfrm>
      </p:grpSpPr>
      <p:sp>
        <p:nvSpPr>
          <p:cNvPr id="15" name="Picture Placeholder 13"/>
          <p:cNvSpPr>
            <a:spLocks noGrp="1"/>
          </p:cNvSpPr>
          <p:nvPr>
            <p:ph type="pic" sz="quarter" idx="14"/>
          </p:nvPr>
        </p:nvSpPr>
        <p:spPr>
          <a:xfrm>
            <a:off x="3765135" y="569682"/>
            <a:ext cx="1626376" cy="1689136"/>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r>
              <a:rPr lang="zh-TW" altLang="en-US"/>
              <a:t>按一下圖示以新增圖片</a:t>
            </a:r>
            <a:endParaRPr lang="en-US" dirty="0"/>
          </a:p>
        </p:txBody>
      </p:sp>
      <p:grpSp>
        <p:nvGrpSpPr>
          <p:cNvPr id="16" name="Group 15"/>
          <p:cNvGrpSpPr/>
          <p:nvPr/>
        </p:nvGrpSpPr>
        <p:grpSpPr>
          <a:xfrm>
            <a:off x="-267105" y="-88247"/>
            <a:ext cx="1455839" cy="5225025"/>
            <a:chOff x="-267105" y="-88248"/>
            <a:chExt cx="1455839" cy="5225025"/>
          </a:xfrm>
        </p:grpSpPr>
        <p:sp>
          <p:nvSpPr>
            <p:cNvPr id="18" name="Freeform 4106"/>
            <p:cNvSpPr>
              <a:spLocks noChangeArrowheads="1"/>
            </p:cNvSpPr>
            <p:nvPr/>
          </p:nvSpPr>
          <p:spPr bwMode="auto">
            <a:xfrm rot="21272112">
              <a:off x="-184657" y="2910116"/>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19" name="Group 18"/>
            <p:cNvGrpSpPr/>
            <p:nvPr/>
          </p:nvGrpSpPr>
          <p:grpSpPr>
            <a:xfrm>
              <a:off x="455312" y="4778260"/>
              <a:ext cx="640627" cy="230085"/>
              <a:chOff x="4186883" y="2113420"/>
              <a:chExt cx="338093" cy="121428"/>
            </a:xfrm>
            <a:solidFill>
              <a:schemeClr val="accent1"/>
            </a:solidFill>
          </p:grpSpPr>
          <p:sp>
            <p:nvSpPr>
              <p:cNvPr id="99"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0"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1"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2"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3"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4"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5"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6"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7"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8"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9"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0"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20" name="Group 19"/>
            <p:cNvGrpSpPr/>
            <p:nvPr/>
          </p:nvGrpSpPr>
          <p:grpSpPr>
            <a:xfrm>
              <a:off x="-267105" y="253595"/>
              <a:ext cx="581659" cy="564855"/>
              <a:chOff x="7827286" y="3097670"/>
              <a:chExt cx="535712" cy="520236"/>
            </a:xfrm>
            <a:solidFill>
              <a:schemeClr val="accent2"/>
            </a:solidFill>
          </p:grpSpPr>
          <p:sp>
            <p:nvSpPr>
              <p:cNvPr id="96"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7"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8"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21" name="Group 20"/>
            <p:cNvGrpSpPr/>
            <p:nvPr/>
          </p:nvGrpSpPr>
          <p:grpSpPr>
            <a:xfrm>
              <a:off x="476525" y="-88248"/>
              <a:ext cx="712209" cy="697990"/>
              <a:chOff x="8493949" y="2520292"/>
              <a:chExt cx="655949" cy="642854"/>
            </a:xfrm>
            <a:solidFill>
              <a:schemeClr val="accent4"/>
            </a:solidFill>
          </p:grpSpPr>
          <p:sp>
            <p:nvSpPr>
              <p:cNvPr id="87"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8"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9"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0"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1"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2"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3"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4"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5"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22" name="Group 21"/>
            <p:cNvGrpSpPr/>
            <p:nvPr/>
          </p:nvGrpSpPr>
          <p:grpSpPr>
            <a:xfrm>
              <a:off x="135527" y="694873"/>
              <a:ext cx="802689" cy="665676"/>
              <a:chOff x="8285617" y="3309574"/>
              <a:chExt cx="739282" cy="613092"/>
            </a:xfrm>
            <a:solidFill>
              <a:schemeClr val="accent1"/>
            </a:solidFill>
          </p:grpSpPr>
          <p:sp>
            <p:nvSpPr>
              <p:cNvPr id="85"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6"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23" name="Group 22"/>
            <p:cNvGrpSpPr/>
            <p:nvPr/>
          </p:nvGrpSpPr>
          <p:grpSpPr>
            <a:xfrm>
              <a:off x="715554" y="2972578"/>
              <a:ext cx="376141" cy="657921"/>
              <a:chOff x="8878470" y="702444"/>
              <a:chExt cx="346428" cy="605950"/>
            </a:xfrm>
            <a:solidFill>
              <a:schemeClr val="accent3"/>
            </a:solidFill>
          </p:grpSpPr>
          <p:sp>
            <p:nvSpPr>
              <p:cNvPr id="83"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4"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24" name="Freeform 120"/>
            <p:cNvSpPr>
              <a:spLocks noChangeArrowheads="1"/>
            </p:cNvSpPr>
            <p:nvPr/>
          </p:nvSpPr>
          <p:spPr bwMode="auto">
            <a:xfrm>
              <a:off x="18214" y="1419542"/>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25" name="Group 24"/>
            <p:cNvGrpSpPr/>
            <p:nvPr/>
          </p:nvGrpSpPr>
          <p:grpSpPr>
            <a:xfrm>
              <a:off x="101279" y="2984642"/>
              <a:ext cx="427843" cy="387773"/>
              <a:chOff x="8188747" y="518497"/>
              <a:chExt cx="427843" cy="387773"/>
            </a:xfrm>
            <a:solidFill>
              <a:schemeClr val="accent5"/>
            </a:solidFill>
          </p:grpSpPr>
          <p:sp>
            <p:nvSpPr>
              <p:cNvPr id="78"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9"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0"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1"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2"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26" name="Freeform 126"/>
            <p:cNvSpPr>
              <a:spLocks noChangeArrowheads="1"/>
            </p:cNvSpPr>
            <p:nvPr/>
          </p:nvSpPr>
          <p:spPr bwMode="auto">
            <a:xfrm>
              <a:off x="-74504" y="2388431"/>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27" name="Freeform 127"/>
            <p:cNvSpPr>
              <a:spLocks noChangeArrowheads="1"/>
            </p:cNvSpPr>
            <p:nvPr/>
          </p:nvSpPr>
          <p:spPr bwMode="auto">
            <a:xfrm>
              <a:off x="-18931" y="4738664"/>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28" name="Group 27"/>
            <p:cNvGrpSpPr/>
            <p:nvPr/>
          </p:nvGrpSpPr>
          <p:grpSpPr>
            <a:xfrm>
              <a:off x="536872" y="2501219"/>
              <a:ext cx="417502" cy="404577"/>
              <a:chOff x="8691567" y="116733"/>
              <a:chExt cx="384522" cy="372618"/>
            </a:xfrm>
            <a:solidFill>
              <a:schemeClr val="accent1"/>
            </a:solidFill>
          </p:grpSpPr>
          <p:sp>
            <p:nvSpPr>
              <p:cNvPr id="61"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2"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3"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4"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5"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6"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7"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8"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9"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0"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1"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2"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3"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4"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5"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6"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7"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29" name="Freeform 146"/>
            <p:cNvSpPr>
              <a:spLocks noChangeArrowheads="1"/>
            </p:cNvSpPr>
            <p:nvPr/>
          </p:nvSpPr>
          <p:spPr bwMode="auto">
            <a:xfrm>
              <a:off x="3021" y="4083952"/>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30" name="Group 29"/>
            <p:cNvGrpSpPr/>
            <p:nvPr/>
          </p:nvGrpSpPr>
          <p:grpSpPr>
            <a:xfrm>
              <a:off x="452860" y="3770528"/>
              <a:ext cx="610094" cy="906094"/>
              <a:chOff x="8540328" y="1304383"/>
              <a:chExt cx="610094" cy="906094"/>
            </a:xfrm>
            <a:solidFill>
              <a:schemeClr val="accent2"/>
            </a:solidFill>
          </p:grpSpPr>
          <p:sp>
            <p:nvSpPr>
              <p:cNvPr id="45"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6"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7"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8"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9"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0"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51"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2"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53"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4"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55"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56"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7"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58"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9"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60"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31" name="Freeform 30"/>
            <p:cNvSpPr>
              <a:spLocks noChangeArrowheads="1"/>
            </p:cNvSpPr>
            <p:nvPr/>
          </p:nvSpPr>
          <p:spPr bwMode="auto">
            <a:xfrm>
              <a:off x="343641" y="1673890"/>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32" name="Freeform 31"/>
            <p:cNvSpPr>
              <a:spLocks noChangeArrowheads="1"/>
            </p:cNvSpPr>
            <p:nvPr/>
          </p:nvSpPr>
          <p:spPr bwMode="auto">
            <a:xfrm>
              <a:off x="176611" y="3477485"/>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bg1"/>
            </a:solidFill>
            <a:ln>
              <a:noFill/>
            </a:ln>
            <a:effectLst/>
          </p:spPr>
          <p:txBody>
            <a:bodyPr wrap="none" anchor="ctr"/>
            <a:lstStyle/>
            <a:p>
              <a:endParaRPr lang="en-US" sz="1012"/>
            </a:p>
          </p:txBody>
        </p:sp>
        <p:sp>
          <p:nvSpPr>
            <p:cNvPr id="33" name="Freeform 69"/>
            <p:cNvSpPr>
              <a:spLocks noChangeArrowheads="1"/>
            </p:cNvSpPr>
            <p:nvPr/>
          </p:nvSpPr>
          <p:spPr bwMode="auto">
            <a:xfrm>
              <a:off x="792465" y="1231245"/>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34" name="Group 33"/>
            <p:cNvGrpSpPr/>
            <p:nvPr/>
          </p:nvGrpSpPr>
          <p:grpSpPr>
            <a:xfrm rot="18212705">
              <a:off x="-115083" y="2108805"/>
              <a:ext cx="500788" cy="149770"/>
              <a:chOff x="3410697" y="2328894"/>
              <a:chExt cx="382140" cy="114286"/>
            </a:xfrm>
            <a:solidFill>
              <a:schemeClr val="accent3"/>
            </a:solidFill>
          </p:grpSpPr>
          <p:sp>
            <p:nvSpPr>
              <p:cNvPr id="35"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6"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7"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8"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9"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0"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1"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2"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3"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4"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grpSp>
        <p:nvGrpSpPr>
          <p:cNvPr id="111" name="Group 110"/>
          <p:cNvGrpSpPr/>
          <p:nvPr/>
        </p:nvGrpSpPr>
        <p:grpSpPr>
          <a:xfrm>
            <a:off x="7831381" y="-11612"/>
            <a:ext cx="1455839" cy="5223543"/>
            <a:chOff x="7831380" y="-11612"/>
            <a:chExt cx="1455839" cy="5223543"/>
          </a:xfrm>
        </p:grpSpPr>
        <p:sp>
          <p:nvSpPr>
            <p:cNvPr id="112" name="Freeform 4106"/>
            <p:cNvSpPr>
              <a:spLocks noChangeArrowheads="1"/>
            </p:cNvSpPr>
            <p:nvPr/>
          </p:nvSpPr>
          <p:spPr bwMode="auto">
            <a:xfrm rot="21272112">
              <a:off x="7913828" y="510073"/>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113" name="Group 112"/>
            <p:cNvGrpSpPr/>
            <p:nvPr/>
          </p:nvGrpSpPr>
          <p:grpSpPr>
            <a:xfrm>
              <a:off x="8553797" y="2378217"/>
              <a:ext cx="640627" cy="230085"/>
              <a:chOff x="4186883" y="2113420"/>
              <a:chExt cx="338093" cy="121428"/>
            </a:xfrm>
            <a:solidFill>
              <a:schemeClr val="accent1"/>
            </a:solidFill>
          </p:grpSpPr>
          <p:sp>
            <p:nvSpPr>
              <p:cNvPr id="193"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4"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5"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6"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7"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8"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9"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00"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01"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02"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03"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04"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14" name="Group 113"/>
            <p:cNvGrpSpPr/>
            <p:nvPr/>
          </p:nvGrpSpPr>
          <p:grpSpPr>
            <a:xfrm>
              <a:off x="7831380" y="3031442"/>
              <a:ext cx="581659" cy="564855"/>
              <a:chOff x="7827286" y="3097670"/>
              <a:chExt cx="535712" cy="520236"/>
            </a:xfrm>
            <a:solidFill>
              <a:schemeClr val="accent2"/>
            </a:solidFill>
          </p:grpSpPr>
          <p:sp>
            <p:nvSpPr>
              <p:cNvPr id="190"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1"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92"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15" name="Group 114"/>
            <p:cNvGrpSpPr/>
            <p:nvPr/>
          </p:nvGrpSpPr>
          <p:grpSpPr>
            <a:xfrm>
              <a:off x="8575010" y="2689599"/>
              <a:ext cx="712209" cy="697990"/>
              <a:chOff x="8493949" y="2520292"/>
              <a:chExt cx="655949" cy="642854"/>
            </a:xfrm>
            <a:solidFill>
              <a:schemeClr val="accent4"/>
            </a:solidFill>
          </p:grpSpPr>
          <p:sp>
            <p:nvSpPr>
              <p:cNvPr id="181"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2"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3"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4"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8"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9"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16" name="Group 115"/>
            <p:cNvGrpSpPr/>
            <p:nvPr/>
          </p:nvGrpSpPr>
          <p:grpSpPr>
            <a:xfrm>
              <a:off x="8234012" y="3472720"/>
              <a:ext cx="802689" cy="665676"/>
              <a:chOff x="8285617" y="3309574"/>
              <a:chExt cx="739282" cy="613092"/>
            </a:xfrm>
            <a:solidFill>
              <a:schemeClr val="accent1"/>
            </a:solidFill>
          </p:grpSpPr>
          <p:sp>
            <p:nvSpPr>
              <p:cNvPr id="179"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0"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17" name="Group 116"/>
            <p:cNvGrpSpPr/>
            <p:nvPr/>
          </p:nvGrpSpPr>
          <p:grpSpPr>
            <a:xfrm>
              <a:off x="8814039" y="572535"/>
              <a:ext cx="376141" cy="657921"/>
              <a:chOff x="8878470" y="702444"/>
              <a:chExt cx="346428" cy="605950"/>
            </a:xfrm>
            <a:solidFill>
              <a:schemeClr val="accent3"/>
            </a:solidFill>
          </p:grpSpPr>
          <p:sp>
            <p:nvSpPr>
              <p:cNvPr id="177"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8"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18" name="Freeform 120"/>
            <p:cNvSpPr>
              <a:spLocks noChangeArrowheads="1"/>
            </p:cNvSpPr>
            <p:nvPr/>
          </p:nvSpPr>
          <p:spPr bwMode="auto">
            <a:xfrm>
              <a:off x="8116699" y="4197389"/>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19" name="Group 118"/>
            <p:cNvGrpSpPr/>
            <p:nvPr/>
          </p:nvGrpSpPr>
          <p:grpSpPr>
            <a:xfrm>
              <a:off x="8199764" y="584599"/>
              <a:ext cx="427843" cy="387773"/>
              <a:chOff x="8188747" y="518497"/>
              <a:chExt cx="427843" cy="387773"/>
            </a:xfrm>
            <a:solidFill>
              <a:schemeClr val="accent5"/>
            </a:solidFill>
          </p:grpSpPr>
          <p:sp>
            <p:nvSpPr>
              <p:cNvPr id="172"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3"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4"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5"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6"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20" name="Freeform 126"/>
            <p:cNvSpPr>
              <a:spLocks noChangeArrowheads="1"/>
            </p:cNvSpPr>
            <p:nvPr/>
          </p:nvSpPr>
          <p:spPr bwMode="auto">
            <a:xfrm>
              <a:off x="8023981" y="-11612"/>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21" name="Freeform 127"/>
            <p:cNvSpPr>
              <a:spLocks noChangeArrowheads="1"/>
            </p:cNvSpPr>
            <p:nvPr/>
          </p:nvSpPr>
          <p:spPr bwMode="auto">
            <a:xfrm>
              <a:off x="8079554" y="2338621"/>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22" name="Group 121"/>
            <p:cNvGrpSpPr/>
            <p:nvPr/>
          </p:nvGrpSpPr>
          <p:grpSpPr>
            <a:xfrm>
              <a:off x="8635357" y="101176"/>
              <a:ext cx="417502" cy="404577"/>
              <a:chOff x="8691567" y="116733"/>
              <a:chExt cx="384522" cy="372618"/>
            </a:xfrm>
            <a:solidFill>
              <a:schemeClr val="accent1"/>
            </a:solidFill>
          </p:grpSpPr>
          <p:sp>
            <p:nvSpPr>
              <p:cNvPr id="155"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6"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7"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8"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9"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0"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1"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2"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3"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4"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5"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6"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7"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8"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9"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0"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1"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23" name="Freeform 146"/>
            <p:cNvSpPr>
              <a:spLocks noChangeArrowheads="1"/>
            </p:cNvSpPr>
            <p:nvPr/>
          </p:nvSpPr>
          <p:spPr bwMode="auto">
            <a:xfrm>
              <a:off x="8101506" y="1683909"/>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24" name="Group 123"/>
            <p:cNvGrpSpPr/>
            <p:nvPr/>
          </p:nvGrpSpPr>
          <p:grpSpPr>
            <a:xfrm>
              <a:off x="8551345" y="1370485"/>
              <a:ext cx="610094" cy="906094"/>
              <a:chOff x="8540328" y="1304383"/>
              <a:chExt cx="610094" cy="906094"/>
            </a:xfrm>
            <a:solidFill>
              <a:schemeClr val="accent2"/>
            </a:solidFill>
          </p:grpSpPr>
          <p:sp>
            <p:nvSpPr>
              <p:cNvPr id="139"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40"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1"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2"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3"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4"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45"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6"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47"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8"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49"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50"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1"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52"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3"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54"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25" name="Freeform 124"/>
            <p:cNvSpPr>
              <a:spLocks noChangeArrowheads="1"/>
            </p:cNvSpPr>
            <p:nvPr/>
          </p:nvSpPr>
          <p:spPr bwMode="auto">
            <a:xfrm>
              <a:off x="8442126" y="4451737"/>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26" name="Freeform 125"/>
            <p:cNvSpPr>
              <a:spLocks noChangeArrowheads="1"/>
            </p:cNvSpPr>
            <p:nvPr/>
          </p:nvSpPr>
          <p:spPr bwMode="auto">
            <a:xfrm>
              <a:off x="8275096" y="1077442"/>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accent3"/>
            </a:solidFill>
            <a:ln>
              <a:noFill/>
            </a:ln>
            <a:effectLst/>
          </p:spPr>
          <p:txBody>
            <a:bodyPr wrap="none" anchor="ctr"/>
            <a:lstStyle/>
            <a:p>
              <a:endParaRPr lang="en-US" sz="1012"/>
            </a:p>
          </p:txBody>
        </p:sp>
        <p:sp>
          <p:nvSpPr>
            <p:cNvPr id="127" name="Freeform 69"/>
            <p:cNvSpPr>
              <a:spLocks noChangeArrowheads="1"/>
            </p:cNvSpPr>
            <p:nvPr/>
          </p:nvSpPr>
          <p:spPr bwMode="auto">
            <a:xfrm>
              <a:off x="8890950" y="4009092"/>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128" name="Group 127"/>
            <p:cNvGrpSpPr/>
            <p:nvPr/>
          </p:nvGrpSpPr>
          <p:grpSpPr>
            <a:xfrm rot="18212705">
              <a:off x="7983402" y="4886652"/>
              <a:ext cx="500788" cy="149770"/>
              <a:chOff x="3410697" y="2328894"/>
              <a:chExt cx="382140" cy="114286"/>
            </a:xfrm>
            <a:solidFill>
              <a:schemeClr val="accent3"/>
            </a:solidFill>
          </p:grpSpPr>
          <p:sp>
            <p:nvSpPr>
              <p:cNvPr id="129"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0"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1"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2"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3"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4"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5"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6"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7"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8"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extLst>
      <p:ext uri="{BB962C8B-B14F-4D97-AF65-F5344CB8AC3E}">
        <p14:creationId xmlns:p14="http://schemas.microsoft.com/office/powerpoint/2010/main" val="51341198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General Slide">
    <p:spTree>
      <p:nvGrpSpPr>
        <p:cNvPr id="1" name=""/>
        <p:cNvGrpSpPr/>
        <p:nvPr/>
      </p:nvGrpSpPr>
      <p:grpSpPr>
        <a:xfrm>
          <a:off x="0" y="0"/>
          <a:ext cx="0" cy="0"/>
          <a:chOff x="0" y="0"/>
          <a:chExt cx="0" cy="0"/>
        </a:xfrm>
      </p:grpSpPr>
      <p:grpSp>
        <p:nvGrpSpPr>
          <p:cNvPr id="2" name="Group 1"/>
          <p:cNvGrpSpPr/>
          <p:nvPr userDrawn="1"/>
        </p:nvGrpSpPr>
        <p:grpSpPr>
          <a:xfrm>
            <a:off x="-267105" y="-88248"/>
            <a:ext cx="1455839" cy="5225025"/>
            <a:chOff x="-267105" y="-88248"/>
            <a:chExt cx="1455839" cy="5225025"/>
          </a:xfrm>
        </p:grpSpPr>
        <p:sp>
          <p:nvSpPr>
            <p:cNvPr id="3" name="Freeform 4106"/>
            <p:cNvSpPr>
              <a:spLocks noChangeArrowheads="1"/>
            </p:cNvSpPr>
            <p:nvPr/>
          </p:nvSpPr>
          <p:spPr bwMode="auto">
            <a:xfrm rot="21272112">
              <a:off x="-184657" y="2910116"/>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4" name="Group 3"/>
            <p:cNvGrpSpPr/>
            <p:nvPr/>
          </p:nvGrpSpPr>
          <p:grpSpPr>
            <a:xfrm>
              <a:off x="455312" y="4778260"/>
              <a:ext cx="640627" cy="230085"/>
              <a:chOff x="4186883" y="2113420"/>
              <a:chExt cx="338093" cy="121428"/>
            </a:xfrm>
            <a:solidFill>
              <a:schemeClr val="accent1"/>
            </a:solidFill>
          </p:grpSpPr>
          <p:sp>
            <p:nvSpPr>
              <p:cNvPr id="84"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5"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6"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7"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8"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9"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0"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1"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2"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3"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4"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5"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5" name="Group 4"/>
            <p:cNvGrpSpPr/>
            <p:nvPr/>
          </p:nvGrpSpPr>
          <p:grpSpPr>
            <a:xfrm>
              <a:off x="-267105" y="253595"/>
              <a:ext cx="581659" cy="564855"/>
              <a:chOff x="7827286" y="3097670"/>
              <a:chExt cx="535712" cy="520236"/>
            </a:xfrm>
            <a:solidFill>
              <a:schemeClr val="accent2"/>
            </a:solidFill>
          </p:grpSpPr>
          <p:sp>
            <p:nvSpPr>
              <p:cNvPr id="81"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2"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3"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6" name="Group 5"/>
            <p:cNvGrpSpPr/>
            <p:nvPr/>
          </p:nvGrpSpPr>
          <p:grpSpPr>
            <a:xfrm>
              <a:off x="476525" y="-88248"/>
              <a:ext cx="712209" cy="697990"/>
              <a:chOff x="8493949" y="2520292"/>
              <a:chExt cx="655949" cy="642854"/>
            </a:xfrm>
            <a:solidFill>
              <a:schemeClr val="accent4"/>
            </a:solidFill>
          </p:grpSpPr>
          <p:sp>
            <p:nvSpPr>
              <p:cNvPr id="72"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3"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4"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5"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6"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7"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8"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9"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0"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7" name="Group 6"/>
            <p:cNvGrpSpPr/>
            <p:nvPr/>
          </p:nvGrpSpPr>
          <p:grpSpPr>
            <a:xfrm>
              <a:off x="135527" y="694873"/>
              <a:ext cx="802689" cy="665676"/>
              <a:chOff x="8285617" y="3309574"/>
              <a:chExt cx="739282" cy="613092"/>
            </a:xfrm>
            <a:solidFill>
              <a:schemeClr val="accent1"/>
            </a:solidFill>
          </p:grpSpPr>
          <p:sp>
            <p:nvSpPr>
              <p:cNvPr id="70"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1"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8" name="Group 7"/>
            <p:cNvGrpSpPr/>
            <p:nvPr/>
          </p:nvGrpSpPr>
          <p:grpSpPr>
            <a:xfrm>
              <a:off x="715554" y="2972578"/>
              <a:ext cx="376141" cy="657921"/>
              <a:chOff x="8878470" y="702444"/>
              <a:chExt cx="346428" cy="605950"/>
            </a:xfrm>
            <a:solidFill>
              <a:schemeClr val="accent3"/>
            </a:solidFill>
          </p:grpSpPr>
          <p:sp>
            <p:nvSpPr>
              <p:cNvPr id="68"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9"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9" name="Freeform 120"/>
            <p:cNvSpPr>
              <a:spLocks noChangeArrowheads="1"/>
            </p:cNvSpPr>
            <p:nvPr/>
          </p:nvSpPr>
          <p:spPr bwMode="auto">
            <a:xfrm>
              <a:off x="18214" y="1419542"/>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0" name="Group 9"/>
            <p:cNvGrpSpPr/>
            <p:nvPr/>
          </p:nvGrpSpPr>
          <p:grpSpPr>
            <a:xfrm>
              <a:off x="101279" y="2984642"/>
              <a:ext cx="427843" cy="387773"/>
              <a:chOff x="8188747" y="518497"/>
              <a:chExt cx="427843" cy="387773"/>
            </a:xfrm>
            <a:solidFill>
              <a:schemeClr val="accent5"/>
            </a:solidFill>
          </p:grpSpPr>
          <p:sp>
            <p:nvSpPr>
              <p:cNvPr id="63"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4"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5"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6"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7"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1" name="Freeform 126"/>
            <p:cNvSpPr>
              <a:spLocks noChangeArrowheads="1"/>
            </p:cNvSpPr>
            <p:nvPr/>
          </p:nvSpPr>
          <p:spPr bwMode="auto">
            <a:xfrm>
              <a:off x="-74504" y="2388431"/>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2" name="Freeform 127"/>
            <p:cNvSpPr>
              <a:spLocks noChangeArrowheads="1"/>
            </p:cNvSpPr>
            <p:nvPr/>
          </p:nvSpPr>
          <p:spPr bwMode="auto">
            <a:xfrm>
              <a:off x="-18931" y="4738664"/>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3" name="Group 12"/>
            <p:cNvGrpSpPr/>
            <p:nvPr/>
          </p:nvGrpSpPr>
          <p:grpSpPr>
            <a:xfrm>
              <a:off x="536872" y="2501219"/>
              <a:ext cx="417502" cy="404577"/>
              <a:chOff x="8691567" y="116733"/>
              <a:chExt cx="384522" cy="372618"/>
            </a:xfrm>
            <a:solidFill>
              <a:schemeClr val="accent1"/>
            </a:solidFill>
          </p:grpSpPr>
          <p:sp>
            <p:nvSpPr>
              <p:cNvPr id="46"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7"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8"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9"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0"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1"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2"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3"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4"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5"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6"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7"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8"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9"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0"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1"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2"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4" name="Freeform 146"/>
            <p:cNvSpPr>
              <a:spLocks noChangeArrowheads="1"/>
            </p:cNvSpPr>
            <p:nvPr/>
          </p:nvSpPr>
          <p:spPr bwMode="auto">
            <a:xfrm>
              <a:off x="3021" y="4083952"/>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5" name="Group 14"/>
            <p:cNvGrpSpPr/>
            <p:nvPr/>
          </p:nvGrpSpPr>
          <p:grpSpPr>
            <a:xfrm>
              <a:off x="452860" y="3770528"/>
              <a:ext cx="610094" cy="906094"/>
              <a:chOff x="8540328" y="1304383"/>
              <a:chExt cx="610094" cy="906094"/>
            </a:xfrm>
            <a:solidFill>
              <a:schemeClr val="accent2"/>
            </a:solidFill>
          </p:grpSpPr>
          <p:sp>
            <p:nvSpPr>
              <p:cNvPr id="30"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1"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2"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3"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4"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6"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7"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8"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9"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0"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1"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2"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3"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4"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5"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6" name="Freeform 15"/>
            <p:cNvSpPr>
              <a:spLocks noChangeArrowheads="1"/>
            </p:cNvSpPr>
            <p:nvPr/>
          </p:nvSpPr>
          <p:spPr bwMode="auto">
            <a:xfrm>
              <a:off x="343641" y="1673890"/>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7" name="Freeform 16"/>
            <p:cNvSpPr>
              <a:spLocks noChangeArrowheads="1"/>
            </p:cNvSpPr>
            <p:nvPr/>
          </p:nvSpPr>
          <p:spPr bwMode="auto">
            <a:xfrm>
              <a:off x="176611" y="3477485"/>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bg1"/>
            </a:solidFill>
            <a:ln>
              <a:noFill/>
            </a:ln>
            <a:effectLst/>
          </p:spPr>
          <p:txBody>
            <a:bodyPr wrap="none" anchor="ctr"/>
            <a:lstStyle/>
            <a:p>
              <a:endParaRPr lang="en-US" sz="1012"/>
            </a:p>
          </p:txBody>
        </p:sp>
        <p:sp>
          <p:nvSpPr>
            <p:cNvPr id="18" name="Freeform 69"/>
            <p:cNvSpPr>
              <a:spLocks noChangeArrowheads="1"/>
            </p:cNvSpPr>
            <p:nvPr/>
          </p:nvSpPr>
          <p:spPr bwMode="auto">
            <a:xfrm>
              <a:off x="792465" y="1231245"/>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19" name="Group 18"/>
            <p:cNvGrpSpPr/>
            <p:nvPr/>
          </p:nvGrpSpPr>
          <p:grpSpPr>
            <a:xfrm rot="18212705">
              <a:off x="-115083" y="2108805"/>
              <a:ext cx="500788" cy="149770"/>
              <a:chOff x="3410697" y="2328894"/>
              <a:chExt cx="382140" cy="114286"/>
            </a:xfrm>
            <a:solidFill>
              <a:schemeClr val="accent3"/>
            </a:solidFill>
          </p:grpSpPr>
          <p:sp>
            <p:nvSpPr>
              <p:cNvPr id="20"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1"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2"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3"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4"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5"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6"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7"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8"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9"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grpSp>
        <p:nvGrpSpPr>
          <p:cNvPr id="96" name="Group 95"/>
          <p:cNvGrpSpPr/>
          <p:nvPr userDrawn="1"/>
        </p:nvGrpSpPr>
        <p:grpSpPr>
          <a:xfrm>
            <a:off x="7831380" y="-11612"/>
            <a:ext cx="1455839" cy="5223543"/>
            <a:chOff x="7831380" y="-11612"/>
            <a:chExt cx="1455839" cy="5223543"/>
          </a:xfrm>
        </p:grpSpPr>
        <p:sp>
          <p:nvSpPr>
            <p:cNvPr id="97" name="Freeform 4106"/>
            <p:cNvSpPr>
              <a:spLocks noChangeArrowheads="1"/>
            </p:cNvSpPr>
            <p:nvPr/>
          </p:nvSpPr>
          <p:spPr bwMode="auto">
            <a:xfrm rot="21272112">
              <a:off x="7913828" y="510073"/>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98" name="Group 97"/>
            <p:cNvGrpSpPr/>
            <p:nvPr/>
          </p:nvGrpSpPr>
          <p:grpSpPr>
            <a:xfrm>
              <a:off x="8553797" y="2378217"/>
              <a:ext cx="640627" cy="230085"/>
              <a:chOff x="4186883" y="2113420"/>
              <a:chExt cx="338093" cy="121428"/>
            </a:xfrm>
            <a:solidFill>
              <a:schemeClr val="accent1"/>
            </a:solidFill>
          </p:grpSpPr>
          <p:sp>
            <p:nvSpPr>
              <p:cNvPr id="178"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9"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0"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1"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2"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3"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4"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8"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9"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99" name="Group 98"/>
            <p:cNvGrpSpPr/>
            <p:nvPr/>
          </p:nvGrpSpPr>
          <p:grpSpPr>
            <a:xfrm>
              <a:off x="7831380" y="3031442"/>
              <a:ext cx="581659" cy="564855"/>
              <a:chOff x="7827286" y="3097670"/>
              <a:chExt cx="535712" cy="520236"/>
            </a:xfrm>
            <a:solidFill>
              <a:schemeClr val="accent2"/>
            </a:solidFill>
          </p:grpSpPr>
          <p:sp>
            <p:nvSpPr>
              <p:cNvPr id="175"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6"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7"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0" name="Group 99"/>
            <p:cNvGrpSpPr/>
            <p:nvPr/>
          </p:nvGrpSpPr>
          <p:grpSpPr>
            <a:xfrm>
              <a:off x="8575010" y="2689599"/>
              <a:ext cx="712209" cy="697990"/>
              <a:chOff x="8493949" y="2520292"/>
              <a:chExt cx="655949" cy="642854"/>
            </a:xfrm>
            <a:solidFill>
              <a:schemeClr val="accent4"/>
            </a:solidFill>
          </p:grpSpPr>
          <p:sp>
            <p:nvSpPr>
              <p:cNvPr id="166"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7"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8"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9"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0"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1"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2"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3"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4"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1" name="Group 100"/>
            <p:cNvGrpSpPr/>
            <p:nvPr/>
          </p:nvGrpSpPr>
          <p:grpSpPr>
            <a:xfrm>
              <a:off x="8234012" y="3472720"/>
              <a:ext cx="802689" cy="665676"/>
              <a:chOff x="8285617" y="3309574"/>
              <a:chExt cx="739282" cy="613092"/>
            </a:xfrm>
            <a:solidFill>
              <a:schemeClr val="accent1"/>
            </a:solidFill>
          </p:grpSpPr>
          <p:sp>
            <p:nvSpPr>
              <p:cNvPr id="164"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5"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2" name="Group 101"/>
            <p:cNvGrpSpPr/>
            <p:nvPr/>
          </p:nvGrpSpPr>
          <p:grpSpPr>
            <a:xfrm>
              <a:off x="8814039" y="572535"/>
              <a:ext cx="376141" cy="657921"/>
              <a:chOff x="8878470" y="702444"/>
              <a:chExt cx="346428" cy="605950"/>
            </a:xfrm>
            <a:solidFill>
              <a:schemeClr val="accent3"/>
            </a:solidFill>
          </p:grpSpPr>
          <p:sp>
            <p:nvSpPr>
              <p:cNvPr id="162"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3"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3" name="Freeform 120"/>
            <p:cNvSpPr>
              <a:spLocks noChangeArrowheads="1"/>
            </p:cNvSpPr>
            <p:nvPr/>
          </p:nvSpPr>
          <p:spPr bwMode="auto">
            <a:xfrm>
              <a:off x="8116699" y="4197389"/>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04" name="Group 103"/>
            <p:cNvGrpSpPr/>
            <p:nvPr/>
          </p:nvGrpSpPr>
          <p:grpSpPr>
            <a:xfrm>
              <a:off x="8199764" y="584599"/>
              <a:ext cx="427843" cy="387773"/>
              <a:chOff x="8188747" y="518497"/>
              <a:chExt cx="427843" cy="387773"/>
            </a:xfrm>
            <a:solidFill>
              <a:schemeClr val="accent5"/>
            </a:solidFill>
          </p:grpSpPr>
          <p:sp>
            <p:nvSpPr>
              <p:cNvPr id="157"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8"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9"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0"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1"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5" name="Freeform 126"/>
            <p:cNvSpPr>
              <a:spLocks noChangeArrowheads="1"/>
            </p:cNvSpPr>
            <p:nvPr/>
          </p:nvSpPr>
          <p:spPr bwMode="auto">
            <a:xfrm>
              <a:off x="8023981" y="-11612"/>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06" name="Freeform 127"/>
            <p:cNvSpPr>
              <a:spLocks noChangeArrowheads="1"/>
            </p:cNvSpPr>
            <p:nvPr/>
          </p:nvSpPr>
          <p:spPr bwMode="auto">
            <a:xfrm>
              <a:off x="8079554" y="2338621"/>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07" name="Group 106"/>
            <p:cNvGrpSpPr/>
            <p:nvPr/>
          </p:nvGrpSpPr>
          <p:grpSpPr>
            <a:xfrm>
              <a:off x="8635357" y="101176"/>
              <a:ext cx="417502" cy="404577"/>
              <a:chOff x="8691567" y="116733"/>
              <a:chExt cx="384522" cy="372618"/>
            </a:xfrm>
            <a:solidFill>
              <a:schemeClr val="accent1"/>
            </a:solidFill>
          </p:grpSpPr>
          <p:sp>
            <p:nvSpPr>
              <p:cNvPr id="140"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1"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2"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3"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4"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5"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6"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7"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8"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9"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0"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1"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2"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3"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4"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5"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6"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8" name="Freeform 146"/>
            <p:cNvSpPr>
              <a:spLocks noChangeArrowheads="1"/>
            </p:cNvSpPr>
            <p:nvPr/>
          </p:nvSpPr>
          <p:spPr bwMode="auto">
            <a:xfrm>
              <a:off x="8101506" y="1683909"/>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09" name="Group 108"/>
            <p:cNvGrpSpPr/>
            <p:nvPr/>
          </p:nvGrpSpPr>
          <p:grpSpPr>
            <a:xfrm>
              <a:off x="8551345" y="1370485"/>
              <a:ext cx="610094" cy="906094"/>
              <a:chOff x="8540328" y="1304383"/>
              <a:chExt cx="610094" cy="906094"/>
            </a:xfrm>
            <a:solidFill>
              <a:schemeClr val="accent2"/>
            </a:solidFill>
          </p:grpSpPr>
          <p:sp>
            <p:nvSpPr>
              <p:cNvPr id="124"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25"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6"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7"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8"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9"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0"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1"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2"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3"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4"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5"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6"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7"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8"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9"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10" name="Freeform 109"/>
            <p:cNvSpPr>
              <a:spLocks noChangeArrowheads="1"/>
            </p:cNvSpPr>
            <p:nvPr/>
          </p:nvSpPr>
          <p:spPr bwMode="auto">
            <a:xfrm>
              <a:off x="8442126" y="4451737"/>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11" name="Freeform 110"/>
            <p:cNvSpPr>
              <a:spLocks noChangeArrowheads="1"/>
            </p:cNvSpPr>
            <p:nvPr/>
          </p:nvSpPr>
          <p:spPr bwMode="auto">
            <a:xfrm>
              <a:off x="8275096" y="1077442"/>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accent3"/>
            </a:solidFill>
            <a:ln>
              <a:noFill/>
            </a:ln>
            <a:effectLst/>
          </p:spPr>
          <p:txBody>
            <a:bodyPr wrap="none" anchor="ctr"/>
            <a:lstStyle/>
            <a:p>
              <a:endParaRPr lang="en-US" sz="1012"/>
            </a:p>
          </p:txBody>
        </p:sp>
        <p:sp>
          <p:nvSpPr>
            <p:cNvPr id="112" name="Freeform 69"/>
            <p:cNvSpPr>
              <a:spLocks noChangeArrowheads="1"/>
            </p:cNvSpPr>
            <p:nvPr/>
          </p:nvSpPr>
          <p:spPr bwMode="auto">
            <a:xfrm>
              <a:off x="8890950" y="4009092"/>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113" name="Group 112"/>
            <p:cNvGrpSpPr/>
            <p:nvPr/>
          </p:nvGrpSpPr>
          <p:grpSpPr>
            <a:xfrm rot="18212705">
              <a:off x="7983402" y="4886652"/>
              <a:ext cx="500788" cy="149770"/>
              <a:chOff x="3410697" y="2328894"/>
              <a:chExt cx="382140" cy="114286"/>
            </a:xfrm>
            <a:solidFill>
              <a:schemeClr val="accent3"/>
            </a:solidFill>
          </p:grpSpPr>
          <p:sp>
            <p:nvSpPr>
              <p:cNvPr id="114"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5"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6"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7"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8"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9"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0"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1"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2"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3"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grpSp>
        <p:nvGrpSpPr>
          <p:cNvPr id="2" name="Group 1"/>
          <p:cNvGrpSpPr/>
          <p:nvPr userDrawn="1"/>
        </p:nvGrpSpPr>
        <p:grpSpPr>
          <a:xfrm>
            <a:off x="-267105" y="-88248"/>
            <a:ext cx="1455839" cy="5225025"/>
            <a:chOff x="-267105" y="-88248"/>
            <a:chExt cx="1455839" cy="5225025"/>
          </a:xfrm>
        </p:grpSpPr>
        <p:sp>
          <p:nvSpPr>
            <p:cNvPr id="3" name="Freeform 4106"/>
            <p:cNvSpPr>
              <a:spLocks noChangeArrowheads="1"/>
            </p:cNvSpPr>
            <p:nvPr/>
          </p:nvSpPr>
          <p:spPr bwMode="auto">
            <a:xfrm rot="21272112">
              <a:off x="-184657" y="2910116"/>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4" name="Group 3"/>
            <p:cNvGrpSpPr/>
            <p:nvPr/>
          </p:nvGrpSpPr>
          <p:grpSpPr>
            <a:xfrm>
              <a:off x="455312" y="4778260"/>
              <a:ext cx="640627" cy="230085"/>
              <a:chOff x="4186883" y="2113420"/>
              <a:chExt cx="338093" cy="121428"/>
            </a:xfrm>
            <a:solidFill>
              <a:schemeClr val="accent1"/>
            </a:solidFill>
          </p:grpSpPr>
          <p:sp>
            <p:nvSpPr>
              <p:cNvPr id="84"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5"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6"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7"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8"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9"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0"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1"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2"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3"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4"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5"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5" name="Group 4"/>
            <p:cNvGrpSpPr/>
            <p:nvPr/>
          </p:nvGrpSpPr>
          <p:grpSpPr>
            <a:xfrm>
              <a:off x="-267105" y="253595"/>
              <a:ext cx="581659" cy="564855"/>
              <a:chOff x="7827286" y="3097670"/>
              <a:chExt cx="535712" cy="520236"/>
            </a:xfrm>
            <a:solidFill>
              <a:schemeClr val="accent2"/>
            </a:solidFill>
          </p:grpSpPr>
          <p:sp>
            <p:nvSpPr>
              <p:cNvPr id="81"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2"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3"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6" name="Group 5"/>
            <p:cNvGrpSpPr/>
            <p:nvPr/>
          </p:nvGrpSpPr>
          <p:grpSpPr>
            <a:xfrm>
              <a:off x="476525" y="-88248"/>
              <a:ext cx="712209" cy="697990"/>
              <a:chOff x="8493949" y="2520292"/>
              <a:chExt cx="655949" cy="642854"/>
            </a:xfrm>
            <a:solidFill>
              <a:schemeClr val="accent4"/>
            </a:solidFill>
          </p:grpSpPr>
          <p:sp>
            <p:nvSpPr>
              <p:cNvPr id="72"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3"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4"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5"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6"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7"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8"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9"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0"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7" name="Group 6"/>
            <p:cNvGrpSpPr/>
            <p:nvPr/>
          </p:nvGrpSpPr>
          <p:grpSpPr>
            <a:xfrm>
              <a:off x="135527" y="694873"/>
              <a:ext cx="802689" cy="665676"/>
              <a:chOff x="8285617" y="3309574"/>
              <a:chExt cx="739282" cy="613092"/>
            </a:xfrm>
            <a:solidFill>
              <a:schemeClr val="accent1"/>
            </a:solidFill>
          </p:grpSpPr>
          <p:sp>
            <p:nvSpPr>
              <p:cNvPr id="70"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1"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8" name="Group 7"/>
            <p:cNvGrpSpPr/>
            <p:nvPr/>
          </p:nvGrpSpPr>
          <p:grpSpPr>
            <a:xfrm>
              <a:off x="715554" y="2972578"/>
              <a:ext cx="376141" cy="657921"/>
              <a:chOff x="8878470" y="702444"/>
              <a:chExt cx="346428" cy="605950"/>
            </a:xfrm>
            <a:solidFill>
              <a:schemeClr val="accent3"/>
            </a:solidFill>
          </p:grpSpPr>
          <p:sp>
            <p:nvSpPr>
              <p:cNvPr id="68"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9"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9" name="Freeform 120"/>
            <p:cNvSpPr>
              <a:spLocks noChangeArrowheads="1"/>
            </p:cNvSpPr>
            <p:nvPr/>
          </p:nvSpPr>
          <p:spPr bwMode="auto">
            <a:xfrm>
              <a:off x="18214" y="1419542"/>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0" name="Group 9"/>
            <p:cNvGrpSpPr/>
            <p:nvPr/>
          </p:nvGrpSpPr>
          <p:grpSpPr>
            <a:xfrm>
              <a:off x="101279" y="2984642"/>
              <a:ext cx="427843" cy="387773"/>
              <a:chOff x="8188747" y="518497"/>
              <a:chExt cx="427843" cy="387773"/>
            </a:xfrm>
            <a:solidFill>
              <a:schemeClr val="accent5"/>
            </a:solidFill>
          </p:grpSpPr>
          <p:sp>
            <p:nvSpPr>
              <p:cNvPr id="63"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4"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5"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6"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7"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1" name="Freeform 126"/>
            <p:cNvSpPr>
              <a:spLocks noChangeArrowheads="1"/>
            </p:cNvSpPr>
            <p:nvPr/>
          </p:nvSpPr>
          <p:spPr bwMode="auto">
            <a:xfrm>
              <a:off x="-74504" y="2388431"/>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2" name="Freeform 127"/>
            <p:cNvSpPr>
              <a:spLocks noChangeArrowheads="1"/>
            </p:cNvSpPr>
            <p:nvPr/>
          </p:nvSpPr>
          <p:spPr bwMode="auto">
            <a:xfrm>
              <a:off x="-18931" y="4738664"/>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3" name="Group 12"/>
            <p:cNvGrpSpPr/>
            <p:nvPr/>
          </p:nvGrpSpPr>
          <p:grpSpPr>
            <a:xfrm>
              <a:off x="536872" y="2501219"/>
              <a:ext cx="417502" cy="404577"/>
              <a:chOff x="8691567" y="116733"/>
              <a:chExt cx="384522" cy="372618"/>
            </a:xfrm>
            <a:solidFill>
              <a:schemeClr val="accent1"/>
            </a:solidFill>
          </p:grpSpPr>
          <p:sp>
            <p:nvSpPr>
              <p:cNvPr id="46"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7"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8"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9"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0"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1"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2"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3"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4"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5"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6"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7"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8"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9"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0"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1"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2"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4" name="Freeform 146"/>
            <p:cNvSpPr>
              <a:spLocks noChangeArrowheads="1"/>
            </p:cNvSpPr>
            <p:nvPr/>
          </p:nvSpPr>
          <p:spPr bwMode="auto">
            <a:xfrm>
              <a:off x="3021" y="4083952"/>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5" name="Group 14"/>
            <p:cNvGrpSpPr/>
            <p:nvPr/>
          </p:nvGrpSpPr>
          <p:grpSpPr>
            <a:xfrm>
              <a:off x="452860" y="3770528"/>
              <a:ext cx="610094" cy="906094"/>
              <a:chOff x="8540328" y="1304383"/>
              <a:chExt cx="610094" cy="906094"/>
            </a:xfrm>
            <a:solidFill>
              <a:schemeClr val="accent2"/>
            </a:solidFill>
          </p:grpSpPr>
          <p:sp>
            <p:nvSpPr>
              <p:cNvPr id="30"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1"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2"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3"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4"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6"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7"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8"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9"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0"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1"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2"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3"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4"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5"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6" name="Freeform 15"/>
            <p:cNvSpPr>
              <a:spLocks noChangeArrowheads="1"/>
            </p:cNvSpPr>
            <p:nvPr/>
          </p:nvSpPr>
          <p:spPr bwMode="auto">
            <a:xfrm>
              <a:off x="343641" y="1673890"/>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7" name="Freeform 16"/>
            <p:cNvSpPr>
              <a:spLocks noChangeArrowheads="1"/>
            </p:cNvSpPr>
            <p:nvPr/>
          </p:nvSpPr>
          <p:spPr bwMode="auto">
            <a:xfrm>
              <a:off x="176611" y="3477485"/>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bg1"/>
            </a:solidFill>
            <a:ln>
              <a:noFill/>
            </a:ln>
            <a:effectLst/>
          </p:spPr>
          <p:txBody>
            <a:bodyPr wrap="none" anchor="ctr"/>
            <a:lstStyle/>
            <a:p>
              <a:endParaRPr lang="en-US" sz="1012"/>
            </a:p>
          </p:txBody>
        </p:sp>
        <p:sp>
          <p:nvSpPr>
            <p:cNvPr id="18" name="Freeform 69"/>
            <p:cNvSpPr>
              <a:spLocks noChangeArrowheads="1"/>
            </p:cNvSpPr>
            <p:nvPr/>
          </p:nvSpPr>
          <p:spPr bwMode="auto">
            <a:xfrm>
              <a:off x="792465" y="1231245"/>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19" name="Group 18"/>
            <p:cNvGrpSpPr/>
            <p:nvPr/>
          </p:nvGrpSpPr>
          <p:grpSpPr>
            <a:xfrm rot="18212705">
              <a:off x="-115083" y="2108805"/>
              <a:ext cx="500788" cy="149770"/>
              <a:chOff x="3410697" y="2328894"/>
              <a:chExt cx="382140" cy="114286"/>
            </a:xfrm>
            <a:solidFill>
              <a:schemeClr val="accent3"/>
            </a:solidFill>
          </p:grpSpPr>
          <p:sp>
            <p:nvSpPr>
              <p:cNvPr id="20"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1"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2"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3"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4"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5"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6"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7"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8"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9"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grpSp>
        <p:nvGrpSpPr>
          <p:cNvPr id="96" name="Group 95"/>
          <p:cNvGrpSpPr/>
          <p:nvPr userDrawn="1"/>
        </p:nvGrpSpPr>
        <p:grpSpPr>
          <a:xfrm>
            <a:off x="7831380" y="-11612"/>
            <a:ext cx="1455839" cy="5223543"/>
            <a:chOff x="7831380" y="-11612"/>
            <a:chExt cx="1455839" cy="5223543"/>
          </a:xfrm>
        </p:grpSpPr>
        <p:sp>
          <p:nvSpPr>
            <p:cNvPr id="97" name="Freeform 4106"/>
            <p:cNvSpPr>
              <a:spLocks noChangeArrowheads="1"/>
            </p:cNvSpPr>
            <p:nvPr/>
          </p:nvSpPr>
          <p:spPr bwMode="auto">
            <a:xfrm rot="21272112">
              <a:off x="7913828" y="510073"/>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98" name="Group 97"/>
            <p:cNvGrpSpPr/>
            <p:nvPr/>
          </p:nvGrpSpPr>
          <p:grpSpPr>
            <a:xfrm>
              <a:off x="8553797" y="2378217"/>
              <a:ext cx="640627" cy="230085"/>
              <a:chOff x="4186883" y="2113420"/>
              <a:chExt cx="338093" cy="121428"/>
            </a:xfrm>
            <a:solidFill>
              <a:schemeClr val="accent1"/>
            </a:solidFill>
          </p:grpSpPr>
          <p:sp>
            <p:nvSpPr>
              <p:cNvPr id="178"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9"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0"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1"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2"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3"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4"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8"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9"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99" name="Group 98"/>
            <p:cNvGrpSpPr/>
            <p:nvPr/>
          </p:nvGrpSpPr>
          <p:grpSpPr>
            <a:xfrm>
              <a:off x="7831380" y="3031442"/>
              <a:ext cx="581659" cy="564855"/>
              <a:chOff x="7827286" y="3097670"/>
              <a:chExt cx="535712" cy="520236"/>
            </a:xfrm>
            <a:solidFill>
              <a:schemeClr val="accent2"/>
            </a:solidFill>
          </p:grpSpPr>
          <p:sp>
            <p:nvSpPr>
              <p:cNvPr id="175"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6"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7"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0" name="Group 99"/>
            <p:cNvGrpSpPr/>
            <p:nvPr/>
          </p:nvGrpSpPr>
          <p:grpSpPr>
            <a:xfrm>
              <a:off x="8575010" y="2689599"/>
              <a:ext cx="712209" cy="697990"/>
              <a:chOff x="8493949" y="2520292"/>
              <a:chExt cx="655949" cy="642854"/>
            </a:xfrm>
            <a:solidFill>
              <a:schemeClr val="accent4"/>
            </a:solidFill>
          </p:grpSpPr>
          <p:sp>
            <p:nvSpPr>
              <p:cNvPr id="166"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7"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8"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9"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0"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1"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2"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3"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74"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1" name="Group 100"/>
            <p:cNvGrpSpPr/>
            <p:nvPr/>
          </p:nvGrpSpPr>
          <p:grpSpPr>
            <a:xfrm>
              <a:off x="8234012" y="3472720"/>
              <a:ext cx="802689" cy="665676"/>
              <a:chOff x="8285617" y="3309574"/>
              <a:chExt cx="739282" cy="613092"/>
            </a:xfrm>
            <a:solidFill>
              <a:schemeClr val="accent1"/>
            </a:solidFill>
          </p:grpSpPr>
          <p:sp>
            <p:nvSpPr>
              <p:cNvPr id="164"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5"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2" name="Group 101"/>
            <p:cNvGrpSpPr/>
            <p:nvPr/>
          </p:nvGrpSpPr>
          <p:grpSpPr>
            <a:xfrm>
              <a:off x="8814039" y="572535"/>
              <a:ext cx="376141" cy="657921"/>
              <a:chOff x="8878470" y="702444"/>
              <a:chExt cx="346428" cy="605950"/>
            </a:xfrm>
            <a:solidFill>
              <a:schemeClr val="accent3"/>
            </a:solidFill>
          </p:grpSpPr>
          <p:sp>
            <p:nvSpPr>
              <p:cNvPr id="162"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3"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3" name="Freeform 120"/>
            <p:cNvSpPr>
              <a:spLocks noChangeArrowheads="1"/>
            </p:cNvSpPr>
            <p:nvPr/>
          </p:nvSpPr>
          <p:spPr bwMode="auto">
            <a:xfrm>
              <a:off x="8116699" y="4197389"/>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04" name="Group 103"/>
            <p:cNvGrpSpPr/>
            <p:nvPr/>
          </p:nvGrpSpPr>
          <p:grpSpPr>
            <a:xfrm>
              <a:off x="8199764" y="584599"/>
              <a:ext cx="427843" cy="387773"/>
              <a:chOff x="8188747" y="518497"/>
              <a:chExt cx="427843" cy="387773"/>
            </a:xfrm>
            <a:solidFill>
              <a:schemeClr val="accent5"/>
            </a:solidFill>
          </p:grpSpPr>
          <p:sp>
            <p:nvSpPr>
              <p:cNvPr id="157"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8"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9"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0"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61"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5" name="Freeform 126"/>
            <p:cNvSpPr>
              <a:spLocks noChangeArrowheads="1"/>
            </p:cNvSpPr>
            <p:nvPr/>
          </p:nvSpPr>
          <p:spPr bwMode="auto">
            <a:xfrm>
              <a:off x="8023981" y="-11612"/>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06" name="Freeform 127"/>
            <p:cNvSpPr>
              <a:spLocks noChangeArrowheads="1"/>
            </p:cNvSpPr>
            <p:nvPr/>
          </p:nvSpPr>
          <p:spPr bwMode="auto">
            <a:xfrm>
              <a:off x="8079554" y="2338621"/>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07" name="Group 106"/>
            <p:cNvGrpSpPr/>
            <p:nvPr/>
          </p:nvGrpSpPr>
          <p:grpSpPr>
            <a:xfrm>
              <a:off x="8635357" y="101176"/>
              <a:ext cx="417502" cy="404577"/>
              <a:chOff x="8691567" y="116733"/>
              <a:chExt cx="384522" cy="372618"/>
            </a:xfrm>
            <a:solidFill>
              <a:schemeClr val="accent1"/>
            </a:solidFill>
          </p:grpSpPr>
          <p:sp>
            <p:nvSpPr>
              <p:cNvPr id="140"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1"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2"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3"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4"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5"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6"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7"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8"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49"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0"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1"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2"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3"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4"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5"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56"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8" name="Freeform 146"/>
            <p:cNvSpPr>
              <a:spLocks noChangeArrowheads="1"/>
            </p:cNvSpPr>
            <p:nvPr/>
          </p:nvSpPr>
          <p:spPr bwMode="auto">
            <a:xfrm>
              <a:off x="8101506" y="1683909"/>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09" name="Group 108"/>
            <p:cNvGrpSpPr/>
            <p:nvPr/>
          </p:nvGrpSpPr>
          <p:grpSpPr>
            <a:xfrm>
              <a:off x="8551345" y="1370485"/>
              <a:ext cx="610094" cy="906094"/>
              <a:chOff x="8540328" y="1304383"/>
              <a:chExt cx="610094" cy="906094"/>
            </a:xfrm>
            <a:solidFill>
              <a:schemeClr val="accent2"/>
            </a:solidFill>
          </p:grpSpPr>
          <p:sp>
            <p:nvSpPr>
              <p:cNvPr id="124"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25"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6"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7"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8"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9"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0"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1"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2"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3"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4"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5"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6"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7"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38"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139"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10" name="Freeform 109"/>
            <p:cNvSpPr>
              <a:spLocks noChangeArrowheads="1"/>
            </p:cNvSpPr>
            <p:nvPr/>
          </p:nvSpPr>
          <p:spPr bwMode="auto">
            <a:xfrm>
              <a:off x="8442126" y="4451737"/>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11" name="Freeform 110"/>
            <p:cNvSpPr>
              <a:spLocks noChangeArrowheads="1"/>
            </p:cNvSpPr>
            <p:nvPr/>
          </p:nvSpPr>
          <p:spPr bwMode="auto">
            <a:xfrm>
              <a:off x="8275096" y="1077442"/>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accent3"/>
            </a:solidFill>
            <a:ln>
              <a:noFill/>
            </a:ln>
            <a:effectLst/>
          </p:spPr>
          <p:txBody>
            <a:bodyPr wrap="none" anchor="ctr"/>
            <a:lstStyle/>
            <a:p>
              <a:endParaRPr lang="en-US" sz="1012"/>
            </a:p>
          </p:txBody>
        </p:sp>
        <p:sp>
          <p:nvSpPr>
            <p:cNvPr id="112" name="Freeform 69"/>
            <p:cNvSpPr>
              <a:spLocks noChangeArrowheads="1"/>
            </p:cNvSpPr>
            <p:nvPr/>
          </p:nvSpPr>
          <p:spPr bwMode="auto">
            <a:xfrm>
              <a:off x="8890950" y="4009092"/>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113" name="Group 112"/>
            <p:cNvGrpSpPr/>
            <p:nvPr/>
          </p:nvGrpSpPr>
          <p:grpSpPr>
            <a:xfrm rot="18212705">
              <a:off x="7983402" y="4886652"/>
              <a:ext cx="500788" cy="149770"/>
              <a:chOff x="3410697" y="2328894"/>
              <a:chExt cx="382140" cy="114286"/>
            </a:xfrm>
            <a:solidFill>
              <a:schemeClr val="accent3"/>
            </a:solidFill>
          </p:grpSpPr>
          <p:sp>
            <p:nvSpPr>
              <p:cNvPr id="114"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5"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6"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7"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8"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19"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0"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1"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2"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23"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General Slide">
    <p:spTree>
      <p:nvGrpSpPr>
        <p:cNvPr id="1" name=""/>
        <p:cNvGrpSpPr/>
        <p:nvPr/>
      </p:nvGrpSpPr>
      <p:grpSpPr>
        <a:xfrm>
          <a:off x="0" y="0"/>
          <a:ext cx="0" cy="0"/>
          <a:chOff x="0" y="0"/>
          <a:chExt cx="0" cy="0"/>
        </a:xfrm>
      </p:grpSpPr>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1164806" y="1006505"/>
            <a:ext cx="2463028" cy="2992618"/>
          </a:xfrm>
          <a:custGeom>
            <a:avLst/>
            <a:gdLst>
              <a:gd name="connsiteX0" fmla="*/ 781593 w 2463028"/>
              <a:gd name="connsiteY0" fmla="*/ 0 h 2992618"/>
              <a:gd name="connsiteX1" fmla="*/ 2463028 w 2463028"/>
              <a:gd name="connsiteY1" fmla="*/ 0 h 2992618"/>
              <a:gd name="connsiteX2" fmla="*/ 2463028 w 2463028"/>
              <a:gd name="connsiteY2" fmla="*/ 2564241 h 2992618"/>
              <a:gd name="connsiteX3" fmla="*/ 1713349 w 2463028"/>
              <a:gd name="connsiteY3" fmla="*/ 2992618 h 2992618"/>
              <a:gd name="connsiteX4" fmla="*/ 0 w 2463028"/>
              <a:gd name="connsiteY4" fmla="*/ 2992618 h 2992618"/>
              <a:gd name="connsiteX5" fmla="*/ 0 w 2463028"/>
              <a:gd name="connsiteY5" fmla="*/ 446613 h 299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3028" h="2992618">
                <a:moveTo>
                  <a:pt x="781593" y="0"/>
                </a:moveTo>
                <a:lnTo>
                  <a:pt x="2463028" y="0"/>
                </a:lnTo>
                <a:lnTo>
                  <a:pt x="2463028" y="2564241"/>
                </a:lnTo>
                <a:lnTo>
                  <a:pt x="1713349" y="2992618"/>
                </a:lnTo>
                <a:lnTo>
                  <a:pt x="0" y="2992618"/>
                </a:lnTo>
                <a:lnTo>
                  <a:pt x="0" y="446613"/>
                </a:lnTo>
                <a:close/>
              </a:path>
            </a:pathLst>
          </a:custGeom>
          <a:solidFill>
            <a:schemeClr val="bg1">
              <a:lumMod val="95000"/>
            </a:schemeClr>
          </a:solidFill>
          <a:effectLst/>
        </p:spPr>
        <p:txBody>
          <a:bodyPr wrap="square">
            <a:no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grpSp>
        <p:nvGrpSpPr>
          <p:cNvPr id="7" name="Group 6"/>
          <p:cNvGrpSpPr/>
          <p:nvPr userDrawn="1"/>
        </p:nvGrpSpPr>
        <p:grpSpPr>
          <a:xfrm>
            <a:off x="7831380" y="-11612"/>
            <a:ext cx="1455839" cy="5223543"/>
            <a:chOff x="7831380" y="-11612"/>
            <a:chExt cx="1455839" cy="5223543"/>
          </a:xfrm>
        </p:grpSpPr>
        <p:sp>
          <p:nvSpPr>
            <p:cNvPr id="8" name="Freeform 4106"/>
            <p:cNvSpPr>
              <a:spLocks noChangeArrowheads="1"/>
            </p:cNvSpPr>
            <p:nvPr/>
          </p:nvSpPr>
          <p:spPr bwMode="auto">
            <a:xfrm rot="21272112">
              <a:off x="7913828" y="510073"/>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9" name="Group 8"/>
            <p:cNvGrpSpPr/>
            <p:nvPr/>
          </p:nvGrpSpPr>
          <p:grpSpPr>
            <a:xfrm>
              <a:off x="8553797" y="2378217"/>
              <a:ext cx="640627" cy="230085"/>
              <a:chOff x="4186883" y="2113420"/>
              <a:chExt cx="338093" cy="121428"/>
            </a:xfrm>
            <a:solidFill>
              <a:schemeClr val="accent1"/>
            </a:solidFill>
          </p:grpSpPr>
          <p:sp>
            <p:nvSpPr>
              <p:cNvPr id="90"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1"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2"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3"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4"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5"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6"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7"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8"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9"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0"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01"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 name="Group 9"/>
            <p:cNvGrpSpPr/>
            <p:nvPr/>
          </p:nvGrpSpPr>
          <p:grpSpPr>
            <a:xfrm>
              <a:off x="7831380" y="3031442"/>
              <a:ext cx="581659" cy="564855"/>
              <a:chOff x="7827286" y="3097670"/>
              <a:chExt cx="535712" cy="520236"/>
            </a:xfrm>
            <a:solidFill>
              <a:schemeClr val="accent2"/>
            </a:solidFill>
          </p:grpSpPr>
          <p:sp>
            <p:nvSpPr>
              <p:cNvPr id="87"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8"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9"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1" name="Group 10"/>
            <p:cNvGrpSpPr/>
            <p:nvPr/>
          </p:nvGrpSpPr>
          <p:grpSpPr>
            <a:xfrm>
              <a:off x="8575010" y="2689599"/>
              <a:ext cx="712209" cy="697990"/>
              <a:chOff x="8493949" y="2520292"/>
              <a:chExt cx="655949" cy="642854"/>
            </a:xfrm>
            <a:solidFill>
              <a:schemeClr val="accent4"/>
            </a:solidFill>
          </p:grpSpPr>
          <p:sp>
            <p:nvSpPr>
              <p:cNvPr id="78"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9"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0"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1"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2"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3"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4"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5"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6"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2" name="Group 11"/>
            <p:cNvGrpSpPr/>
            <p:nvPr/>
          </p:nvGrpSpPr>
          <p:grpSpPr>
            <a:xfrm>
              <a:off x="8234012" y="3472720"/>
              <a:ext cx="802689" cy="665676"/>
              <a:chOff x="8285617" y="3309574"/>
              <a:chExt cx="739282" cy="613092"/>
            </a:xfrm>
            <a:solidFill>
              <a:schemeClr val="accent1"/>
            </a:solidFill>
          </p:grpSpPr>
          <p:sp>
            <p:nvSpPr>
              <p:cNvPr id="76"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7"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3" name="Group 12"/>
            <p:cNvGrpSpPr/>
            <p:nvPr/>
          </p:nvGrpSpPr>
          <p:grpSpPr>
            <a:xfrm>
              <a:off x="8814039" y="572535"/>
              <a:ext cx="376141" cy="657921"/>
              <a:chOff x="8878470" y="702444"/>
              <a:chExt cx="346428" cy="605950"/>
            </a:xfrm>
            <a:solidFill>
              <a:schemeClr val="accent3"/>
            </a:solidFill>
          </p:grpSpPr>
          <p:sp>
            <p:nvSpPr>
              <p:cNvPr id="74"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5"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4" name="Freeform 120"/>
            <p:cNvSpPr>
              <a:spLocks noChangeArrowheads="1"/>
            </p:cNvSpPr>
            <p:nvPr/>
          </p:nvSpPr>
          <p:spPr bwMode="auto">
            <a:xfrm>
              <a:off x="8116699" y="4197389"/>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5" name="Group 14"/>
            <p:cNvGrpSpPr/>
            <p:nvPr/>
          </p:nvGrpSpPr>
          <p:grpSpPr>
            <a:xfrm>
              <a:off x="8199764" y="584599"/>
              <a:ext cx="427843" cy="387773"/>
              <a:chOff x="8188747" y="518497"/>
              <a:chExt cx="427843" cy="387773"/>
            </a:xfrm>
            <a:solidFill>
              <a:schemeClr val="accent5"/>
            </a:solidFill>
          </p:grpSpPr>
          <p:sp>
            <p:nvSpPr>
              <p:cNvPr id="69"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0"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1"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2"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3"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6" name="Freeform 126"/>
            <p:cNvSpPr>
              <a:spLocks noChangeArrowheads="1"/>
            </p:cNvSpPr>
            <p:nvPr/>
          </p:nvSpPr>
          <p:spPr bwMode="auto">
            <a:xfrm>
              <a:off x="8023981" y="-11612"/>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7" name="Freeform 127"/>
            <p:cNvSpPr>
              <a:spLocks noChangeArrowheads="1"/>
            </p:cNvSpPr>
            <p:nvPr/>
          </p:nvSpPr>
          <p:spPr bwMode="auto">
            <a:xfrm>
              <a:off x="8079554" y="2338621"/>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8" name="Group 17"/>
            <p:cNvGrpSpPr/>
            <p:nvPr/>
          </p:nvGrpSpPr>
          <p:grpSpPr>
            <a:xfrm>
              <a:off x="8635357" y="101176"/>
              <a:ext cx="417502" cy="404577"/>
              <a:chOff x="8691567" y="116733"/>
              <a:chExt cx="384522" cy="372618"/>
            </a:xfrm>
            <a:solidFill>
              <a:schemeClr val="accent1"/>
            </a:solidFill>
          </p:grpSpPr>
          <p:sp>
            <p:nvSpPr>
              <p:cNvPr id="52"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3"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4"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5"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6"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7"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8"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9"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0"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1"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2"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3"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4"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5"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6"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7"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8"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9" name="Freeform 146"/>
            <p:cNvSpPr>
              <a:spLocks noChangeArrowheads="1"/>
            </p:cNvSpPr>
            <p:nvPr/>
          </p:nvSpPr>
          <p:spPr bwMode="auto">
            <a:xfrm>
              <a:off x="8101506" y="1683909"/>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20" name="Group 19"/>
            <p:cNvGrpSpPr/>
            <p:nvPr/>
          </p:nvGrpSpPr>
          <p:grpSpPr>
            <a:xfrm>
              <a:off x="8551345" y="1370485"/>
              <a:ext cx="610094" cy="906094"/>
              <a:chOff x="8540328" y="1304383"/>
              <a:chExt cx="610094" cy="906094"/>
            </a:xfrm>
            <a:solidFill>
              <a:schemeClr val="accent2"/>
            </a:solidFill>
          </p:grpSpPr>
          <p:sp>
            <p:nvSpPr>
              <p:cNvPr id="36"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7"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8"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9"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0"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1"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2"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3"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4"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5"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6"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7"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8"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9"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0"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51"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21" name="Freeform 20"/>
            <p:cNvSpPr>
              <a:spLocks noChangeArrowheads="1"/>
            </p:cNvSpPr>
            <p:nvPr/>
          </p:nvSpPr>
          <p:spPr bwMode="auto">
            <a:xfrm>
              <a:off x="8442126" y="4451737"/>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22" name="Freeform 21"/>
            <p:cNvSpPr>
              <a:spLocks noChangeArrowheads="1"/>
            </p:cNvSpPr>
            <p:nvPr/>
          </p:nvSpPr>
          <p:spPr bwMode="auto">
            <a:xfrm>
              <a:off x="8275096" y="1077442"/>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accent3"/>
            </a:solidFill>
            <a:ln>
              <a:noFill/>
            </a:ln>
            <a:effectLst/>
          </p:spPr>
          <p:txBody>
            <a:bodyPr wrap="none" anchor="ctr"/>
            <a:lstStyle/>
            <a:p>
              <a:endParaRPr lang="en-US" sz="1012"/>
            </a:p>
          </p:txBody>
        </p:sp>
        <p:sp>
          <p:nvSpPr>
            <p:cNvPr id="23" name="Freeform 69"/>
            <p:cNvSpPr>
              <a:spLocks noChangeArrowheads="1"/>
            </p:cNvSpPr>
            <p:nvPr/>
          </p:nvSpPr>
          <p:spPr bwMode="auto">
            <a:xfrm>
              <a:off x="8890950" y="4009092"/>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24" name="Group 23"/>
            <p:cNvGrpSpPr/>
            <p:nvPr/>
          </p:nvGrpSpPr>
          <p:grpSpPr>
            <a:xfrm rot="18212705">
              <a:off x="7983402" y="4886652"/>
              <a:ext cx="500788" cy="149770"/>
              <a:chOff x="3410697" y="2328894"/>
              <a:chExt cx="382140" cy="114286"/>
            </a:xfrm>
            <a:solidFill>
              <a:schemeClr val="accent3"/>
            </a:solidFill>
          </p:grpSpPr>
          <p:sp>
            <p:nvSpPr>
              <p:cNvPr id="25"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6"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7"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8"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9"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0"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1"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2"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3"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extLst>
      <p:ext uri="{BB962C8B-B14F-4D97-AF65-F5344CB8AC3E}">
        <p14:creationId xmlns:p14="http://schemas.microsoft.com/office/powerpoint/2010/main" val="1721947180"/>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9144000" cy="5143500"/>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5765348" y="1060125"/>
            <a:ext cx="1636663" cy="2885378"/>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grpSp>
        <p:nvGrpSpPr>
          <p:cNvPr id="3" name="Group 2"/>
          <p:cNvGrpSpPr/>
          <p:nvPr userDrawn="1"/>
        </p:nvGrpSpPr>
        <p:grpSpPr>
          <a:xfrm>
            <a:off x="-267105" y="-88248"/>
            <a:ext cx="1455839" cy="5225025"/>
            <a:chOff x="-267105" y="-88248"/>
            <a:chExt cx="1455839" cy="5225025"/>
          </a:xfrm>
        </p:grpSpPr>
        <p:sp>
          <p:nvSpPr>
            <p:cNvPr id="5" name="Freeform 4106"/>
            <p:cNvSpPr>
              <a:spLocks noChangeArrowheads="1"/>
            </p:cNvSpPr>
            <p:nvPr/>
          </p:nvSpPr>
          <p:spPr bwMode="auto">
            <a:xfrm rot="21272112">
              <a:off x="-184657" y="2910116"/>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6" name="Group 5"/>
            <p:cNvGrpSpPr/>
            <p:nvPr/>
          </p:nvGrpSpPr>
          <p:grpSpPr>
            <a:xfrm>
              <a:off x="455312" y="4778260"/>
              <a:ext cx="640627" cy="230085"/>
              <a:chOff x="4186883" y="2113420"/>
              <a:chExt cx="338093" cy="121428"/>
            </a:xfrm>
            <a:solidFill>
              <a:schemeClr val="accent1"/>
            </a:solidFill>
          </p:grpSpPr>
          <p:sp>
            <p:nvSpPr>
              <p:cNvPr id="86"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7"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8"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9"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0"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1"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2"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3"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4"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5"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6"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7"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7" name="Group 6"/>
            <p:cNvGrpSpPr/>
            <p:nvPr/>
          </p:nvGrpSpPr>
          <p:grpSpPr>
            <a:xfrm>
              <a:off x="-267105" y="253595"/>
              <a:ext cx="581659" cy="564855"/>
              <a:chOff x="7827286" y="3097670"/>
              <a:chExt cx="535712" cy="520236"/>
            </a:xfrm>
            <a:solidFill>
              <a:schemeClr val="accent2"/>
            </a:solidFill>
          </p:grpSpPr>
          <p:sp>
            <p:nvSpPr>
              <p:cNvPr id="83"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4"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5"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8" name="Group 7"/>
            <p:cNvGrpSpPr/>
            <p:nvPr/>
          </p:nvGrpSpPr>
          <p:grpSpPr>
            <a:xfrm>
              <a:off x="476525" y="-88248"/>
              <a:ext cx="712209" cy="697990"/>
              <a:chOff x="8493949" y="2520292"/>
              <a:chExt cx="655949" cy="642854"/>
            </a:xfrm>
            <a:solidFill>
              <a:schemeClr val="accent4"/>
            </a:solidFill>
          </p:grpSpPr>
          <p:sp>
            <p:nvSpPr>
              <p:cNvPr id="74"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5"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6"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7"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8"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9"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0"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1"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2"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9" name="Group 8"/>
            <p:cNvGrpSpPr/>
            <p:nvPr/>
          </p:nvGrpSpPr>
          <p:grpSpPr>
            <a:xfrm>
              <a:off x="135527" y="694873"/>
              <a:ext cx="802689" cy="665676"/>
              <a:chOff x="8285617" y="3309574"/>
              <a:chExt cx="739282" cy="613092"/>
            </a:xfrm>
            <a:solidFill>
              <a:schemeClr val="accent1"/>
            </a:solidFill>
          </p:grpSpPr>
          <p:sp>
            <p:nvSpPr>
              <p:cNvPr id="72"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3"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10" name="Group 9"/>
            <p:cNvGrpSpPr/>
            <p:nvPr/>
          </p:nvGrpSpPr>
          <p:grpSpPr>
            <a:xfrm>
              <a:off x="715554" y="2972578"/>
              <a:ext cx="376141" cy="657921"/>
              <a:chOff x="8878470" y="702444"/>
              <a:chExt cx="346428" cy="605950"/>
            </a:xfrm>
            <a:solidFill>
              <a:schemeClr val="accent3"/>
            </a:solidFill>
          </p:grpSpPr>
          <p:sp>
            <p:nvSpPr>
              <p:cNvPr id="70"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1"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1" name="Freeform 120"/>
            <p:cNvSpPr>
              <a:spLocks noChangeArrowheads="1"/>
            </p:cNvSpPr>
            <p:nvPr/>
          </p:nvSpPr>
          <p:spPr bwMode="auto">
            <a:xfrm>
              <a:off x="18214" y="1419542"/>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2" name="Group 11"/>
            <p:cNvGrpSpPr/>
            <p:nvPr/>
          </p:nvGrpSpPr>
          <p:grpSpPr>
            <a:xfrm>
              <a:off x="101279" y="2984642"/>
              <a:ext cx="427843" cy="387773"/>
              <a:chOff x="8188747" y="518497"/>
              <a:chExt cx="427843" cy="387773"/>
            </a:xfrm>
            <a:solidFill>
              <a:schemeClr val="accent5"/>
            </a:solidFill>
          </p:grpSpPr>
          <p:sp>
            <p:nvSpPr>
              <p:cNvPr id="65"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6"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7"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8"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9"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3" name="Freeform 126"/>
            <p:cNvSpPr>
              <a:spLocks noChangeArrowheads="1"/>
            </p:cNvSpPr>
            <p:nvPr/>
          </p:nvSpPr>
          <p:spPr bwMode="auto">
            <a:xfrm>
              <a:off x="-74504" y="2388431"/>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4" name="Freeform 127"/>
            <p:cNvSpPr>
              <a:spLocks noChangeArrowheads="1"/>
            </p:cNvSpPr>
            <p:nvPr/>
          </p:nvSpPr>
          <p:spPr bwMode="auto">
            <a:xfrm>
              <a:off x="-18931" y="4738664"/>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5" name="Group 14"/>
            <p:cNvGrpSpPr/>
            <p:nvPr/>
          </p:nvGrpSpPr>
          <p:grpSpPr>
            <a:xfrm>
              <a:off x="536872" y="2501219"/>
              <a:ext cx="417502" cy="404577"/>
              <a:chOff x="8691567" y="116733"/>
              <a:chExt cx="384522" cy="372618"/>
            </a:xfrm>
            <a:solidFill>
              <a:schemeClr val="accent1"/>
            </a:solidFill>
          </p:grpSpPr>
          <p:sp>
            <p:nvSpPr>
              <p:cNvPr id="48"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9"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0"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1"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2"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3"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4"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5"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6"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7"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8"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9"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0"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1"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2"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3"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4"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6" name="Freeform 146"/>
            <p:cNvSpPr>
              <a:spLocks noChangeArrowheads="1"/>
            </p:cNvSpPr>
            <p:nvPr/>
          </p:nvSpPr>
          <p:spPr bwMode="auto">
            <a:xfrm>
              <a:off x="3021" y="4083952"/>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7" name="Group 16"/>
            <p:cNvGrpSpPr/>
            <p:nvPr/>
          </p:nvGrpSpPr>
          <p:grpSpPr>
            <a:xfrm>
              <a:off x="452860" y="3770528"/>
              <a:ext cx="610094" cy="906094"/>
              <a:chOff x="8540328" y="1304383"/>
              <a:chExt cx="610094" cy="906094"/>
            </a:xfrm>
            <a:solidFill>
              <a:schemeClr val="accent2"/>
            </a:solidFill>
          </p:grpSpPr>
          <p:sp>
            <p:nvSpPr>
              <p:cNvPr id="32"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3"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4"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6"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7"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8"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9"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0"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1"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2"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3"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4"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5"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6"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7"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8" name="Freeform 17"/>
            <p:cNvSpPr>
              <a:spLocks noChangeArrowheads="1"/>
            </p:cNvSpPr>
            <p:nvPr/>
          </p:nvSpPr>
          <p:spPr bwMode="auto">
            <a:xfrm>
              <a:off x="343641" y="1673890"/>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9" name="Freeform 18"/>
            <p:cNvSpPr>
              <a:spLocks noChangeArrowheads="1"/>
            </p:cNvSpPr>
            <p:nvPr/>
          </p:nvSpPr>
          <p:spPr bwMode="auto">
            <a:xfrm>
              <a:off x="176611" y="3477485"/>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bg1"/>
            </a:solidFill>
            <a:ln>
              <a:noFill/>
            </a:ln>
            <a:effectLst/>
          </p:spPr>
          <p:txBody>
            <a:bodyPr wrap="none" anchor="ctr"/>
            <a:lstStyle/>
            <a:p>
              <a:endParaRPr lang="en-US" sz="1012"/>
            </a:p>
          </p:txBody>
        </p:sp>
        <p:sp>
          <p:nvSpPr>
            <p:cNvPr id="20" name="Freeform 69"/>
            <p:cNvSpPr>
              <a:spLocks noChangeArrowheads="1"/>
            </p:cNvSpPr>
            <p:nvPr/>
          </p:nvSpPr>
          <p:spPr bwMode="auto">
            <a:xfrm>
              <a:off x="792465" y="1231245"/>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21" name="Group 20"/>
            <p:cNvGrpSpPr/>
            <p:nvPr/>
          </p:nvGrpSpPr>
          <p:grpSpPr>
            <a:xfrm rot="18212705">
              <a:off x="-115083" y="2108805"/>
              <a:ext cx="500788" cy="149770"/>
              <a:chOff x="3410697" y="2328894"/>
              <a:chExt cx="382140" cy="114286"/>
            </a:xfrm>
            <a:solidFill>
              <a:schemeClr val="accent3"/>
            </a:solidFill>
          </p:grpSpPr>
          <p:sp>
            <p:nvSpPr>
              <p:cNvPr id="22"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3"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4"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5"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6"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7"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8"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9"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0"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1"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extLst>
      <p:ext uri="{BB962C8B-B14F-4D97-AF65-F5344CB8AC3E}">
        <p14:creationId xmlns:p14="http://schemas.microsoft.com/office/powerpoint/2010/main" val="1597461797"/>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17" name="Picture Placeholder 13"/>
          <p:cNvSpPr>
            <a:spLocks noGrp="1"/>
          </p:cNvSpPr>
          <p:nvPr>
            <p:ph type="pic" sz="quarter" idx="14"/>
          </p:nvPr>
        </p:nvSpPr>
        <p:spPr>
          <a:xfrm>
            <a:off x="1114287" y="1543807"/>
            <a:ext cx="2772464" cy="1748153"/>
          </a:xfrm>
          <a:prstGeom prst="rect">
            <a:avLst/>
          </a:prstGeom>
          <a:solidFill>
            <a:schemeClr val="bg1">
              <a:lumMod val="95000"/>
            </a:schemeClr>
          </a:solidFill>
          <a:effectLst/>
        </p:spPr>
        <p:txBody>
          <a:bodyPr>
            <a:normAutofit/>
          </a:bodyPr>
          <a:lstStyle>
            <a:lvl1pPr marL="0" indent="0">
              <a:buNone/>
              <a:defRPr sz="900" b="0" i="0">
                <a:ln>
                  <a:noFill/>
                </a:ln>
                <a:solidFill>
                  <a:schemeClr val="tx2"/>
                </a:solidFill>
                <a:latin typeface="Roboto Regular" charset="0"/>
                <a:ea typeface="Roboto Regular" charset="0"/>
                <a:cs typeface="Roboto Regular" charset="0"/>
              </a:defRPr>
            </a:lvl1pPr>
          </a:lstStyle>
          <a:p>
            <a:endParaRPr lang="en-US" dirty="0"/>
          </a:p>
        </p:txBody>
      </p:sp>
      <p:grpSp>
        <p:nvGrpSpPr>
          <p:cNvPr id="3" name="Group 2"/>
          <p:cNvGrpSpPr/>
          <p:nvPr userDrawn="1"/>
        </p:nvGrpSpPr>
        <p:grpSpPr>
          <a:xfrm>
            <a:off x="7831380" y="-11612"/>
            <a:ext cx="1455839" cy="5223543"/>
            <a:chOff x="7831380" y="-11612"/>
            <a:chExt cx="1455839" cy="5223543"/>
          </a:xfrm>
        </p:grpSpPr>
        <p:sp>
          <p:nvSpPr>
            <p:cNvPr id="4" name="Freeform 4106"/>
            <p:cNvSpPr>
              <a:spLocks noChangeArrowheads="1"/>
            </p:cNvSpPr>
            <p:nvPr/>
          </p:nvSpPr>
          <p:spPr bwMode="auto">
            <a:xfrm rot="21272112">
              <a:off x="7913828" y="510073"/>
              <a:ext cx="428821" cy="679389"/>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1"/>
            </a:solidFill>
            <a:ln>
              <a:noFill/>
            </a:ln>
            <a:effectLst/>
          </p:spPr>
          <p:txBody>
            <a:bodyPr wrap="none" anchor="ctr"/>
            <a:lstStyle/>
            <a:p>
              <a:endParaRPr lang="en-US" sz="1012"/>
            </a:p>
          </p:txBody>
        </p:sp>
        <p:grpSp>
          <p:nvGrpSpPr>
            <p:cNvPr id="5" name="Group 4"/>
            <p:cNvGrpSpPr/>
            <p:nvPr/>
          </p:nvGrpSpPr>
          <p:grpSpPr>
            <a:xfrm>
              <a:off x="8553797" y="2378217"/>
              <a:ext cx="640627" cy="230085"/>
              <a:chOff x="4186883" y="2113420"/>
              <a:chExt cx="338093" cy="121428"/>
            </a:xfrm>
            <a:solidFill>
              <a:schemeClr val="accent1"/>
            </a:solidFill>
          </p:grpSpPr>
          <p:sp>
            <p:nvSpPr>
              <p:cNvPr id="86" name="Freeform 332"/>
              <p:cNvSpPr>
                <a:spLocks noChangeArrowheads="1"/>
              </p:cNvSpPr>
              <p:nvPr/>
            </p:nvSpPr>
            <p:spPr bwMode="auto">
              <a:xfrm>
                <a:off x="4307120" y="2166990"/>
                <a:ext cx="48810" cy="50000"/>
              </a:xfrm>
              <a:custGeom>
                <a:avLst/>
                <a:gdLst>
                  <a:gd name="T0" fmla="*/ 83 w 179"/>
                  <a:gd name="T1" fmla="*/ 149 h 184"/>
                  <a:gd name="T2" fmla="*/ 83 w 179"/>
                  <a:gd name="T3" fmla="*/ 149 h 184"/>
                  <a:gd name="T4" fmla="*/ 24 w 179"/>
                  <a:gd name="T5" fmla="*/ 154 h 184"/>
                  <a:gd name="T6" fmla="*/ 24 w 179"/>
                  <a:gd name="T7" fmla="*/ 154 h 184"/>
                  <a:gd name="T8" fmla="*/ 15 w 179"/>
                  <a:gd name="T9" fmla="*/ 55 h 184"/>
                  <a:gd name="T10" fmla="*/ 15 w 179"/>
                  <a:gd name="T11" fmla="*/ 55 h 184"/>
                  <a:gd name="T12" fmla="*/ 30 w 179"/>
                  <a:gd name="T13" fmla="*/ 20 h 184"/>
                  <a:gd name="T14" fmla="*/ 30 w 179"/>
                  <a:gd name="T15" fmla="*/ 20 h 184"/>
                  <a:gd name="T16" fmla="*/ 46 w 179"/>
                  <a:gd name="T17" fmla="*/ 0 h 184"/>
                  <a:gd name="T18" fmla="*/ 46 w 179"/>
                  <a:gd name="T19" fmla="*/ 0 h 184"/>
                  <a:gd name="T20" fmla="*/ 53 w 179"/>
                  <a:gd name="T21" fmla="*/ 2 h 184"/>
                  <a:gd name="T22" fmla="*/ 53 w 179"/>
                  <a:gd name="T23" fmla="*/ 2 h 184"/>
                  <a:gd name="T24" fmla="*/ 46 w 179"/>
                  <a:gd name="T25" fmla="*/ 38 h 184"/>
                  <a:gd name="T26" fmla="*/ 46 w 179"/>
                  <a:gd name="T27" fmla="*/ 38 h 184"/>
                  <a:gd name="T28" fmla="*/ 28 w 179"/>
                  <a:gd name="T29" fmla="*/ 109 h 184"/>
                  <a:gd name="T30" fmla="*/ 28 w 179"/>
                  <a:gd name="T31" fmla="*/ 109 h 184"/>
                  <a:gd name="T32" fmla="*/ 34 w 179"/>
                  <a:gd name="T33" fmla="*/ 125 h 184"/>
                  <a:gd name="T34" fmla="*/ 34 w 179"/>
                  <a:gd name="T35" fmla="*/ 125 h 184"/>
                  <a:gd name="T36" fmla="*/ 53 w 179"/>
                  <a:gd name="T37" fmla="*/ 142 h 184"/>
                  <a:gd name="T38" fmla="*/ 53 w 179"/>
                  <a:gd name="T39" fmla="*/ 142 h 184"/>
                  <a:gd name="T40" fmla="*/ 66 w 179"/>
                  <a:gd name="T41" fmla="*/ 123 h 184"/>
                  <a:gd name="T42" fmla="*/ 66 w 179"/>
                  <a:gd name="T43" fmla="*/ 123 h 184"/>
                  <a:gd name="T44" fmla="*/ 77 w 179"/>
                  <a:gd name="T45" fmla="*/ 71 h 184"/>
                  <a:gd name="T46" fmla="*/ 77 w 179"/>
                  <a:gd name="T47" fmla="*/ 71 h 184"/>
                  <a:gd name="T48" fmla="*/ 80 w 179"/>
                  <a:gd name="T49" fmla="*/ 61 h 184"/>
                  <a:gd name="T50" fmla="*/ 80 w 179"/>
                  <a:gd name="T51" fmla="*/ 61 h 184"/>
                  <a:gd name="T52" fmla="*/ 90 w 179"/>
                  <a:gd name="T53" fmla="*/ 46 h 184"/>
                  <a:gd name="T54" fmla="*/ 90 w 179"/>
                  <a:gd name="T55" fmla="*/ 46 h 184"/>
                  <a:gd name="T56" fmla="*/ 98 w 179"/>
                  <a:gd name="T57" fmla="*/ 61 h 184"/>
                  <a:gd name="T58" fmla="*/ 98 w 179"/>
                  <a:gd name="T59" fmla="*/ 61 h 184"/>
                  <a:gd name="T60" fmla="*/ 100 w 179"/>
                  <a:gd name="T61" fmla="*/ 114 h 184"/>
                  <a:gd name="T62" fmla="*/ 100 w 179"/>
                  <a:gd name="T63" fmla="*/ 114 h 184"/>
                  <a:gd name="T64" fmla="*/ 115 w 179"/>
                  <a:gd name="T65" fmla="*/ 143 h 184"/>
                  <a:gd name="T66" fmla="*/ 115 w 179"/>
                  <a:gd name="T67" fmla="*/ 143 h 184"/>
                  <a:gd name="T68" fmla="*/ 138 w 179"/>
                  <a:gd name="T69" fmla="*/ 134 h 184"/>
                  <a:gd name="T70" fmla="*/ 138 w 179"/>
                  <a:gd name="T71" fmla="*/ 134 h 184"/>
                  <a:gd name="T72" fmla="*/ 146 w 179"/>
                  <a:gd name="T73" fmla="*/ 40 h 184"/>
                  <a:gd name="T74" fmla="*/ 146 w 179"/>
                  <a:gd name="T75" fmla="*/ 40 h 184"/>
                  <a:gd name="T76" fmla="*/ 147 w 179"/>
                  <a:gd name="T77" fmla="*/ 14 h 184"/>
                  <a:gd name="T78" fmla="*/ 147 w 179"/>
                  <a:gd name="T79" fmla="*/ 14 h 184"/>
                  <a:gd name="T80" fmla="*/ 167 w 179"/>
                  <a:gd name="T81" fmla="*/ 35 h 184"/>
                  <a:gd name="T82" fmla="*/ 167 w 179"/>
                  <a:gd name="T83" fmla="*/ 35 h 184"/>
                  <a:gd name="T84" fmla="*/ 164 w 179"/>
                  <a:gd name="T85" fmla="*/ 134 h 184"/>
                  <a:gd name="T86" fmla="*/ 164 w 179"/>
                  <a:gd name="T87" fmla="*/ 134 h 184"/>
                  <a:gd name="T88" fmla="*/ 83 w 179"/>
                  <a:gd name="T89" fmla="*/ 14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84">
                    <a:moveTo>
                      <a:pt x="83" y="149"/>
                    </a:moveTo>
                    <a:lnTo>
                      <a:pt x="83" y="149"/>
                    </a:lnTo>
                    <a:cubicBezTo>
                      <a:pt x="64" y="177"/>
                      <a:pt x="45" y="179"/>
                      <a:pt x="24" y="154"/>
                    </a:cubicBezTo>
                    <a:lnTo>
                      <a:pt x="24" y="154"/>
                    </a:lnTo>
                    <a:cubicBezTo>
                      <a:pt x="4" y="129"/>
                      <a:pt x="0" y="83"/>
                      <a:pt x="15" y="55"/>
                    </a:cubicBezTo>
                    <a:lnTo>
                      <a:pt x="15" y="55"/>
                    </a:lnTo>
                    <a:cubicBezTo>
                      <a:pt x="21" y="43"/>
                      <a:pt x="24" y="32"/>
                      <a:pt x="30" y="20"/>
                    </a:cubicBezTo>
                    <a:lnTo>
                      <a:pt x="30" y="20"/>
                    </a:lnTo>
                    <a:cubicBezTo>
                      <a:pt x="35" y="13"/>
                      <a:pt x="41" y="7"/>
                      <a:pt x="46" y="0"/>
                    </a:cubicBezTo>
                    <a:lnTo>
                      <a:pt x="46" y="0"/>
                    </a:lnTo>
                    <a:cubicBezTo>
                      <a:pt x="49" y="1"/>
                      <a:pt x="51" y="1"/>
                      <a:pt x="53" y="2"/>
                    </a:cubicBezTo>
                    <a:lnTo>
                      <a:pt x="53" y="2"/>
                    </a:lnTo>
                    <a:cubicBezTo>
                      <a:pt x="51" y="14"/>
                      <a:pt x="52" y="27"/>
                      <a:pt x="46" y="38"/>
                    </a:cubicBezTo>
                    <a:lnTo>
                      <a:pt x="46" y="38"/>
                    </a:lnTo>
                    <a:cubicBezTo>
                      <a:pt x="35" y="60"/>
                      <a:pt x="23" y="82"/>
                      <a:pt x="28" y="109"/>
                    </a:cubicBezTo>
                    <a:lnTo>
                      <a:pt x="28" y="109"/>
                    </a:lnTo>
                    <a:cubicBezTo>
                      <a:pt x="29" y="115"/>
                      <a:pt x="30" y="121"/>
                      <a:pt x="34" y="125"/>
                    </a:cubicBezTo>
                    <a:lnTo>
                      <a:pt x="34" y="125"/>
                    </a:lnTo>
                    <a:cubicBezTo>
                      <a:pt x="40" y="131"/>
                      <a:pt x="48" y="138"/>
                      <a:pt x="53" y="142"/>
                    </a:cubicBezTo>
                    <a:lnTo>
                      <a:pt x="53" y="142"/>
                    </a:lnTo>
                    <a:cubicBezTo>
                      <a:pt x="58" y="136"/>
                      <a:pt x="64" y="130"/>
                      <a:pt x="66" y="123"/>
                    </a:cubicBezTo>
                    <a:lnTo>
                      <a:pt x="66" y="123"/>
                    </a:lnTo>
                    <a:cubicBezTo>
                      <a:pt x="71" y="106"/>
                      <a:pt x="73" y="88"/>
                      <a:pt x="77" y="71"/>
                    </a:cubicBezTo>
                    <a:lnTo>
                      <a:pt x="77" y="71"/>
                    </a:lnTo>
                    <a:cubicBezTo>
                      <a:pt x="78" y="68"/>
                      <a:pt x="77" y="63"/>
                      <a:pt x="80" y="61"/>
                    </a:cubicBezTo>
                    <a:lnTo>
                      <a:pt x="80" y="61"/>
                    </a:lnTo>
                    <a:cubicBezTo>
                      <a:pt x="82" y="55"/>
                      <a:pt x="86" y="50"/>
                      <a:pt x="90" y="46"/>
                    </a:cubicBezTo>
                    <a:lnTo>
                      <a:pt x="90" y="46"/>
                    </a:lnTo>
                    <a:cubicBezTo>
                      <a:pt x="92" y="50"/>
                      <a:pt x="98" y="56"/>
                      <a:pt x="98" y="61"/>
                    </a:cubicBezTo>
                    <a:lnTo>
                      <a:pt x="98" y="61"/>
                    </a:lnTo>
                    <a:cubicBezTo>
                      <a:pt x="100" y="79"/>
                      <a:pt x="98" y="96"/>
                      <a:pt x="100" y="114"/>
                    </a:cubicBezTo>
                    <a:lnTo>
                      <a:pt x="100" y="114"/>
                    </a:lnTo>
                    <a:cubicBezTo>
                      <a:pt x="100" y="125"/>
                      <a:pt x="100" y="138"/>
                      <a:pt x="115" y="143"/>
                    </a:cubicBezTo>
                    <a:lnTo>
                      <a:pt x="115" y="143"/>
                    </a:lnTo>
                    <a:cubicBezTo>
                      <a:pt x="126" y="147"/>
                      <a:pt x="132" y="144"/>
                      <a:pt x="138" y="134"/>
                    </a:cubicBezTo>
                    <a:lnTo>
                      <a:pt x="138" y="134"/>
                    </a:lnTo>
                    <a:cubicBezTo>
                      <a:pt x="153" y="103"/>
                      <a:pt x="159" y="73"/>
                      <a:pt x="146" y="40"/>
                    </a:cubicBezTo>
                    <a:lnTo>
                      <a:pt x="146" y="40"/>
                    </a:lnTo>
                    <a:cubicBezTo>
                      <a:pt x="143" y="32"/>
                      <a:pt x="133" y="19"/>
                      <a:pt x="147" y="14"/>
                    </a:cubicBezTo>
                    <a:lnTo>
                      <a:pt x="147" y="14"/>
                    </a:lnTo>
                    <a:cubicBezTo>
                      <a:pt x="162" y="9"/>
                      <a:pt x="164" y="24"/>
                      <a:pt x="167" y="35"/>
                    </a:cubicBezTo>
                    <a:lnTo>
                      <a:pt x="167" y="35"/>
                    </a:lnTo>
                    <a:cubicBezTo>
                      <a:pt x="178" y="68"/>
                      <a:pt x="174" y="101"/>
                      <a:pt x="164" y="134"/>
                    </a:cubicBezTo>
                    <a:lnTo>
                      <a:pt x="164" y="134"/>
                    </a:lnTo>
                    <a:cubicBezTo>
                      <a:pt x="151" y="176"/>
                      <a:pt x="113" y="183"/>
                      <a:pt x="83" y="1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7" name="Freeform 333"/>
              <p:cNvSpPr>
                <a:spLocks noChangeArrowheads="1"/>
              </p:cNvSpPr>
              <p:nvPr/>
            </p:nvSpPr>
            <p:spPr bwMode="auto">
              <a:xfrm>
                <a:off x="4440453" y="2139610"/>
                <a:ext cx="45238" cy="42857"/>
              </a:xfrm>
              <a:custGeom>
                <a:avLst/>
                <a:gdLst>
                  <a:gd name="T0" fmla="*/ 41 w 168"/>
                  <a:gd name="T1" fmla="*/ 40 h 157"/>
                  <a:gd name="T2" fmla="*/ 41 w 168"/>
                  <a:gd name="T3" fmla="*/ 40 h 157"/>
                  <a:gd name="T4" fmla="*/ 2 w 168"/>
                  <a:gd name="T5" fmla="*/ 43 h 157"/>
                  <a:gd name="T6" fmla="*/ 2 w 168"/>
                  <a:gd name="T7" fmla="*/ 43 h 157"/>
                  <a:gd name="T8" fmla="*/ 0 w 168"/>
                  <a:gd name="T9" fmla="*/ 38 h 157"/>
                  <a:gd name="T10" fmla="*/ 0 w 168"/>
                  <a:gd name="T11" fmla="*/ 38 h 157"/>
                  <a:gd name="T12" fmla="*/ 10 w 168"/>
                  <a:gd name="T13" fmla="*/ 28 h 157"/>
                  <a:gd name="T14" fmla="*/ 10 w 168"/>
                  <a:gd name="T15" fmla="*/ 28 h 157"/>
                  <a:gd name="T16" fmla="*/ 41 w 168"/>
                  <a:gd name="T17" fmla="*/ 11 h 157"/>
                  <a:gd name="T18" fmla="*/ 41 w 168"/>
                  <a:gd name="T19" fmla="*/ 11 h 157"/>
                  <a:gd name="T20" fmla="*/ 63 w 168"/>
                  <a:gd name="T21" fmla="*/ 12 h 157"/>
                  <a:gd name="T22" fmla="*/ 63 w 168"/>
                  <a:gd name="T23" fmla="*/ 12 h 157"/>
                  <a:gd name="T24" fmla="*/ 125 w 168"/>
                  <a:gd name="T25" fmla="*/ 1 h 157"/>
                  <a:gd name="T26" fmla="*/ 125 w 168"/>
                  <a:gd name="T27" fmla="*/ 1 h 157"/>
                  <a:gd name="T28" fmla="*/ 144 w 168"/>
                  <a:gd name="T29" fmla="*/ 6 h 157"/>
                  <a:gd name="T30" fmla="*/ 144 w 168"/>
                  <a:gd name="T31" fmla="*/ 6 h 157"/>
                  <a:gd name="T32" fmla="*/ 135 w 168"/>
                  <a:gd name="T33" fmla="*/ 23 h 157"/>
                  <a:gd name="T34" fmla="*/ 135 w 168"/>
                  <a:gd name="T35" fmla="*/ 23 h 157"/>
                  <a:gd name="T36" fmla="*/ 110 w 168"/>
                  <a:gd name="T37" fmla="*/ 64 h 157"/>
                  <a:gd name="T38" fmla="*/ 110 w 168"/>
                  <a:gd name="T39" fmla="*/ 64 h 157"/>
                  <a:gd name="T40" fmla="*/ 111 w 168"/>
                  <a:gd name="T41" fmla="*/ 116 h 157"/>
                  <a:gd name="T42" fmla="*/ 111 w 168"/>
                  <a:gd name="T43" fmla="*/ 116 h 157"/>
                  <a:gd name="T44" fmla="*/ 125 w 168"/>
                  <a:gd name="T45" fmla="*/ 125 h 157"/>
                  <a:gd name="T46" fmla="*/ 125 w 168"/>
                  <a:gd name="T47" fmla="*/ 125 h 157"/>
                  <a:gd name="T48" fmla="*/ 138 w 168"/>
                  <a:gd name="T49" fmla="*/ 110 h 157"/>
                  <a:gd name="T50" fmla="*/ 138 w 168"/>
                  <a:gd name="T51" fmla="*/ 110 h 157"/>
                  <a:gd name="T52" fmla="*/ 146 w 168"/>
                  <a:gd name="T53" fmla="*/ 95 h 157"/>
                  <a:gd name="T54" fmla="*/ 146 w 168"/>
                  <a:gd name="T55" fmla="*/ 95 h 157"/>
                  <a:gd name="T56" fmla="*/ 164 w 168"/>
                  <a:gd name="T57" fmla="*/ 104 h 157"/>
                  <a:gd name="T58" fmla="*/ 164 w 168"/>
                  <a:gd name="T59" fmla="*/ 104 h 157"/>
                  <a:gd name="T60" fmla="*/ 163 w 168"/>
                  <a:gd name="T61" fmla="*/ 123 h 157"/>
                  <a:gd name="T62" fmla="*/ 163 w 168"/>
                  <a:gd name="T63" fmla="*/ 123 h 157"/>
                  <a:gd name="T64" fmla="*/ 137 w 168"/>
                  <a:gd name="T65" fmla="*/ 143 h 157"/>
                  <a:gd name="T66" fmla="*/ 137 w 168"/>
                  <a:gd name="T67" fmla="*/ 143 h 157"/>
                  <a:gd name="T68" fmla="*/ 86 w 168"/>
                  <a:gd name="T69" fmla="*/ 107 h 157"/>
                  <a:gd name="T70" fmla="*/ 86 w 168"/>
                  <a:gd name="T71" fmla="*/ 107 h 157"/>
                  <a:gd name="T72" fmla="*/ 105 w 168"/>
                  <a:gd name="T73" fmla="*/ 24 h 157"/>
                  <a:gd name="T74" fmla="*/ 105 w 168"/>
                  <a:gd name="T75" fmla="*/ 24 h 157"/>
                  <a:gd name="T76" fmla="*/ 58 w 168"/>
                  <a:gd name="T77" fmla="*/ 32 h 157"/>
                  <a:gd name="T78" fmla="*/ 58 w 168"/>
                  <a:gd name="T79" fmla="*/ 32 h 157"/>
                  <a:gd name="T80" fmla="*/ 63 w 168"/>
                  <a:gd name="T81" fmla="*/ 117 h 157"/>
                  <a:gd name="T82" fmla="*/ 63 w 168"/>
                  <a:gd name="T83" fmla="*/ 117 h 157"/>
                  <a:gd name="T84" fmla="*/ 64 w 168"/>
                  <a:gd name="T85" fmla="*/ 122 h 157"/>
                  <a:gd name="T86" fmla="*/ 64 w 168"/>
                  <a:gd name="T87" fmla="*/ 122 h 157"/>
                  <a:gd name="T88" fmla="*/ 58 w 168"/>
                  <a:gd name="T89" fmla="*/ 142 h 157"/>
                  <a:gd name="T90" fmla="*/ 58 w 168"/>
                  <a:gd name="T91" fmla="*/ 142 h 157"/>
                  <a:gd name="T92" fmla="*/ 49 w 168"/>
                  <a:gd name="T93" fmla="*/ 141 h 157"/>
                  <a:gd name="T94" fmla="*/ 49 w 168"/>
                  <a:gd name="T95" fmla="*/ 141 h 157"/>
                  <a:gd name="T96" fmla="*/ 41 w 168"/>
                  <a:gd name="T97" fmla="*/ 122 h 157"/>
                  <a:gd name="T98" fmla="*/ 41 w 168"/>
                  <a:gd name="T99" fmla="*/ 122 h 157"/>
                  <a:gd name="T100" fmla="*/ 41 w 168"/>
                  <a:gd name="T101" fmla="*/ 4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57">
                    <a:moveTo>
                      <a:pt x="41" y="40"/>
                    </a:moveTo>
                    <a:lnTo>
                      <a:pt x="41" y="40"/>
                    </a:lnTo>
                    <a:cubicBezTo>
                      <a:pt x="25" y="41"/>
                      <a:pt x="14" y="42"/>
                      <a:pt x="2" y="43"/>
                    </a:cubicBezTo>
                    <a:lnTo>
                      <a:pt x="2" y="43"/>
                    </a:lnTo>
                    <a:cubicBezTo>
                      <a:pt x="1" y="42"/>
                      <a:pt x="1" y="40"/>
                      <a:pt x="0" y="38"/>
                    </a:cubicBezTo>
                    <a:lnTo>
                      <a:pt x="0" y="38"/>
                    </a:lnTo>
                    <a:cubicBezTo>
                      <a:pt x="3" y="35"/>
                      <a:pt x="5" y="31"/>
                      <a:pt x="10" y="28"/>
                    </a:cubicBezTo>
                    <a:lnTo>
                      <a:pt x="10" y="28"/>
                    </a:lnTo>
                    <a:cubicBezTo>
                      <a:pt x="20" y="22"/>
                      <a:pt x="30" y="15"/>
                      <a:pt x="41" y="11"/>
                    </a:cubicBezTo>
                    <a:lnTo>
                      <a:pt x="41" y="11"/>
                    </a:lnTo>
                    <a:cubicBezTo>
                      <a:pt x="46" y="9"/>
                      <a:pt x="56" y="12"/>
                      <a:pt x="63" y="12"/>
                    </a:cubicBezTo>
                    <a:lnTo>
                      <a:pt x="63" y="12"/>
                    </a:lnTo>
                    <a:cubicBezTo>
                      <a:pt x="83" y="9"/>
                      <a:pt x="104" y="4"/>
                      <a:pt x="125" y="1"/>
                    </a:cubicBezTo>
                    <a:lnTo>
                      <a:pt x="125" y="1"/>
                    </a:lnTo>
                    <a:cubicBezTo>
                      <a:pt x="131" y="0"/>
                      <a:pt x="137" y="4"/>
                      <a:pt x="144" y="6"/>
                    </a:cubicBezTo>
                    <a:lnTo>
                      <a:pt x="144" y="6"/>
                    </a:lnTo>
                    <a:cubicBezTo>
                      <a:pt x="141" y="11"/>
                      <a:pt x="138" y="17"/>
                      <a:pt x="135" y="23"/>
                    </a:cubicBezTo>
                    <a:lnTo>
                      <a:pt x="135" y="23"/>
                    </a:lnTo>
                    <a:cubicBezTo>
                      <a:pt x="126" y="37"/>
                      <a:pt x="115" y="50"/>
                      <a:pt x="110" y="64"/>
                    </a:cubicBezTo>
                    <a:lnTo>
                      <a:pt x="110" y="64"/>
                    </a:lnTo>
                    <a:cubicBezTo>
                      <a:pt x="106" y="81"/>
                      <a:pt x="109" y="98"/>
                      <a:pt x="111" y="116"/>
                    </a:cubicBezTo>
                    <a:lnTo>
                      <a:pt x="111" y="116"/>
                    </a:lnTo>
                    <a:cubicBezTo>
                      <a:pt x="111" y="120"/>
                      <a:pt x="122" y="126"/>
                      <a:pt x="125" y="125"/>
                    </a:cubicBezTo>
                    <a:lnTo>
                      <a:pt x="125" y="125"/>
                    </a:lnTo>
                    <a:cubicBezTo>
                      <a:pt x="131" y="123"/>
                      <a:pt x="135" y="116"/>
                      <a:pt x="138" y="110"/>
                    </a:cubicBezTo>
                    <a:lnTo>
                      <a:pt x="138" y="110"/>
                    </a:lnTo>
                    <a:cubicBezTo>
                      <a:pt x="142" y="105"/>
                      <a:pt x="144" y="95"/>
                      <a:pt x="146" y="95"/>
                    </a:cubicBezTo>
                    <a:lnTo>
                      <a:pt x="146" y="95"/>
                    </a:lnTo>
                    <a:cubicBezTo>
                      <a:pt x="154" y="96"/>
                      <a:pt x="162" y="100"/>
                      <a:pt x="164" y="104"/>
                    </a:cubicBezTo>
                    <a:lnTo>
                      <a:pt x="164" y="104"/>
                    </a:lnTo>
                    <a:cubicBezTo>
                      <a:pt x="167" y="109"/>
                      <a:pt x="166" y="120"/>
                      <a:pt x="163" y="123"/>
                    </a:cubicBezTo>
                    <a:lnTo>
                      <a:pt x="163" y="123"/>
                    </a:lnTo>
                    <a:cubicBezTo>
                      <a:pt x="156" y="131"/>
                      <a:pt x="146" y="138"/>
                      <a:pt x="137" y="143"/>
                    </a:cubicBezTo>
                    <a:lnTo>
                      <a:pt x="137" y="143"/>
                    </a:lnTo>
                    <a:cubicBezTo>
                      <a:pt x="115" y="156"/>
                      <a:pt x="89" y="136"/>
                      <a:pt x="86" y="107"/>
                    </a:cubicBezTo>
                    <a:lnTo>
                      <a:pt x="86" y="107"/>
                    </a:lnTo>
                    <a:cubicBezTo>
                      <a:pt x="85" y="78"/>
                      <a:pt x="87" y="66"/>
                      <a:pt x="105" y="24"/>
                    </a:cubicBezTo>
                    <a:lnTo>
                      <a:pt x="105" y="24"/>
                    </a:lnTo>
                    <a:cubicBezTo>
                      <a:pt x="89" y="28"/>
                      <a:pt x="75" y="30"/>
                      <a:pt x="58" y="32"/>
                    </a:cubicBezTo>
                    <a:lnTo>
                      <a:pt x="58" y="32"/>
                    </a:lnTo>
                    <a:cubicBezTo>
                      <a:pt x="59" y="62"/>
                      <a:pt x="62" y="89"/>
                      <a:pt x="63" y="117"/>
                    </a:cubicBezTo>
                    <a:lnTo>
                      <a:pt x="63" y="117"/>
                    </a:lnTo>
                    <a:cubicBezTo>
                      <a:pt x="63" y="118"/>
                      <a:pt x="64" y="121"/>
                      <a:pt x="64" y="122"/>
                    </a:cubicBezTo>
                    <a:lnTo>
                      <a:pt x="64" y="122"/>
                    </a:lnTo>
                    <a:cubicBezTo>
                      <a:pt x="63" y="129"/>
                      <a:pt x="61" y="135"/>
                      <a:pt x="58" y="142"/>
                    </a:cubicBezTo>
                    <a:lnTo>
                      <a:pt x="58" y="142"/>
                    </a:lnTo>
                    <a:cubicBezTo>
                      <a:pt x="57" y="142"/>
                      <a:pt x="50" y="143"/>
                      <a:pt x="49" y="141"/>
                    </a:cubicBezTo>
                    <a:lnTo>
                      <a:pt x="49" y="141"/>
                    </a:lnTo>
                    <a:cubicBezTo>
                      <a:pt x="45" y="135"/>
                      <a:pt x="41" y="129"/>
                      <a:pt x="41" y="122"/>
                    </a:cubicBezTo>
                    <a:lnTo>
                      <a:pt x="41" y="122"/>
                    </a:lnTo>
                    <a:cubicBezTo>
                      <a:pt x="39" y="95"/>
                      <a:pt x="41" y="68"/>
                      <a:pt x="41" y="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8" name="Freeform 335"/>
              <p:cNvSpPr>
                <a:spLocks noChangeArrowheads="1"/>
              </p:cNvSpPr>
              <p:nvPr/>
            </p:nvSpPr>
            <p:spPr bwMode="auto">
              <a:xfrm>
                <a:off x="4286883" y="2113420"/>
                <a:ext cx="24999" cy="107142"/>
              </a:xfrm>
              <a:custGeom>
                <a:avLst/>
                <a:gdLst>
                  <a:gd name="T0" fmla="*/ 90 w 91"/>
                  <a:gd name="T1" fmla="*/ 6 h 398"/>
                  <a:gd name="T2" fmla="*/ 90 w 91"/>
                  <a:gd name="T3" fmla="*/ 6 h 398"/>
                  <a:gd name="T4" fmla="*/ 64 w 91"/>
                  <a:gd name="T5" fmla="*/ 21 h 398"/>
                  <a:gd name="T6" fmla="*/ 64 w 91"/>
                  <a:gd name="T7" fmla="*/ 21 h 398"/>
                  <a:gd name="T8" fmla="*/ 32 w 91"/>
                  <a:gd name="T9" fmla="*/ 76 h 398"/>
                  <a:gd name="T10" fmla="*/ 32 w 91"/>
                  <a:gd name="T11" fmla="*/ 76 h 398"/>
                  <a:gd name="T12" fmla="*/ 20 w 91"/>
                  <a:gd name="T13" fmla="*/ 235 h 398"/>
                  <a:gd name="T14" fmla="*/ 20 w 91"/>
                  <a:gd name="T15" fmla="*/ 235 h 398"/>
                  <a:gd name="T16" fmla="*/ 22 w 91"/>
                  <a:gd name="T17" fmla="*/ 341 h 398"/>
                  <a:gd name="T18" fmla="*/ 22 w 91"/>
                  <a:gd name="T19" fmla="*/ 341 h 398"/>
                  <a:gd name="T20" fmla="*/ 55 w 91"/>
                  <a:gd name="T21" fmla="*/ 369 h 398"/>
                  <a:gd name="T22" fmla="*/ 55 w 91"/>
                  <a:gd name="T23" fmla="*/ 369 h 398"/>
                  <a:gd name="T24" fmla="*/ 67 w 91"/>
                  <a:gd name="T25" fmla="*/ 377 h 398"/>
                  <a:gd name="T26" fmla="*/ 67 w 91"/>
                  <a:gd name="T27" fmla="*/ 377 h 398"/>
                  <a:gd name="T28" fmla="*/ 55 w 91"/>
                  <a:gd name="T29" fmla="*/ 392 h 398"/>
                  <a:gd name="T30" fmla="*/ 55 w 91"/>
                  <a:gd name="T31" fmla="*/ 392 h 398"/>
                  <a:gd name="T32" fmla="*/ 4 w 91"/>
                  <a:gd name="T33" fmla="*/ 354 h 398"/>
                  <a:gd name="T34" fmla="*/ 4 w 91"/>
                  <a:gd name="T35" fmla="*/ 354 h 398"/>
                  <a:gd name="T36" fmla="*/ 0 w 91"/>
                  <a:gd name="T37" fmla="*/ 212 h 398"/>
                  <a:gd name="T38" fmla="*/ 0 w 91"/>
                  <a:gd name="T39" fmla="*/ 212 h 398"/>
                  <a:gd name="T40" fmla="*/ 3 w 91"/>
                  <a:gd name="T41" fmla="*/ 168 h 398"/>
                  <a:gd name="T42" fmla="*/ 3 w 91"/>
                  <a:gd name="T43" fmla="*/ 168 h 398"/>
                  <a:gd name="T44" fmla="*/ 18 w 91"/>
                  <a:gd name="T45" fmla="*/ 49 h 398"/>
                  <a:gd name="T46" fmla="*/ 18 w 91"/>
                  <a:gd name="T47" fmla="*/ 49 h 398"/>
                  <a:gd name="T48" fmla="*/ 90 w 91"/>
                  <a:gd name="T4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398">
                    <a:moveTo>
                      <a:pt x="90" y="6"/>
                    </a:moveTo>
                    <a:lnTo>
                      <a:pt x="90" y="6"/>
                    </a:lnTo>
                    <a:cubicBezTo>
                      <a:pt x="79" y="13"/>
                      <a:pt x="72" y="18"/>
                      <a:pt x="64" y="21"/>
                    </a:cubicBezTo>
                    <a:lnTo>
                      <a:pt x="64" y="21"/>
                    </a:lnTo>
                    <a:cubicBezTo>
                      <a:pt x="40" y="32"/>
                      <a:pt x="34" y="52"/>
                      <a:pt x="32" y="76"/>
                    </a:cubicBezTo>
                    <a:lnTo>
                      <a:pt x="32" y="76"/>
                    </a:lnTo>
                    <a:cubicBezTo>
                      <a:pt x="27" y="129"/>
                      <a:pt x="24" y="181"/>
                      <a:pt x="20" y="235"/>
                    </a:cubicBezTo>
                    <a:lnTo>
                      <a:pt x="20" y="235"/>
                    </a:lnTo>
                    <a:cubicBezTo>
                      <a:pt x="19" y="269"/>
                      <a:pt x="20" y="305"/>
                      <a:pt x="22" y="341"/>
                    </a:cubicBezTo>
                    <a:lnTo>
                      <a:pt x="22" y="341"/>
                    </a:lnTo>
                    <a:cubicBezTo>
                      <a:pt x="22" y="362"/>
                      <a:pt x="35" y="372"/>
                      <a:pt x="55" y="369"/>
                    </a:cubicBezTo>
                    <a:lnTo>
                      <a:pt x="55" y="369"/>
                    </a:lnTo>
                    <a:cubicBezTo>
                      <a:pt x="58" y="368"/>
                      <a:pt x="63" y="374"/>
                      <a:pt x="67" y="377"/>
                    </a:cubicBezTo>
                    <a:lnTo>
                      <a:pt x="67" y="377"/>
                    </a:lnTo>
                    <a:cubicBezTo>
                      <a:pt x="64" y="382"/>
                      <a:pt x="60" y="390"/>
                      <a:pt x="55" y="392"/>
                    </a:cubicBezTo>
                    <a:lnTo>
                      <a:pt x="55" y="392"/>
                    </a:lnTo>
                    <a:cubicBezTo>
                      <a:pt x="34" y="397"/>
                      <a:pt x="5" y="378"/>
                      <a:pt x="4" y="354"/>
                    </a:cubicBezTo>
                    <a:lnTo>
                      <a:pt x="4" y="354"/>
                    </a:lnTo>
                    <a:cubicBezTo>
                      <a:pt x="2" y="307"/>
                      <a:pt x="2" y="260"/>
                      <a:pt x="0" y="212"/>
                    </a:cubicBezTo>
                    <a:lnTo>
                      <a:pt x="0" y="212"/>
                    </a:lnTo>
                    <a:cubicBezTo>
                      <a:pt x="0" y="198"/>
                      <a:pt x="2" y="182"/>
                      <a:pt x="3" y="168"/>
                    </a:cubicBezTo>
                    <a:lnTo>
                      <a:pt x="3" y="168"/>
                    </a:lnTo>
                    <a:cubicBezTo>
                      <a:pt x="8" y="129"/>
                      <a:pt x="11" y="89"/>
                      <a:pt x="18" y="49"/>
                    </a:cubicBezTo>
                    <a:lnTo>
                      <a:pt x="18" y="49"/>
                    </a:lnTo>
                    <a:cubicBezTo>
                      <a:pt x="23" y="19"/>
                      <a:pt x="55" y="0"/>
                      <a:pt x="9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9" name="Freeform 338"/>
              <p:cNvSpPr>
                <a:spLocks noChangeArrowheads="1"/>
              </p:cNvSpPr>
              <p:nvPr/>
            </p:nvSpPr>
            <p:spPr bwMode="auto">
              <a:xfrm>
                <a:off x="4501167" y="2132467"/>
                <a:ext cx="23809" cy="78571"/>
              </a:xfrm>
              <a:custGeom>
                <a:avLst/>
                <a:gdLst>
                  <a:gd name="T0" fmla="*/ 86 w 87"/>
                  <a:gd name="T1" fmla="*/ 165 h 293"/>
                  <a:gd name="T2" fmla="*/ 86 w 87"/>
                  <a:gd name="T3" fmla="*/ 165 h 293"/>
                  <a:gd name="T4" fmla="*/ 78 w 87"/>
                  <a:gd name="T5" fmla="*/ 244 h 293"/>
                  <a:gd name="T6" fmla="*/ 78 w 87"/>
                  <a:gd name="T7" fmla="*/ 244 h 293"/>
                  <a:gd name="T8" fmla="*/ 23 w 87"/>
                  <a:gd name="T9" fmla="*/ 291 h 293"/>
                  <a:gd name="T10" fmla="*/ 23 w 87"/>
                  <a:gd name="T11" fmla="*/ 291 h 293"/>
                  <a:gd name="T12" fmla="*/ 10 w 87"/>
                  <a:gd name="T13" fmla="*/ 285 h 293"/>
                  <a:gd name="T14" fmla="*/ 10 w 87"/>
                  <a:gd name="T15" fmla="*/ 285 h 293"/>
                  <a:gd name="T16" fmla="*/ 17 w 87"/>
                  <a:gd name="T17" fmla="*/ 271 h 293"/>
                  <a:gd name="T18" fmla="*/ 17 w 87"/>
                  <a:gd name="T19" fmla="*/ 271 h 293"/>
                  <a:gd name="T20" fmla="*/ 61 w 87"/>
                  <a:gd name="T21" fmla="*/ 205 h 293"/>
                  <a:gd name="T22" fmla="*/ 61 w 87"/>
                  <a:gd name="T23" fmla="*/ 205 h 293"/>
                  <a:gd name="T24" fmla="*/ 56 w 87"/>
                  <a:gd name="T25" fmla="*/ 39 h 293"/>
                  <a:gd name="T26" fmla="*/ 56 w 87"/>
                  <a:gd name="T27" fmla="*/ 39 h 293"/>
                  <a:gd name="T28" fmla="*/ 28 w 87"/>
                  <a:gd name="T29" fmla="*/ 24 h 293"/>
                  <a:gd name="T30" fmla="*/ 28 w 87"/>
                  <a:gd name="T31" fmla="*/ 24 h 293"/>
                  <a:gd name="T32" fmla="*/ 3 w 87"/>
                  <a:gd name="T33" fmla="*/ 19 h 293"/>
                  <a:gd name="T34" fmla="*/ 3 w 87"/>
                  <a:gd name="T35" fmla="*/ 19 h 293"/>
                  <a:gd name="T36" fmla="*/ 24 w 87"/>
                  <a:gd name="T37" fmla="*/ 7 h 293"/>
                  <a:gd name="T38" fmla="*/ 24 w 87"/>
                  <a:gd name="T39" fmla="*/ 7 h 293"/>
                  <a:gd name="T40" fmla="*/ 77 w 87"/>
                  <a:gd name="T41" fmla="*/ 44 h 293"/>
                  <a:gd name="T42" fmla="*/ 77 w 87"/>
                  <a:gd name="T43" fmla="*/ 44 h 293"/>
                  <a:gd name="T44" fmla="*/ 86 w 87"/>
                  <a:gd name="T45" fmla="*/ 16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293">
                    <a:moveTo>
                      <a:pt x="86" y="165"/>
                    </a:moveTo>
                    <a:lnTo>
                      <a:pt x="86" y="165"/>
                    </a:lnTo>
                    <a:cubicBezTo>
                      <a:pt x="84" y="191"/>
                      <a:pt x="81" y="218"/>
                      <a:pt x="78" y="244"/>
                    </a:cubicBezTo>
                    <a:lnTo>
                      <a:pt x="78" y="244"/>
                    </a:lnTo>
                    <a:cubicBezTo>
                      <a:pt x="73" y="269"/>
                      <a:pt x="49" y="290"/>
                      <a:pt x="23" y="291"/>
                    </a:cubicBezTo>
                    <a:lnTo>
                      <a:pt x="23" y="291"/>
                    </a:lnTo>
                    <a:cubicBezTo>
                      <a:pt x="19" y="292"/>
                      <a:pt x="15" y="287"/>
                      <a:pt x="10" y="285"/>
                    </a:cubicBezTo>
                    <a:lnTo>
                      <a:pt x="10" y="285"/>
                    </a:lnTo>
                    <a:cubicBezTo>
                      <a:pt x="12" y="280"/>
                      <a:pt x="13" y="272"/>
                      <a:pt x="17" y="271"/>
                    </a:cubicBezTo>
                    <a:lnTo>
                      <a:pt x="17" y="271"/>
                    </a:lnTo>
                    <a:cubicBezTo>
                      <a:pt x="56" y="265"/>
                      <a:pt x="62" y="237"/>
                      <a:pt x="61" y="205"/>
                    </a:cubicBezTo>
                    <a:lnTo>
                      <a:pt x="61" y="205"/>
                    </a:lnTo>
                    <a:cubicBezTo>
                      <a:pt x="60" y="150"/>
                      <a:pt x="58" y="94"/>
                      <a:pt x="56" y="39"/>
                    </a:cubicBezTo>
                    <a:lnTo>
                      <a:pt x="56" y="39"/>
                    </a:lnTo>
                    <a:cubicBezTo>
                      <a:pt x="55" y="25"/>
                      <a:pt x="41" y="23"/>
                      <a:pt x="28" y="24"/>
                    </a:cubicBezTo>
                    <a:lnTo>
                      <a:pt x="28" y="24"/>
                    </a:lnTo>
                    <a:cubicBezTo>
                      <a:pt x="19" y="25"/>
                      <a:pt x="4" y="23"/>
                      <a:pt x="3" y="19"/>
                    </a:cubicBezTo>
                    <a:lnTo>
                      <a:pt x="3" y="19"/>
                    </a:lnTo>
                    <a:cubicBezTo>
                      <a:pt x="0" y="5"/>
                      <a:pt x="16" y="8"/>
                      <a:pt x="24" y="7"/>
                    </a:cubicBezTo>
                    <a:lnTo>
                      <a:pt x="24" y="7"/>
                    </a:lnTo>
                    <a:cubicBezTo>
                      <a:pt x="52" y="0"/>
                      <a:pt x="73" y="14"/>
                      <a:pt x="77" y="44"/>
                    </a:cubicBezTo>
                    <a:lnTo>
                      <a:pt x="77" y="44"/>
                    </a:lnTo>
                    <a:cubicBezTo>
                      <a:pt x="81" y="84"/>
                      <a:pt x="82" y="124"/>
                      <a:pt x="86" y="16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0" name="Freeform 339"/>
              <p:cNvSpPr>
                <a:spLocks noChangeArrowheads="1"/>
              </p:cNvSpPr>
              <p:nvPr/>
            </p:nvSpPr>
            <p:spPr bwMode="auto">
              <a:xfrm>
                <a:off x="4446406" y="2197943"/>
                <a:ext cx="30952" cy="36905"/>
              </a:xfrm>
              <a:custGeom>
                <a:avLst/>
                <a:gdLst>
                  <a:gd name="T0" fmla="*/ 34 w 113"/>
                  <a:gd name="T1" fmla="*/ 33 h 136"/>
                  <a:gd name="T2" fmla="*/ 34 w 113"/>
                  <a:gd name="T3" fmla="*/ 33 h 136"/>
                  <a:gd name="T4" fmla="*/ 56 w 113"/>
                  <a:gd name="T5" fmla="*/ 37 h 136"/>
                  <a:gd name="T6" fmla="*/ 56 w 113"/>
                  <a:gd name="T7" fmla="*/ 37 h 136"/>
                  <a:gd name="T8" fmla="*/ 65 w 113"/>
                  <a:gd name="T9" fmla="*/ 33 h 136"/>
                  <a:gd name="T10" fmla="*/ 65 w 113"/>
                  <a:gd name="T11" fmla="*/ 33 h 136"/>
                  <a:gd name="T12" fmla="*/ 66 w 113"/>
                  <a:gd name="T13" fmla="*/ 25 h 136"/>
                  <a:gd name="T14" fmla="*/ 66 w 113"/>
                  <a:gd name="T15" fmla="*/ 25 h 136"/>
                  <a:gd name="T16" fmla="*/ 54 w 113"/>
                  <a:gd name="T17" fmla="*/ 23 h 136"/>
                  <a:gd name="T18" fmla="*/ 54 w 113"/>
                  <a:gd name="T19" fmla="*/ 23 h 136"/>
                  <a:gd name="T20" fmla="*/ 34 w 113"/>
                  <a:gd name="T21" fmla="*/ 33 h 136"/>
                  <a:gd name="T22" fmla="*/ 49 w 113"/>
                  <a:gd name="T23" fmla="*/ 49 h 136"/>
                  <a:gd name="T24" fmla="*/ 49 w 113"/>
                  <a:gd name="T25" fmla="*/ 49 h 136"/>
                  <a:gd name="T26" fmla="*/ 38 w 113"/>
                  <a:gd name="T27" fmla="*/ 52 h 136"/>
                  <a:gd name="T28" fmla="*/ 38 w 113"/>
                  <a:gd name="T29" fmla="*/ 52 h 136"/>
                  <a:gd name="T30" fmla="*/ 17 w 113"/>
                  <a:gd name="T31" fmla="*/ 39 h 136"/>
                  <a:gd name="T32" fmla="*/ 17 w 113"/>
                  <a:gd name="T33" fmla="*/ 39 h 136"/>
                  <a:gd name="T34" fmla="*/ 23 w 113"/>
                  <a:gd name="T35" fmla="*/ 19 h 136"/>
                  <a:gd name="T36" fmla="*/ 23 w 113"/>
                  <a:gd name="T37" fmla="*/ 19 h 136"/>
                  <a:gd name="T38" fmla="*/ 69 w 113"/>
                  <a:gd name="T39" fmla="*/ 3 h 136"/>
                  <a:gd name="T40" fmla="*/ 69 w 113"/>
                  <a:gd name="T41" fmla="*/ 3 h 136"/>
                  <a:gd name="T42" fmla="*/ 80 w 113"/>
                  <a:gd name="T43" fmla="*/ 45 h 136"/>
                  <a:gd name="T44" fmla="*/ 80 w 113"/>
                  <a:gd name="T45" fmla="*/ 45 h 136"/>
                  <a:gd name="T46" fmla="*/ 33 w 113"/>
                  <a:gd name="T47" fmla="*/ 102 h 136"/>
                  <a:gd name="T48" fmla="*/ 33 w 113"/>
                  <a:gd name="T49" fmla="*/ 102 h 136"/>
                  <a:gd name="T50" fmla="*/ 26 w 113"/>
                  <a:gd name="T51" fmla="*/ 110 h 136"/>
                  <a:gd name="T52" fmla="*/ 26 w 113"/>
                  <a:gd name="T53" fmla="*/ 110 h 136"/>
                  <a:gd name="T54" fmla="*/ 97 w 113"/>
                  <a:gd name="T55" fmla="*/ 104 h 136"/>
                  <a:gd name="T56" fmla="*/ 97 w 113"/>
                  <a:gd name="T57" fmla="*/ 104 h 136"/>
                  <a:gd name="T58" fmla="*/ 112 w 113"/>
                  <a:gd name="T59" fmla="*/ 109 h 136"/>
                  <a:gd name="T60" fmla="*/ 112 w 113"/>
                  <a:gd name="T61" fmla="*/ 109 h 136"/>
                  <a:gd name="T62" fmla="*/ 101 w 113"/>
                  <a:gd name="T63" fmla="*/ 124 h 136"/>
                  <a:gd name="T64" fmla="*/ 101 w 113"/>
                  <a:gd name="T65" fmla="*/ 124 h 136"/>
                  <a:gd name="T66" fmla="*/ 23 w 113"/>
                  <a:gd name="T67" fmla="*/ 134 h 136"/>
                  <a:gd name="T68" fmla="*/ 23 w 113"/>
                  <a:gd name="T69" fmla="*/ 134 h 136"/>
                  <a:gd name="T70" fmla="*/ 3 w 113"/>
                  <a:gd name="T71" fmla="*/ 127 h 136"/>
                  <a:gd name="T72" fmla="*/ 3 w 113"/>
                  <a:gd name="T73" fmla="*/ 127 h 136"/>
                  <a:gd name="T74" fmla="*/ 6 w 113"/>
                  <a:gd name="T75" fmla="*/ 106 h 136"/>
                  <a:gd name="T76" fmla="*/ 6 w 113"/>
                  <a:gd name="T77" fmla="*/ 106 h 136"/>
                  <a:gd name="T78" fmla="*/ 49 w 113"/>
                  <a:gd name="T7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136">
                    <a:moveTo>
                      <a:pt x="34" y="33"/>
                    </a:moveTo>
                    <a:lnTo>
                      <a:pt x="34" y="33"/>
                    </a:lnTo>
                    <a:cubicBezTo>
                      <a:pt x="44" y="35"/>
                      <a:pt x="50" y="37"/>
                      <a:pt x="56" y="37"/>
                    </a:cubicBezTo>
                    <a:lnTo>
                      <a:pt x="56" y="37"/>
                    </a:lnTo>
                    <a:cubicBezTo>
                      <a:pt x="59" y="37"/>
                      <a:pt x="62" y="35"/>
                      <a:pt x="65" y="33"/>
                    </a:cubicBezTo>
                    <a:lnTo>
                      <a:pt x="65" y="33"/>
                    </a:lnTo>
                    <a:cubicBezTo>
                      <a:pt x="66" y="30"/>
                      <a:pt x="66" y="25"/>
                      <a:pt x="66" y="25"/>
                    </a:cubicBezTo>
                    <a:lnTo>
                      <a:pt x="66" y="25"/>
                    </a:lnTo>
                    <a:cubicBezTo>
                      <a:pt x="62" y="23"/>
                      <a:pt x="58" y="21"/>
                      <a:pt x="54" y="23"/>
                    </a:cubicBezTo>
                    <a:lnTo>
                      <a:pt x="54" y="23"/>
                    </a:lnTo>
                    <a:cubicBezTo>
                      <a:pt x="49" y="25"/>
                      <a:pt x="43" y="28"/>
                      <a:pt x="34" y="33"/>
                    </a:cubicBezTo>
                    <a:close/>
                    <a:moveTo>
                      <a:pt x="49" y="49"/>
                    </a:moveTo>
                    <a:lnTo>
                      <a:pt x="49" y="49"/>
                    </a:lnTo>
                    <a:cubicBezTo>
                      <a:pt x="45" y="50"/>
                      <a:pt x="41" y="53"/>
                      <a:pt x="38" y="52"/>
                    </a:cubicBezTo>
                    <a:lnTo>
                      <a:pt x="38" y="52"/>
                    </a:lnTo>
                    <a:cubicBezTo>
                      <a:pt x="31" y="48"/>
                      <a:pt x="21" y="45"/>
                      <a:pt x="17" y="39"/>
                    </a:cubicBezTo>
                    <a:lnTo>
                      <a:pt x="17" y="39"/>
                    </a:lnTo>
                    <a:cubicBezTo>
                      <a:pt x="14" y="35"/>
                      <a:pt x="19" y="25"/>
                      <a:pt x="23" y="19"/>
                    </a:cubicBezTo>
                    <a:lnTo>
                      <a:pt x="23" y="19"/>
                    </a:lnTo>
                    <a:cubicBezTo>
                      <a:pt x="34" y="4"/>
                      <a:pt x="51" y="0"/>
                      <a:pt x="69" y="3"/>
                    </a:cubicBezTo>
                    <a:lnTo>
                      <a:pt x="69" y="3"/>
                    </a:lnTo>
                    <a:cubicBezTo>
                      <a:pt x="87" y="6"/>
                      <a:pt x="94" y="27"/>
                      <a:pt x="80" y="45"/>
                    </a:cubicBezTo>
                    <a:lnTo>
                      <a:pt x="80" y="45"/>
                    </a:lnTo>
                    <a:cubicBezTo>
                      <a:pt x="66" y="65"/>
                      <a:pt x="49" y="84"/>
                      <a:pt x="33" y="102"/>
                    </a:cubicBezTo>
                    <a:lnTo>
                      <a:pt x="33" y="102"/>
                    </a:lnTo>
                    <a:cubicBezTo>
                      <a:pt x="31" y="105"/>
                      <a:pt x="30" y="107"/>
                      <a:pt x="26" y="110"/>
                    </a:cubicBezTo>
                    <a:lnTo>
                      <a:pt x="26" y="110"/>
                    </a:lnTo>
                    <a:cubicBezTo>
                      <a:pt x="52" y="108"/>
                      <a:pt x="74" y="105"/>
                      <a:pt x="97" y="104"/>
                    </a:cubicBezTo>
                    <a:lnTo>
                      <a:pt x="97" y="104"/>
                    </a:lnTo>
                    <a:cubicBezTo>
                      <a:pt x="102" y="102"/>
                      <a:pt x="107" y="107"/>
                      <a:pt x="112" y="109"/>
                    </a:cubicBezTo>
                    <a:lnTo>
                      <a:pt x="112" y="109"/>
                    </a:lnTo>
                    <a:cubicBezTo>
                      <a:pt x="109" y="114"/>
                      <a:pt x="106" y="124"/>
                      <a:pt x="101" y="124"/>
                    </a:cubicBezTo>
                    <a:lnTo>
                      <a:pt x="101" y="124"/>
                    </a:lnTo>
                    <a:cubicBezTo>
                      <a:pt x="76" y="128"/>
                      <a:pt x="49" y="132"/>
                      <a:pt x="23" y="134"/>
                    </a:cubicBezTo>
                    <a:lnTo>
                      <a:pt x="23" y="134"/>
                    </a:lnTo>
                    <a:cubicBezTo>
                      <a:pt x="16" y="135"/>
                      <a:pt x="5" y="132"/>
                      <a:pt x="3" y="127"/>
                    </a:cubicBezTo>
                    <a:lnTo>
                      <a:pt x="3" y="127"/>
                    </a:lnTo>
                    <a:cubicBezTo>
                      <a:pt x="0" y="121"/>
                      <a:pt x="3" y="110"/>
                      <a:pt x="6" y="106"/>
                    </a:cubicBezTo>
                    <a:lnTo>
                      <a:pt x="6" y="106"/>
                    </a:lnTo>
                    <a:cubicBezTo>
                      <a:pt x="19" y="87"/>
                      <a:pt x="34" y="69"/>
                      <a:pt x="49" y="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1" name="Freeform 340"/>
              <p:cNvSpPr>
                <a:spLocks noChangeArrowheads="1"/>
              </p:cNvSpPr>
              <p:nvPr/>
            </p:nvSpPr>
            <p:spPr bwMode="auto">
              <a:xfrm>
                <a:off x="4238073" y="2166990"/>
                <a:ext cx="27381" cy="39286"/>
              </a:xfrm>
              <a:custGeom>
                <a:avLst/>
                <a:gdLst>
                  <a:gd name="T0" fmla="*/ 34 w 101"/>
                  <a:gd name="T1" fmla="*/ 34 h 147"/>
                  <a:gd name="T2" fmla="*/ 34 w 101"/>
                  <a:gd name="T3" fmla="*/ 34 h 147"/>
                  <a:gd name="T4" fmla="*/ 49 w 101"/>
                  <a:gd name="T5" fmla="*/ 14 h 147"/>
                  <a:gd name="T6" fmla="*/ 49 w 101"/>
                  <a:gd name="T7" fmla="*/ 14 h 147"/>
                  <a:gd name="T8" fmla="*/ 80 w 101"/>
                  <a:gd name="T9" fmla="*/ 4 h 147"/>
                  <a:gd name="T10" fmla="*/ 80 w 101"/>
                  <a:gd name="T11" fmla="*/ 4 h 147"/>
                  <a:gd name="T12" fmla="*/ 100 w 101"/>
                  <a:gd name="T13" fmla="*/ 31 h 147"/>
                  <a:gd name="T14" fmla="*/ 100 w 101"/>
                  <a:gd name="T15" fmla="*/ 31 h 147"/>
                  <a:gd name="T16" fmla="*/ 97 w 101"/>
                  <a:gd name="T17" fmla="*/ 131 h 147"/>
                  <a:gd name="T18" fmla="*/ 97 w 101"/>
                  <a:gd name="T19" fmla="*/ 131 h 147"/>
                  <a:gd name="T20" fmla="*/ 84 w 101"/>
                  <a:gd name="T21" fmla="*/ 146 h 147"/>
                  <a:gd name="T22" fmla="*/ 84 w 101"/>
                  <a:gd name="T23" fmla="*/ 146 h 147"/>
                  <a:gd name="T24" fmla="*/ 76 w 101"/>
                  <a:gd name="T25" fmla="*/ 127 h 147"/>
                  <a:gd name="T26" fmla="*/ 76 w 101"/>
                  <a:gd name="T27" fmla="*/ 127 h 147"/>
                  <a:gd name="T28" fmla="*/ 79 w 101"/>
                  <a:gd name="T29" fmla="*/ 37 h 147"/>
                  <a:gd name="T30" fmla="*/ 79 w 101"/>
                  <a:gd name="T31" fmla="*/ 37 h 147"/>
                  <a:gd name="T32" fmla="*/ 74 w 101"/>
                  <a:gd name="T33" fmla="*/ 23 h 147"/>
                  <a:gd name="T34" fmla="*/ 74 w 101"/>
                  <a:gd name="T35" fmla="*/ 23 h 147"/>
                  <a:gd name="T36" fmla="*/ 60 w 101"/>
                  <a:gd name="T37" fmla="*/ 32 h 147"/>
                  <a:gd name="T38" fmla="*/ 60 w 101"/>
                  <a:gd name="T39" fmla="*/ 32 h 147"/>
                  <a:gd name="T40" fmla="*/ 35 w 101"/>
                  <a:gd name="T41" fmla="*/ 110 h 147"/>
                  <a:gd name="T42" fmla="*/ 35 w 101"/>
                  <a:gd name="T43" fmla="*/ 110 h 147"/>
                  <a:gd name="T44" fmla="*/ 23 w 101"/>
                  <a:gd name="T45" fmla="*/ 129 h 147"/>
                  <a:gd name="T46" fmla="*/ 23 w 101"/>
                  <a:gd name="T47" fmla="*/ 129 h 147"/>
                  <a:gd name="T48" fmla="*/ 14 w 101"/>
                  <a:gd name="T49" fmla="*/ 108 h 147"/>
                  <a:gd name="T50" fmla="*/ 14 w 101"/>
                  <a:gd name="T51" fmla="*/ 108 h 147"/>
                  <a:gd name="T52" fmla="*/ 17 w 101"/>
                  <a:gd name="T53" fmla="*/ 49 h 147"/>
                  <a:gd name="T54" fmla="*/ 17 w 101"/>
                  <a:gd name="T55" fmla="*/ 49 h 147"/>
                  <a:gd name="T56" fmla="*/ 9 w 101"/>
                  <a:gd name="T57" fmla="*/ 39 h 147"/>
                  <a:gd name="T58" fmla="*/ 9 w 101"/>
                  <a:gd name="T59" fmla="*/ 39 h 147"/>
                  <a:gd name="T60" fmla="*/ 0 w 101"/>
                  <a:gd name="T61" fmla="*/ 20 h 147"/>
                  <a:gd name="T62" fmla="*/ 0 w 101"/>
                  <a:gd name="T63" fmla="*/ 20 h 147"/>
                  <a:gd name="T64" fmla="*/ 22 w 101"/>
                  <a:gd name="T65" fmla="*/ 19 h 147"/>
                  <a:gd name="T66" fmla="*/ 22 w 101"/>
                  <a:gd name="T67" fmla="*/ 19 h 147"/>
                  <a:gd name="T68" fmla="*/ 34 w 101"/>
                  <a:gd name="T69"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47">
                    <a:moveTo>
                      <a:pt x="34" y="34"/>
                    </a:moveTo>
                    <a:lnTo>
                      <a:pt x="34" y="34"/>
                    </a:lnTo>
                    <a:cubicBezTo>
                      <a:pt x="38" y="26"/>
                      <a:pt x="43" y="20"/>
                      <a:pt x="49" y="14"/>
                    </a:cubicBezTo>
                    <a:lnTo>
                      <a:pt x="49" y="14"/>
                    </a:lnTo>
                    <a:cubicBezTo>
                      <a:pt x="57" y="3"/>
                      <a:pt x="68" y="0"/>
                      <a:pt x="80" y="4"/>
                    </a:cubicBezTo>
                    <a:lnTo>
                      <a:pt x="80" y="4"/>
                    </a:lnTo>
                    <a:cubicBezTo>
                      <a:pt x="94" y="8"/>
                      <a:pt x="100" y="17"/>
                      <a:pt x="100" y="31"/>
                    </a:cubicBezTo>
                    <a:lnTo>
                      <a:pt x="100" y="31"/>
                    </a:lnTo>
                    <a:cubicBezTo>
                      <a:pt x="99" y="64"/>
                      <a:pt x="99" y="97"/>
                      <a:pt x="97" y="131"/>
                    </a:cubicBezTo>
                    <a:lnTo>
                      <a:pt x="97" y="131"/>
                    </a:lnTo>
                    <a:cubicBezTo>
                      <a:pt x="96" y="136"/>
                      <a:pt x="89" y="141"/>
                      <a:pt x="84" y="146"/>
                    </a:cubicBezTo>
                    <a:lnTo>
                      <a:pt x="84" y="146"/>
                    </a:lnTo>
                    <a:cubicBezTo>
                      <a:pt x="82" y="141"/>
                      <a:pt x="76" y="133"/>
                      <a:pt x="76" y="127"/>
                    </a:cubicBezTo>
                    <a:lnTo>
                      <a:pt x="76" y="127"/>
                    </a:lnTo>
                    <a:cubicBezTo>
                      <a:pt x="76" y="97"/>
                      <a:pt x="78" y="68"/>
                      <a:pt x="79" y="37"/>
                    </a:cubicBezTo>
                    <a:lnTo>
                      <a:pt x="79" y="37"/>
                    </a:lnTo>
                    <a:cubicBezTo>
                      <a:pt x="79" y="32"/>
                      <a:pt x="76" y="28"/>
                      <a:pt x="74" y="23"/>
                    </a:cubicBezTo>
                    <a:lnTo>
                      <a:pt x="74" y="23"/>
                    </a:lnTo>
                    <a:cubicBezTo>
                      <a:pt x="69" y="26"/>
                      <a:pt x="64" y="28"/>
                      <a:pt x="60" y="32"/>
                    </a:cubicBezTo>
                    <a:lnTo>
                      <a:pt x="60" y="32"/>
                    </a:lnTo>
                    <a:cubicBezTo>
                      <a:pt x="40" y="53"/>
                      <a:pt x="39" y="82"/>
                      <a:pt x="35" y="110"/>
                    </a:cubicBezTo>
                    <a:lnTo>
                      <a:pt x="35" y="110"/>
                    </a:lnTo>
                    <a:cubicBezTo>
                      <a:pt x="34" y="117"/>
                      <a:pt x="26" y="123"/>
                      <a:pt x="23" y="129"/>
                    </a:cubicBezTo>
                    <a:lnTo>
                      <a:pt x="23" y="129"/>
                    </a:lnTo>
                    <a:cubicBezTo>
                      <a:pt x="19" y="122"/>
                      <a:pt x="14" y="115"/>
                      <a:pt x="14" y="108"/>
                    </a:cubicBezTo>
                    <a:lnTo>
                      <a:pt x="14" y="108"/>
                    </a:lnTo>
                    <a:cubicBezTo>
                      <a:pt x="14" y="89"/>
                      <a:pt x="16" y="69"/>
                      <a:pt x="17" y="49"/>
                    </a:cubicBezTo>
                    <a:lnTo>
                      <a:pt x="17" y="49"/>
                    </a:lnTo>
                    <a:cubicBezTo>
                      <a:pt x="17" y="45"/>
                      <a:pt x="11" y="42"/>
                      <a:pt x="9" y="39"/>
                    </a:cubicBezTo>
                    <a:lnTo>
                      <a:pt x="9" y="39"/>
                    </a:lnTo>
                    <a:cubicBezTo>
                      <a:pt x="5" y="32"/>
                      <a:pt x="3" y="25"/>
                      <a:pt x="0" y="20"/>
                    </a:cubicBezTo>
                    <a:lnTo>
                      <a:pt x="0" y="20"/>
                    </a:lnTo>
                    <a:cubicBezTo>
                      <a:pt x="8" y="20"/>
                      <a:pt x="16" y="16"/>
                      <a:pt x="22" y="19"/>
                    </a:cubicBezTo>
                    <a:lnTo>
                      <a:pt x="22" y="19"/>
                    </a:lnTo>
                    <a:cubicBezTo>
                      <a:pt x="26" y="21"/>
                      <a:pt x="30" y="28"/>
                      <a:pt x="34" y="3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2" name="Freeform 341"/>
              <p:cNvSpPr>
                <a:spLocks noChangeArrowheads="1"/>
              </p:cNvSpPr>
              <p:nvPr/>
            </p:nvSpPr>
            <p:spPr bwMode="auto">
              <a:xfrm>
                <a:off x="4358311" y="2152705"/>
                <a:ext cx="28571" cy="58333"/>
              </a:xfrm>
              <a:custGeom>
                <a:avLst/>
                <a:gdLst>
                  <a:gd name="T0" fmla="*/ 68 w 105"/>
                  <a:gd name="T1" fmla="*/ 2 h 215"/>
                  <a:gd name="T2" fmla="*/ 68 w 105"/>
                  <a:gd name="T3" fmla="*/ 2 h 215"/>
                  <a:gd name="T4" fmla="*/ 60 w 105"/>
                  <a:gd name="T5" fmla="*/ 87 h 215"/>
                  <a:gd name="T6" fmla="*/ 60 w 105"/>
                  <a:gd name="T7" fmla="*/ 87 h 215"/>
                  <a:gd name="T8" fmla="*/ 83 w 105"/>
                  <a:gd name="T9" fmla="*/ 102 h 215"/>
                  <a:gd name="T10" fmla="*/ 83 w 105"/>
                  <a:gd name="T11" fmla="*/ 102 h 215"/>
                  <a:gd name="T12" fmla="*/ 61 w 105"/>
                  <a:gd name="T13" fmla="*/ 120 h 215"/>
                  <a:gd name="T14" fmla="*/ 61 w 105"/>
                  <a:gd name="T15" fmla="*/ 120 h 215"/>
                  <a:gd name="T16" fmla="*/ 56 w 105"/>
                  <a:gd name="T17" fmla="*/ 116 h 215"/>
                  <a:gd name="T18" fmla="*/ 56 w 105"/>
                  <a:gd name="T19" fmla="*/ 116 h 215"/>
                  <a:gd name="T20" fmla="*/ 53 w 105"/>
                  <a:gd name="T21" fmla="*/ 166 h 215"/>
                  <a:gd name="T22" fmla="*/ 53 w 105"/>
                  <a:gd name="T23" fmla="*/ 166 h 215"/>
                  <a:gd name="T24" fmla="*/ 66 w 105"/>
                  <a:gd name="T25" fmla="*/ 188 h 215"/>
                  <a:gd name="T26" fmla="*/ 66 w 105"/>
                  <a:gd name="T27" fmla="*/ 188 h 215"/>
                  <a:gd name="T28" fmla="*/ 86 w 105"/>
                  <a:gd name="T29" fmla="*/ 181 h 215"/>
                  <a:gd name="T30" fmla="*/ 86 w 105"/>
                  <a:gd name="T31" fmla="*/ 181 h 215"/>
                  <a:gd name="T32" fmla="*/ 103 w 105"/>
                  <a:gd name="T33" fmla="*/ 176 h 215"/>
                  <a:gd name="T34" fmla="*/ 103 w 105"/>
                  <a:gd name="T35" fmla="*/ 176 h 215"/>
                  <a:gd name="T36" fmla="*/ 101 w 105"/>
                  <a:gd name="T37" fmla="*/ 196 h 215"/>
                  <a:gd name="T38" fmla="*/ 101 w 105"/>
                  <a:gd name="T39" fmla="*/ 196 h 215"/>
                  <a:gd name="T40" fmla="*/ 62 w 105"/>
                  <a:gd name="T41" fmla="*/ 210 h 215"/>
                  <a:gd name="T42" fmla="*/ 62 w 105"/>
                  <a:gd name="T43" fmla="*/ 210 h 215"/>
                  <a:gd name="T44" fmla="*/ 30 w 105"/>
                  <a:gd name="T45" fmla="*/ 168 h 215"/>
                  <a:gd name="T46" fmla="*/ 30 w 105"/>
                  <a:gd name="T47" fmla="*/ 168 h 215"/>
                  <a:gd name="T48" fmla="*/ 32 w 105"/>
                  <a:gd name="T49" fmla="*/ 142 h 215"/>
                  <a:gd name="T50" fmla="*/ 32 w 105"/>
                  <a:gd name="T51" fmla="*/ 142 h 215"/>
                  <a:gd name="T52" fmla="*/ 34 w 105"/>
                  <a:gd name="T53" fmla="*/ 120 h 215"/>
                  <a:gd name="T54" fmla="*/ 34 w 105"/>
                  <a:gd name="T55" fmla="*/ 120 h 215"/>
                  <a:gd name="T56" fmla="*/ 0 w 105"/>
                  <a:gd name="T57" fmla="*/ 101 h 215"/>
                  <a:gd name="T58" fmla="*/ 0 w 105"/>
                  <a:gd name="T59" fmla="*/ 101 h 215"/>
                  <a:gd name="T60" fmla="*/ 37 w 105"/>
                  <a:gd name="T61" fmla="*/ 87 h 215"/>
                  <a:gd name="T62" fmla="*/ 37 w 105"/>
                  <a:gd name="T63" fmla="*/ 87 h 215"/>
                  <a:gd name="T64" fmla="*/ 60 w 105"/>
                  <a:gd name="T65" fmla="*/ 0 h 215"/>
                  <a:gd name="T66" fmla="*/ 60 w 105"/>
                  <a:gd name="T67" fmla="*/ 0 h 215"/>
                  <a:gd name="T68" fmla="*/ 68 w 105"/>
                  <a:gd name="T69" fmla="*/ 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15">
                    <a:moveTo>
                      <a:pt x="68" y="2"/>
                    </a:moveTo>
                    <a:lnTo>
                      <a:pt x="68" y="2"/>
                    </a:lnTo>
                    <a:cubicBezTo>
                      <a:pt x="64" y="30"/>
                      <a:pt x="62" y="57"/>
                      <a:pt x="60" y="87"/>
                    </a:cubicBezTo>
                    <a:lnTo>
                      <a:pt x="60" y="87"/>
                    </a:lnTo>
                    <a:cubicBezTo>
                      <a:pt x="74" y="81"/>
                      <a:pt x="83" y="92"/>
                      <a:pt x="83" y="102"/>
                    </a:cubicBezTo>
                    <a:lnTo>
                      <a:pt x="83" y="102"/>
                    </a:lnTo>
                    <a:cubicBezTo>
                      <a:pt x="83" y="108"/>
                      <a:pt x="69" y="114"/>
                      <a:pt x="61" y="120"/>
                    </a:cubicBezTo>
                    <a:lnTo>
                      <a:pt x="61" y="120"/>
                    </a:lnTo>
                    <a:cubicBezTo>
                      <a:pt x="60" y="119"/>
                      <a:pt x="57" y="117"/>
                      <a:pt x="56" y="116"/>
                    </a:cubicBezTo>
                    <a:lnTo>
                      <a:pt x="56" y="116"/>
                    </a:lnTo>
                    <a:cubicBezTo>
                      <a:pt x="54" y="133"/>
                      <a:pt x="52" y="151"/>
                      <a:pt x="53" y="166"/>
                    </a:cubicBezTo>
                    <a:lnTo>
                      <a:pt x="53" y="166"/>
                    </a:lnTo>
                    <a:cubicBezTo>
                      <a:pt x="53" y="174"/>
                      <a:pt x="60" y="183"/>
                      <a:pt x="66" y="188"/>
                    </a:cubicBezTo>
                    <a:lnTo>
                      <a:pt x="66" y="188"/>
                    </a:lnTo>
                    <a:cubicBezTo>
                      <a:pt x="70" y="191"/>
                      <a:pt x="81" y="183"/>
                      <a:pt x="86" y="181"/>
                    </a:cubicBezTo>
                    <a:lnTo>
                      <a:pt x="86" y="181"/>
                    </a:lnTo>
                    <a:cubicBezTo>
                      <a:pt x="93" y="180"/>
                      <a:pt x="98" y="178"/>
                      <a:pt x="103" y="176"/>
                    </a:cubicBezTo>
                    <a:lnTo>
                      <a:pt x="103" y="176"/>
                    </a:lnTo>
                    <a:cubicBezTo>
                      <a:pt x="103" y="183"/>
                      <a:pt x="104" y="192"/>
                      <a:pt x="101" y="196"/>
                    </a:cubicBezTo>
                    <a:lnTo>
                      <a:pt x="101" y="196"/>
                    </a:lnTo>
                    <a:cubicBezTo>
                      <a:pt x="91" y="208"/>
                      <a:pt x="78" y="214"/>
                      <a:pt x="62" y="210"/>
                    </a:cubicBezTo>
                    <a:lnTo>
                      <a:pt x="62" y="210"/>
                    </a:lnTo>
                    <a:cubicBezTo>
                      <a:pt x="45" y="205"/>
                      <a:pt x="32" y="186"/>
                      <a:pt x="30" y="168"/>
                    </a:cubicBezTo>
                    <a:lnTo>
                      <a:pt x="30" y="168"/>
                    </a:lnTo>
                    <a:cubicBezTo>
                      <a:pt x="30" y="160"/>
                      <a:pt x="32" y="152"/>
                      <a:pt x="32" y="142"/>
                    </a:cubicBezTo>
                    <a:lnTo>
                      <a:pt x="32" y="142"/>
                    </a:lnTo>
                    <a:cubicBezTo>
                      <a:pt x="33" y="134"/>
                      <a:pt x="34" y="126"/>
                      <a:pt x="34" y="120"/>
                    </a:cubicBezTo>
                    <a:lnTo>
                      <a:pt x="34" y="120"/>
                    </a:lnTo>
                    <a:cubicBezTo>
                      <a:pt x="23" y="114"/>
                      <a:pt x="14" y="109"/>
                      <a:pt x="0" y="101"/>
                    </a:cubicBezTo>
                    <a:lnTo>
                      <a:pt x="0" y="101"/>
                    </a:lnTo>
                    <a:cubicBezTo>
                      <a:pt x="15" y="95"/>
                      <a:pt x="25" y="92"/>
                      <a:pt x="37" y="87"/>
                    </a:cubicBezTo>
                    <a:lnTo>
                      <a:pt x="37" y="87"/>
                    </a:lnTo>
                    <a:cubicBezTo>
                      <a:pt x="45" y="59"/>
                      <a:pt x="38" y="25"/>
                      <a:pt x="60" y="0"/>
                    </a:cubicBezTo>
                    <a:lnTo>
                      <a:pt x="60" y="0"/>
                    </a:lnTo>
                    <a:cubicBezTo>
                      <a:pt x="62" y="0"/>
                      <a:pt x="65" y="1"/>
                      <a:pt x="68"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3" name="Freeform 342"/>
              <p:cNvSpPr>
                <a:spLocks noChangeArrowheads="1"/>
              </p:cNvSpPr>
              <p:nvPr/>
            </p:nvSpPr>
            <p:spPr bwMode="auto">
              <a:xfrm>
                <a:off x="4186883" y="2165800"/>
                <a:ext cx="28571" cy="42857"/>
              </a:xfrm>
              <a:custGeom>
                <a:avLst/>
                <a:gdLst>
                  <a:gd name="T0" fmla="*/ 95 w 108"/>
                  <a:gd name="T1" fmla="*/ 35 h 160"/>
                  <a:gd name="T2" fmla="*/ 95 w 108"/>
                  <a:gd name="T3" fmla="*/ 35 h 160"/>
                  <a:gd name="T4" fmla="*/ 26 w 108"/>
                  <a:gd name="T5" fmla="*/ 50 h 160"/>
                  <a:gd name="T6" fmla="*/ 26 w 108"/>
                  <a:gd name="T7" fmla="*/ 50 h 160"/>
                  <a:gd name="T8" fmla="*/ 59 w 108"/>
                  <a:gd name="T9" fmla="*/ 55 h 160"/>
                  <a:gd name="T10" fmla="*/ 59 w 108"/>
                  <a:gd name="T11" fmla="*/ 55 h 160"/>
                  <a:gd name="T12" fmla="*/ 99 w 108"/>
                  <a:gd name="T13" fmla="*/ 78 h 160"/>
                  <a:gd name="T14" fmla="*/ 99 w 108"/>
                  <a:gd name="T15" fmla="*/ 78 h 160"/>
                  <a:gd name="T16" fmla="*/ 91 w 108"/>
                  <a:gd name="T17" fmla="*/ 127 h 160"/>
                  <a:gd name="T18" fmla="*/ 91 w 108"/>
                  <a:gd name="T19" fmla="*/ 127 h 160"/>
                  <a:gd name="T20" fmla="*/ 47 w 108"/>
                  <a:gd name="T21" fmla="*/ 155 h 160"/>
                  <a:gd name="T22" fmla="*/ 47 w 108"/>
                  <a:gd name="T23" fmla="*/ 155 h 160"/>
                  <a:gd name="T24" fmla="*/ 18 w 108"/>
                  <a:gd name="T25" fmla="*/ 132 h 160"/>
                  <a:gd name="T26" fmla="*/ 18 w 108"/>
                  <a:gd name="T27" fmla="*/ 132 h 160"/>
                  <a:gd name="T28" fmla="*/ 30 w 108"/>
                  <a:gd name="T29" fmla="*/ 116 h 160"/>
                  <a:gd name="T30" fmla="*/ 30 w 108"/>
                  <a:gd name="T31" fmla="*/ 116 h 160"/>
                  <a:gd name="T32" fmla="*/ 40 w 108"/>
                  <a:gd name="T33" fmla="*/ 127 h 160"/>
                  <a:gd name="T34" fmla="*/ 40 w 108"/>
                  <a:gd name="T35" fmla="*/ 127 h 160"/>
                  <a:gd name="T36" fmla="*/ 50 w 108"/>
                  <a:gd name="T37" fmla="*/ 132 h 160"/>
                  <a:gd name="T38" fmla="*/ 50 w 108"/>
                  <a:gd name="T39" fmla="*/ 132 h 160"/>
                  <a:gd name="T40" fmla="*/ 80 w 108"/>
                  <a:gd name="T41" fmla="*/ 109 h 160"/>
                  <a:gd name="T42" fmla="*/ 80 w 108"/>
                  <a:gd name="T43" fmla="*/ 109 h 160"/>
                  <a:gd name="T44" fmla="*/ 64 w 108"/>
                  <a:gd name="T45" fmla="*/ 76 h 160"/>
                  <a:gd name="T46" fmla="*/ 64 w 108"/>
                  <a:gd name="T47" fmla="*/ 76 h 160"/>
                  <a:gd name="T48" fmla="*/ 26 w 108"/>
                  <a:gd name="T49" fmla="*/ 70 h 160"/>
                  <a:gd name="T50" fmla="*/ 26 w 108"/>
                  <a:gd name="T51" fmla="*/ 70 h 160"/>
                  <a:gd name="T52" fmla="*/ 13 w 108"/>
                  <a:gd name="T53" fmla="*/ 29 h 160"/>
                  <a:gd name="T54" fmla="*/ 13 w 108"/>
                  <a:gd name="T55" fmla="*/ 29 h 160"/>
                  <a:gd name="T56" fmla="*/ 75 w 108"/>
                  <a:gd name="T57" fmla="*/ 5 h 160"/>
                  <a:gd name="T58" fmla="*/ 75 w 108"/>
                  <a:gd name="T59" fmla="*/ 5 h 160"/>
                  <a:gd name="T60" fmla="*/ 95 w 108"/>
                  <a:gd name="T61"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60">
                    <a:moveTo>
                      <a:pt x="95" y="35"/>
                    </a:moveTo>
                    <a:lnTo>
                      <a:pt x="95" y="35"/>
                    </a:lnTo>
                    <a:cubicBezTo>
                      <a:pt x="64" y="15"/>
                      <a:pt x="39" y="20"/>
                      <a:pt x="26" y="50"/>
                    </a:cubicBezTo>
                    <a:lnTo>
                      <a:pt x="26" y="50"/>
                    </a:lnTo>
                    <a:cubicBezTo>
                      <a:pt x="38" y="53"/>
                      <a:pt x="48" y="55"/>
                      <a:pt x="59" y="55"/>
                    </a:cubicBezTo>
                    <a:lnTo>
                      <a:pt x="59" y="55"/>
                    </a:lnTo>
                    <a:cubicBezTo>
                      <a:pt x="76" y="56"/>
                      <a:pt x="91" y="62"/>
                      <a:pt x="99" y="78"/>
                    </a:cubicBezTo>
                    <a:lnTo>
                      <a:pt x="99" y="78"/>
                    </a:lnTo>
                    <a:cubicBezTo>
                      <a:pt x="107" y="96"/>
                      <a:pt x="106" y="114"/>
                      <a:pt x="91" y="127"/>
                    </a:cubicBezTo>
                    <a:lnTo>
                      <a:pt x="91" y="127"/>
                    </a:lnTo>
                    <a:cubicBezTo>
                      <a:pt x="79" y="138"/>
                      <a:pt x="63" y="148"/>
                      <a:pt x="47" y="155"/>
                    </a:cubicBezTo>
                    <a:lnTo>
                      <a:pt x="47" y="155"/>
                    </a:lnTo>
                    <a:cubicBezTo>
                      <a:pt x="34" y="159"/>
                      <a:pt x="16" y="146"/>
                      <a:pt x="18" y="132"/>
                    </a:cubicBezTo>
                    <a:lnTo>
                      <a:pt x="18" y="132"/>
                    </a:lnTo>
                    <a:cubicBezTo>
                      <a:pt x="18" y="127"/>
                      <a:pt x="25" y="118"/>
                      <a:pt x="30" y="116"/>
                    </a:cubicBezTo>
                    <a:lnTo>
                      <a:pt x="30" y="116"/>
                    </a:lnTo>
                    <a:cubicBezTo>
                      <a:pt x="40" y="113"/>
                      <a:pt x="43" y="118"/>
                      <a:pt x="40" y="127"/>
                    </a:cubicBezTo>
                    <a:lnTo>
                      <a:pt x="40" y="127"/>
                    </a:lnTo>
                    <a:cubicBezTo>
                      <a:pt x="39" y="128"/>
                      <a:pt x="49" y="134"/>
                      <a:pt x="50" y="132"/>
                    </a:cubicBezTo>
                    <a:lnTo>
                      <a:pt x="50" y="132"/>
                    </a:lnTo>
                    <a:cubicBezTo>
                      <a:pt x="61" y="126"/>
                      <a:pt x="73" y="118"/>
                      <a:pt x="80" y="109"/>
                    </a:cubicBezTo>
                    <a:lnTo>
                      <a:pt x="80" y="109"/>
                    </a:lnTo>
                    <a:cubicBezTo>
                      <a:pt x="89" y="95"/>
                      <a:pt x="81" y="80"/>
                      <a:pt x="64" y="76"/>
                    </a:cubicBezTo>
                    <a:lnTo>
                      <a:pt x="64" y="76"/>
                    </a:lnTo>
                    <a:cubicBezTo>
                      <a:pt x="50" y="74"/>
                      <a:pt x="38" y="74"/>
                      <a:pt x="26" y="70"/>
                    </a:cubicBezTo>
                    <a:lnTo>
                      <a:pt x="26" y="70"/>
                    </a:lnTo>
                    <a:cubicBezTo>
                      <a:pt x="5" y="65"/>
                      <a:pt x="0" y="46"/>
                      <a:pt x="13" y="29"/>
                    </a:cubicBezTo>
                    <a:lnTo>
                      <a:pt x="13" y="29"/>
                    </a:lnTo>
                    <a:cubicBezTo>
                      <a:pt x="28" y="9"/>
                      <a:pt x="49" y="0"/>
                      <a:pt x="75" y="5"/>
                    </a:cubicBezTo>
                    <a:lnTo>
                      <a:pt x="75" y="5"/>
                    </a:lnTo>
                    <a:cubicBezTo>
                      <a:pt x="90" y="8"/>
                      <a:pt x="97" y="17"/>
                      <a:pt x="95" y="3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4" name="Freeform 343"/>
              <p:cNvSpPr>
                <a:spLocks noChangeArrowheads="1"/>
              </p:cNvSpPr>
              <p:nvPr/>
            </p:nvSpPr>
            <p:spPr bwMode="auto">
              <a:xfrm>
                <a:off x="4401168" y="2169372"/>
                <a:ext cx="32142" cy="30952"/>
              </a:xfrm>
              <a:custGeom>
                <a:avLst/>
                <a:gdLst>
                  <a:gd name="T0" fmla="*/ 68 w 119"/>
                  <a:gd name="T1" fmla="*/ 69 h 113"/>
                  <a:gd name="T2" fmla="*/ 68 w 119"/>
                  <a:gd name="T3" fmla="*/ 69 h 113"/>
                  <a:gd name="T4" fmla="*/ 69 w 119"/>
                  <a:gd name="T5" fmla="*/ 97 h 113"/>
                  <a:gd name="T6" fmla="*/ 69 w 119"/>
                  <a:gd name="T7" fmla="*/ 97 h 113"/>
                  <a:gd name="T8" fmla="*/ 60 w 119"/>
                  <a:gd name="T9" fmla="*/ 112 h 113"/>
                  <a:gd name="T10" fmla="*/ 60 w 119"/>
                  <a:gd name="T11" fmla="*/ 112 h 113"/>
                  <a:gd name="T12" fmla="*/ 47 w 119"/>
                  <a:gd name="T13" fmla="*/ 100 h 113"/>
                  <a:gd name="T14" fmla="*/ 47 w 119"/>
                  <a:gd name="T15" fmla="*/ 100 h 113"/>
                  <a:gd name="T16" fmla="*/ 46 w 119"/>
                  <a:gd name="T17" fmla="*/ 69 h 113"/>
                  <a:gd name="T18" fmla="*/ 46 w 119"/>
                  <a:gd name="T19" fmla="*/ 69 h 113"/>
                  <a:gd name="T20" fmla="*/ 14 w 119"/>
                  <a:gd name="T21" fmla="*/ 64 h 113"/>
                  <a:gd name="T22" fmla="*/ 14 w 119"/>
                  <a:gd name="T23" fmla="*/ 64 h 113"/>
                  <a:gd name="T24" fmla="*/ 0 w 119"/>
                  <a:gd name="T25" fmla="*/ 53 h 113"/>
                  <a:gd name="T26" fmla="*/ 0 w 119"/>
                  <a:gd name="T27" fmla="*/ 53 h 113"/>
                  <a:gd name="T28" fmla="*/ 17 w 119"/>
                  <a:gd name="T29" fmla="*/ 43 h 113"/>
                  <a:gd name="T30" fmla="*/ 17 w 119"/>
                  <a:gd name="T31" fmla="*/ 43 h 113"/>
                  <a:gd name="T32" fmla="*/ 46 w 119"/>
                  <a:gd name="T33" fmla="*/ 42 h 113"/>
                  <a:gd name="T34" fmla="*/ 46 w 119"/>
                  <a:gd name="T35" fmla="*/ 42 h 113"/>
                  <a:gd name="T36" fmla="*/ 43 w 119"/>
                  <a:gd name="T37" fmla="*/ 16 h 113"/>
                  <a:gd name="T38" fmla="*/ 43 w 119"/>
                  <a:gd name="T39" fmla="*/ 16 h 113"/>
                  <a:gd name="T40" fmla="*/ 48 w 119"/>
                  <a:gd name="T41" fmla="*/ 0 h 113"/>
                  <a:gd name="T42" fmla="*/ 48 w 119"/>
                  <a:gd name="T43" fmla="*/ 0 h 113"/>
                  <a:gd name="T44" fmla="*/ 64 w 119"/>
                  <a:gd name="T45" fmla="*/ 8 h 113"/>
                  <a:gd name="T46" fmla="*/ 64 w 119"/>
                  <a:gd name="T47" fmla="*/ 8 h 113"/>
                  <a:gd name="T48" fmla="*/ 69 w 119"/>
                  <a:gd name="T49" fmla="*/ 43 h 113"/>
                  <a:gd name="T50" fmla="*/ 69 w 119"/>
                  <a:gd name="T51" fmla="*/ 43 h 113"/>
                  <a:gd name="T52" fmla="*/ 104 w 119"/>
                  <a:gd name="T53" fmla="*/ 50 h 113"/>
                  <a:gd name="T54" fmla="*/ 104 w 119"/>
                  <a:gd name="T55" fmla="*/ 50 h 113"/>
                  <a:gd name="T56" fmla="*/ 118 w 119"/>
                  <a:gd name="T57" fmla="*/ 62 h 113"/>
                  <a:gd name="T58" fmla="*/ 118 w 119"/>
                  <a:gd name="T59" fmla="*/ 62 h 113"/>
                  <a:gd name="T60" fmla="*/ 101 w 119"/>
                  <a:gd name="T61" fmla="*/ 70 h 113"/>
                  <a:gd name="T62" fmla="*/ 101 w 119"/>
                  <a:gd name="T63" fmla="*/ 70 h 113"/>
                  <a:gd name="T64" fmla="*/ 68 w 119"/>
                  <a:gd name="T65"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13">
                    <a:moveTo>
                      <a:pt x="68" y="69"/>
                    </a:moveTo>
                    <a:lnTo>
                      <a:pt x="68" y="69"/>
                    </a:lnTo>
                    <a:cubicBezTo>
                      <a:pt x="68" y="81"/>
                      <a:pt x="71" y="89"/>
                      <a:pt x="69" y="97"/>
                    </a:cubicBezTo>
                    <a:lnTo>
                      <a:pt x="69" y="97"/>
                    </a:lnTo>
                    <a:cubicBezTo>
                      <a:pt x="68" y="102"/>
                      <a:pt x="64" y="107"/>
                      <a:pt x="60" y="112"/>
                    </a:cubicBezTo>
                    <a:lnTo>
                      <a:pt x="60" y="112"/>
                    </a:lnTo>
                    <a:cubicBezTo>
                      <a:pt x="56" y="107"/>
                      <a:pt x="48" y="104"/>
                      <a:pt x="47" y="100"/>
                    </a:cubicBezTo>
                    <a:lnTo>
                      <a:pt x="47" y="100"/>
                    </a:lnTo>
                    <a:cubicBezTo>
                      <a:pt x="45" y="89"/>
                      <a:pt x="46" y="80"/>
                      <a:pt x="46" y="69"/>
                    </a:cubicBezTo>
                    <a:lnTo>
                      <a:pt x="46" y="69"/>
                    </a:lnTo>
                    <a:cubicBezTo>
                      <a:pt x="34" y="68"/>
                      <a:pt x="24" y="67"/>
                      <a:pt x="14" y="64"/>
                    </a:cubicBezTo>
                    <a:lnTo>
                      <a:pt x="14" y="64"/>
                    </a:lnTo>
                    <a:cubicBezTo>
                      <a:pt x="8" y="62"/>
                      <a:pt x="5" y="56"/>
                      <a:pt x="0" y="53"/>
                    </a:cubicBezTo>
                    <a:lnTo>
                      <a:pt x="0" y="53"/>
                    </a:lnTo>
                    <a:cubicBezTo>
                      <a:pt x="6" y="49"/>
                      <a:pt x="11" y="44"/>
                      <a:pt x="17" y="43"/>
                    </a:cubicBezTo>
                    <a:lnTo>
                      <a:pt x="17" y="43"/>
                    </a:lnTo>
                    <a:cubicBezTo>
                      <a:pt x="25" y="41"/>
                      <a:pt x="34" y="42"/>
                      <a:pt x="46" y="42"/>
                    </a:cubicBezTo>
                    <a:lnTo>
                      <a:pt x="46" y="42"/>
                    </a:lnTo>
                    <a:cubicBezTo>
                      <a:pt x="45" y="33"/>
                      <a:pt x="43" y="24"/>
                      <a:pt x="43" y="16"/>
                    </a:cubicBezTo>
                    <a:lnTo>
                      <a:pt x="43" y="16"/>
                    </a:lnTo>
                    <a:cubicBezTo>
                      <a:pt x="43" y="11"/>
                      <a:pt x="46" y="4"/>
                      <a:pt x="48" y="0"/>
                    </a:cubicBezTo>
                    <a:lnTo>
                      <a:pt x="48" y="0"/>
                    </a:lnTo>
                    <a:cubicBezTo>
                      <a:pt x="53" y="2"/>
                      <a:pt x="62" y="4"/>
                      <a:pt x="64" y="8"/>
                    </a:cubicBezTo>
                    <a:lnTo>
                      <a:pt x="64" y="8"/>
                    </a:lnTo>
                    <a:cubicBezTo>
                      <a:pt x="67" y="18"/>
                      <a:pt x="67" y="31"/>
                      <a:pt x="69" y="43"/>
                    </a:cubicBezTo>
                    <a:lnTo>
                      <a:pt x="69" y="43"/>
                    </a:lnTo>
                    <a:cubicBezTo>
                      <a:pt x="80" y="44"/>
                      <a:pt x="92" y="47"/>
                      <a:pt x="104" y="50"/>
                    </a:cubicBezTo>
                    <a:lnTo>
                      <a:pt x="104" y="50"/>
                    </a:lnTo>
                    <a:cubicBezTo>
                      <a:pt x="109" y="52"/>
                      <a:pt x="113" y="58"/>
                      <a:pt x="118" y="62"/>
                    </a:cubicBezTo>
                    <a:lnTo>
                      <a:pt x="118" y="62"/>
                    </a:lnTo>
                    <a:cubicBezTo>
                      <a:pt x="113" y="65"/>
                      <a:pt x="107" y="70"/>
                      <a:pt x="101" y="70"/>
                    </a:cubicBezTo>
                    <a:lnTo>
                      <a:pt x="101" y="70"/>
                    </a:lnTo>
                    <a:cubicBezTo>
                      <a:pt x="91" y="72"/>
                      <a:pt x="80" y="70"/>
                      <a:pt x="68" y="6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5" name="Freeform 344"/>
              <p:cNvSpPr>
                <a:spLocks noChangeArrowheads="1"/>
              </p:cNvSpPr>
              <p:nvPr/>
            </p:nvSpPr>
            <p:spPr bwMode="auto">
              <a:xfrm>
                <a:off x="4435691" y="2181276"/>
                <a:ext cx="57143" cy="10715"/>
              </a:xfrm>
              <a:custGeom>
                <a:avLst/>
                <a:gdLst>
                  <a:gd name="T0" fmla="*/ 190 w 213"/>
                  <a:gd name="T1" fmla="*/ 20 h 41"/>
                  <a:gd name="T2" fmla="*/ 190 w 213"/>
                  <a:gd name="T3" fmla="*/ 20 h 41"/>
                  <a:gd name="T4" fmla="*/ 103 w 213"/>
                  <a:gd name="T5" fmla="*/ 33 h 41"/>
                  <a:gd name="T6" fmla="*/ 103 w 213"/>
                  <a:gd name="T7" fmla="*/ 33 h 41"/>
                  <a:gd name="T8" fmla="*/ 15 w 213"/>
                  <a:gd name="T9" fmla="*/ 40 h 41"/>
                  <a:gd name="T10" fmla="*/ 15 w 213"/>
                  <a:gd name="T11" fmla="*/ 40 h 41"/>
                  <a:gd name="T12" fmla="*/ 0 w 213"/>
                  <a:gd name="T13" fmla="*/ 31 h 41"/>
                  <a:gd name="T14" fmla="*/ 0 w 213"/>
                  <a:gd name="T15" fmla="*/ 31 h 41"/>
                  <a:gd name="T16" fmla="*/ 14 w 213"/>
                  <a:gd name="T17" fmla="*/ 21 h 41"/>
                  <a:gd name="T18" fmla="*/ 14 w 213"/>
                  <a:gd name="T19" fmla="*/ 21 h 41"/>
                  <a:gd name="T20" fmla="*/ 181 w 213"/>
                  <a:gd name="T21" fmla="*/ 2 h 41"/>
                  <a:gd name="T22" fmla="*/ 181 w 213"/>
                  <a:gd name="T23" fmla="*/ 2 h 41"/>
                  <a:gd name="T24" fmla="*/ 189 w 213"/>
                  <a:gd name="T25" fmla="*/ 1 h 41"/>
                  <a:gd name="T26" fmla="*/ 189 w 213"/>
                  <a:gd name="T27" fmla="*/ 1 h 41"/>
                  <a:gd name="T28" fmla="*/ 212 w 213"/>
                  <a:gd name="T29" fmla="*/ 11 h 41"/>
                  <a:gd name="T30" fmla="*/ 212 w 213"/>
                  <a:gd name="T31" fmla="*/ 11 h 41"/>
                  <a:gd name="T32" fmla="*/ 194 w 213"/>
                  <a:gd name="T33" fmla="*/ 25 h 41"/>
                  <a:gd name="T34" fmla="*/ 194 w 213"/>
                  <a:gd name="T35" fmla="*/ 25 h 41"/>
                  <a:gd name="T36" fmla="*/ 190 w 213"/>
                  <a:gd name="T3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41">
                    <a:moveTo>
                      <a:pt x="190" y="20"/>
                    </a:moveTo>
                    <a:lnTo>
                      <a:pt x="190" y="20"/>
                    </a:lnTo>
                    <a:cubicBezTo>
                      <a:pt x="161" y="25"/>
                      <a:pt x="133" y="29"/>
                      <a:pt x="103" y="33"/>
                    </a:cubicBezTo>
                    <a:lnTo>
                      <a:pt x="103" y="33"/>
                    </a:lnTo>
                    <a:cubicBezTo>
                      <a:pt x="74" y="36"/>
                      <a:pt x="45" y="38"/>
                      <a:pt x="15" y="40"/>
                    </a:cubicBezTo>
                    <a:lnTo>
                      <a:pt x="15" y="40"/>
                    </a:lnTo>
                    <a:cubicBezTo>
                      <a:pt x="11" y="40"/>
                      <a:pt x="5" y="35"/>
                      <a:pt x="0" y="31"/>
                    </a:cubicBezTo>
                    <a:lnTo>
                      <a:pt x="0" y="31"/>
                    </a:lnTo>
                    <a:cubicBezTo>
                      <a:pt x="5" y="28"/>
                      <a:pt x="10" y="22"/>
                      <a:pt x="14" y="21"/>
                    </a:cubicBezTo>
                    <a:lnTo>
                      <a:pt x="14" y="21"/>
                    </a:lnTo>
                    <a:cubicBezTo>
                      <a:pt x="70" y="14"/>
                      <a:pt x="126" y="8"/>
                      <a:pt x="181" y="2"/>
                    </a:cubicBezTo>
                    <a:lnTo>
                      <a:pt x="181" y="2"/>
                    </a:lnTo>
                    <a:cubicBezTo>
                      <a:pt x="183" y="1"/>
                      <a:pt x="187" y="0"/>
                      <a:pt x="189" y="1"/>
                    </a:cubicBezTo>
                    <a:lnTo>
                      <a:pt x="189" y="1"/>
                    </a:lnTo>
                    <a:cubicBezTo>
                      <a:pt x="197" y="5"/>
                      <a:pt x="204" y="8"/>
                      <a:pt x="212" y="11"/>
                    </a:cubicBezTo>
                    <a:lnTo>
                      <a:pt x="212" y="11"/>
                    </a:lnTo>
                    <a:cubicBezTo>
                      <a:pt x="205" y="16"/>
                      <a:pt x="200" y="20"/>
                      <a:pt x="194" y="25"/>
                    </a:cubicBezTo>
                    <a:lnTo>
                      <a:pt x="194" y="25"/>
                    </a:lnTo>
                    <a:cubicBezTo>
                      <a:pt x="193" y="23"/>
                      <a:pt x="192" y="22"/>
                      <a:pt x="190" y="2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6" name="Freeform 346"/>
              <p:cNvSpPr>
                <a:spLocks noChangeArrowheads="1"/>
              </p:cNvSpPr>
              <p:nvPr/>
            </p:nvSpPr>
            <p:spPr bwMode="auto">
              <a:xfrm>
                <a:off x="4223788" y="2170562"/>
                <a:ext cx="7143" cy="33333"/>
              </a:xfrm>
              <a:custGeom>
                <a:avLst/>
                <a:gdLst>
                  <a:gd name="T0" fmla="*/ 17 w 28"/>
                  <a:gd name="T1" fmla="*/ 0 h 122"/>
                  <a:gd name="T2" fmla="*/ 17 w 28"/>
                  <a:gd name="T3" fmla="*/ 0 h 122"/>
                  <a:gd name="T4" fmla="*/ 26 w 28"/>
                  <a:gd name="T5" fmla="*/ 32 h 122"/>
                  <a:gd name="T6" fmla="*/ 26 w 28"/>
                  <a:gd name="T7" fmla="*/ 32 h 122"/>
                  <a:gd name="T8" fmla="*/ 26 w 28"/>
                  <a:gd name="T9" fmla="*/ 109 h 122"/>
                  <a:gd name="T10" fmla="*/ 26 w 28"/>
                  <a:gd name="T11" fmla="*/ 109 h 122"/>
                  <a:gd name="T12" fmla="*/ 14 w 28"/>
                  <a:gd name="T13" fmla="*/ 121 h 122"/>
                  <a:gd name="T14" fmla="*/ 14 w 28"/>
                  <a:gd name="T15" fmla="*/ 121 h 122"/>
                  <a:gd name="T16" fmla="*/ 6 w 28"/>
                  <a:gd name="T17" fmla="*/ 105 h 122"/>
                  <a:gd name="T18" fmla="*/ 6 w 28"/>
                  <a:gd name="T19" fmla="*/ 105 h 122"/>
                  <a:gd name="T20" fmla="*/ 7 w 28"/>
                  <a:gd name="T21" fmla="*/ 41 h 122"/>
                  <a:gd name="T22" fmla="*/ 7 w 28"/>
                  <a:gd name="T23" fmla="*/ 41 h 122"/>
                  <a:gd name="T24" fmla="*/ 17 w 28"/>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22">
                    <a:moveTo>
                      <a:pt x="17" y="0"/>
                    </a:moveTo>
                    <a:lnTo>
                      <a:pt x="17" y="0"/>
                    </a:lnTo>
                    <a:cubicBezTo>
                      <a:pt x="21" y="12"/>
                      <a:pt x="25" y="22"/>
                      <a:pt x="26" y="32"/>
                    </a:cubicBezTo>
                    <a:lnTo>
                      <a:pt x="26" y="32"/>
                    </a:lnTo>
                    <a:cubicBezTo>
                      <a:pt x="27" y="58"/>
                      <a:pt x="27" y="83"/>
                      <a:pt x="26" y="109"/>
                    </a:cubicBezTo>
                    <a:lnTo>
                      <a:pt x="26" y="109"/>
                    </a:lnTo>
                    <a:cubicBezTo>
                      <a:pt x="26" y="113"/>
                      <a:pt x="18" y="118"/>
                      <a:pt x="14" y="121"/>
                    </a:cubicBezTo>
                    <a:lnTo>
                      <a:pt x="14" y="121"/>
                    </a:lnTo>
                    <a:cubicBezTo>
                      <a:pt x="10" y="117"/>
                      <a:pt x="6" y="111"/>
                      <a:pt x="6" y="105"/>
                    </a:cubicBezTo>
                    <a:lnTo>
                      <a:pt x="6" y="105"/>
                    </a:lnTo>
                    <a:cubicBezTo>
                      <a:pt x="5" y="84"/>
                      <a:pt x="6" y="63"/>
                      <a:pt x="7" y="41"/>
                    </a:cubicBezTo>
                    <a:lnTo>
                      <a:pt x="7" y="41"/>
                    </a:lnTo>
                    <a:cubicBezTo>
                      <a:pt x="7" y="29"/>
                      <a:pt x="0" y="13"/>
                      <a:pt x="17"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97" name="Freeform 350"/>
              <p:cNvSpPr>
                <a:spLocks noChangeArrowheads="1"/>
              </p:cNvSpPr>
              <p:nvPr/>
            </p:nvSpPr>
            <p:spPr bwMode="auto">
              <a:xfrm>
                <a:off x="4224978" y="2153895"/>
                <a:ext cx="11905" cy="9524"/>
              </a:xfrm>
              <a:custGeom>
                <a:avLst/>
                <a:gdLst>
                  <a:gd name="T0" fmla="*/ 43 w 44"/>
                  <a:gd name="T1" fmla="*/ 23 h 37"/>
                  <a:gd name="T2" fmla="*/ 43 w 44"/>
                  <a:gd name="T3" fmla="*/ 23 h 37"/>
                  <a:gd name="T4" fmla="*/ 23 w 44"/>
                  <a:gd name="T5" fmla="*/ 35 h 37"/>
                  <a:gd name="T6" fmla="*/ 23 w 44"/>
                  <a:gd name="T7" fmla="*/ 35 h 37"/>
                  <a:gd name="T8" fmla="*/ 0 w 44"/>
                  <a:gd name="T9" fmla="*/ 18 h 37"/>
                  <a:gd name="T10" fmla="*/ 0 w 44"/>
                  <a:gd name="T11" fmla="*/ 18 h 37"/>
                  <a:gd name="T12" fmla="*/ 18 w 44"/>
                  <a:gd name="T13" fmla="*/ 0 h 37"/>
                  <a:gd name="T14" fmla="*/ 18 w 44"/>
                  <a:gd name="T15" fmla="*/ 0 h 37"/>
                  <a:gd name="T16" fmla="*/ 43 w 44"/>
                  <a:gd name="T17" fmla="*/ 14 h 37"/>
                  <a:gd name="T18" fmla="*/ 43 w 44"/>
                  <a:gd name="T19" fmla="*/ 14 h 37"/>
                  <a:gd name="T20" fmla="*/ 43 w 44"/>
                  <a:gd name="T2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7">
                    <a:moveTo>
                      <a:pt x="43" y="23"/>
                    </a:moveTo>
                    <a:lnTo>
                      <a:pt x="43" y="23"/>
                    </a:lnTo>
                    <a:cubicBezTo>
                      <a:pt x="35" y="27"/>
                      <a:pt x="28" y="36"/>
                      <a:pt x="23" y="35"/>
                    </a:cubicBezTo>
                    <a:lnTo>
                      <a:pt x="23" y="35"/>
                    </a:lnTo>
                    <a:cubicBezTo>
                      <a:pt x="14" y="32"/>
                      <a:pt x="7" y="25"/>
                      <a:pt x="0" y="18"/>
                    </a:cubicBezTo>
                    <a:lnTo>
                      <a:pt x="0" y="18"/>
                    </a:lnTo>
                    <a:cubicBezTo>
                      <a:pt x="6" y="11"/>
                      <a:pt x="12" y="0"/>
                      <a:pt x="18" y="0"/>
                    </a:cubicBezTo>
                    <a:lnTo>
                      <a:pt x="18" y="0"/>
                    </a:lnTo>
                    <a:cubicBezTo>
                      <a:pt x="26" y="0"/>
                      <a:pt x="34" y="9"/>
                      <a:pt x="43" y="14"/>
                    </a:cubicBezTo>
                    <a:lnTo>
                      <a:pt x="43" y="14"/>
                    </a:lnTo>
                    <a:cubicBezTo>
                      <a:pt x="43" y="17"/>
                      <a:pt x="43" y="20"/>
                      <a:pt x="43"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6" name="Group 5"/>
            <p:cNvGrpSpPr/>
            <p:nvPr/>
          </p:nvGrpSpPr>
          <p:grpSpPr>
            <a:xfrm>
              <a:off x="7831380" y="3031442"/>
              <a:ext cx="581659" cy="564855"/>
              <a:chOff x="7827286" y="3097670"/>
              <a:chExt cx="535712" cy="520236"/>
            </a:xfrm>
            <a:solidFill>
              <a:schemeClr val="accent2"/>
            </a:solidFill>
          </p:grpSpPr>
          <p:sp>
            <p:nvSpPr>
              <p:cNvPr id="83" name="Freeform 92"/>
              <p:cNvSpPr>
                <a:spLocks noChangeArrowheads="1"/>
              </p:cNvSpPr>
              <p:nvPr/>
            </p:nvSpPr>
            <p:spPr bwMode="auto">
              <a:xfrm>
                <a:off x="7832048" y="3158384"/>
                <a:ext cx="530950" cy="357141"/>
              </a:xfrm>
              <a:custGeom>
                <a:avLst/>
                <a:gdLst>
                  <a:gd name="T0" fmla="*/ 0 w 1966"/>
                  <a:gd name="T1" fmla="*/ 1216 h 1321"/>
                  <a:gd name="T2" fmla="*/ 4 w 1966"/>
                  <a:gd name="T3" fmla="*/ 1212 h 1321"/>
                  <a:gd name="T4" fmla="*/ 944 w 1966"/>
                  <a:gd name="T5" fmla="*/ 378 h 1321"/>
                  <a:gd name="T6" fmla="*/ 944 w 1966"/>
                  <a:gd name="T7" fmla="*/ 378 h 1321"/>
                  <a:gd name="T8" fmla="*/ 1264 w 1966"/>
                  <a:gd name="T9" fmla="*/ 134 h 1321"/>
                  <a:gd name="T10" fmla="*/ 1264 w 1966"/>
                  <a:gd name="T11" fmla="*/ 134 h 1321"/>
                  <a:gd name="T12" fmla="*/ 1779 w 1966"/>
                  <a:gd name="T13" fmla="*/ 28 h 1321"/>
                  <a:gd name="T14" fmla="*/ 1779 w 1966"/>
                  <a:gd name="T15" fmla="*/ 28 h 1321"/>
                  <a:gd name="T16" fmla="*/ 1953 w 1966"/>
                  <a:gd name="T17" fmla="*/ 67 h 1321"/>
                  <a:gd name="T18" fmla="*/ 1953 w 1966"/>
                  <a:gd name="T19" fmla="*/ 67 h 1321"/>
                  <a:gd name="T20" fmla="*/ 1894 w 1966"/>
                  <a:gd name="T21" fmla="*/ 160 h 1321"/>
                  <a:gd name="T22" fmla="*/ 1894 w 1966"/>
                  <a:gd name="T23" fmla="*/ 160 h 1321"/>
                  <a:gd name="T24" fmla="*/ 1238 w 1966"/>
                  <a:gd name="T25" fmla="*/ 204 h 1321"/>
                  <a:gd name="T26" fmla="*/ 1238 w 1966"/>
                  <a:gd name="T27" fmla="*/ 204 h 1321"/>
                  <a:gd name="T28" fmla="*/ 117 w 1966"/>
                  <a:gd name="T29" fmla="*/ 1315 h 1321"/>
                  <a:gd name="T30" fmla="*/ 117 w 1966"/>
                  <a:gd name="T31" fmla="*/ 1315 h 1321"/>
                  <a:gd name="T32" fmla="*/ 114 w 1966"/>
                  <a:gd name="T33" fmla="*/ 1320 h 1321"/>
                  <a:gd name="T34" fmla="*/ 0 w 1966"/>
                  <a:gd name="T35" fmla="*/ 121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6" h="1321">
                    <a:moveTo>
                      <a:pt x="0" y="1216"/>
                    </a:moveTo>
                    <a:lnTo>
                      <a:pt x="4" y="1212"/>
                    </a:lnTo>
                    <a:lnTo>
                      <a:pt x="944" y="378"/>
                    </a:lnTo>
                    <a:lnTo>
                      <a:pt x="944" y="378"/>
                    </a:lnTo>
                    <a:cubicBezTo>
                      <a:pt x="944" y="378"/>
                      <a:pt x="1131" y="175"/>
                      <a:pt x="1264" y="134"/>
                    </a:cubicBezTo>
                    <a:lnTo>
                      <a:pt x="1264" y="134"/>
                    </a:lnTo>
                    <a:cubicBezTo>
                      <a:pt x="1395" y="93"/>
                      <a:pt x="1663" y="56"/>
                      <a:pt x="1779" y="28"/>
                    </a:cubicBezTo>
                    <a:lnTo>
                      <a:pt x="1779" y="28"/>
                    </a:lnTo>
                    <a:cubicBezTo>
                      <a:pt x="1894" y="1"/>
                      <a:pt x="1937" y="0"/>
                      <a:pt x="1953" y="67"/>
                    </a:cubicBezTo>
                    <a:lnTo>
                      <a:pt x="1953" y="67"/>
                    </a:lnTo>
                    <a:cubicBezTo>
                      <a:pt x="1953" y="67"/>
                      <a:pt x="1965" y="142"/>
                      <a:pt x="1894" y="160"/>
                    </a:cubicBezTo>
                    <a:lnTo>
                      <a:pt x="1894" y="160"/>
                    </a:lnTo>
                    <a:cubicBezTo>
                      <a:pt x="1825" y="177"/>
                      <a:pt x="1312" y="169"/>
                      <a:pt x="1238" y="204"/>
                    </a:cubicBezTo>
                    <a:lnTo>
                      <a:pt x="1238" y="204"/>
                    </a:lnTo>
                    <a:cubicBezTo>
                      <a:pt x="1166" y="238"/>
                      <a:pt x="188" y="1244"/>
                      <a:pt x="117" y="1315"/>
                    </a:cubicBezTo>
                    <a:lnTo>
                      <a:pt x="117" y="1315"/>
                    </a:lnTo>
                    <a:cubicBezTo>
                      <a:pt x="115" y="1319"/>
                      <a:pt x="114" y="1320"/>
                      <a:pt x="114" y="1320"/>
                    </a:cubicBezTo>
                    <a:lnTo>
                      <a:pt x="0" y="12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4" name="Freeform 93"/>
              <p:cNvSpPr>
                <a:spLocks noChangeArrowheads="1"/>
              </p:cNvSpPr>
              <p:nvPr/>
            </p:nvSpPr>
            <p:spPr bwMode="auto">
              <a:xfrm>
                <a:off x="7883238" y="3101242"/>
                <a:ext cx="379760" cy="516664"/>
              </a:xfrm>
              <a:custGeom>
                <a:avLst/>
                <a:gdLst>
                  <a:gd name="T0" fmla="*/ 1305 w 1405"/>
                  <a:gd name="T1" fmla="*/ 0 h 1913"/>
                  <a:gd name="T2" fmla="*/ 1302 w 1405"/>
                  <a:gd name="T3" fmla="*/ 2 h 1913"/>
                  <a:gd name="T4" fmla="*/ 424 w 1405"/>
                  <a:gd name="T5" fmla="*/ 902 h 1913"/>
                  <a:gd name="T6" fmla="*/ 424 w 1405"/>
                  <a:gd name="T7" fmla="*/ 902 h 1913"/>
                  <a:gd name="T8" fmla="*/ 166 w 1405"/>
                  <a:gd name="T9" fmla="*/ 1210 h 1913"/>
                  <a:gd name="T10" fmla="*/ 166 w 1405"/>
                  <a:gd name="T11" fmla="*/ 1210 h 1913"/>
                  <a:gd name="T12" fmla="*/ 36 w 1405"/>
                  <a:gd name="T13" fmla="*/ 1720 h 1913"/>
                  <a:gd name="T14" fmla="*/ 36 w 1405"/>
                  <a:gd name="T15" fmla="*/ 1720 h 1913"/>
                  <a:gd name="T16" fmla="*/ 66 w 1405"/>
                  <a:gd name="T17" fmla="*/ 1896 h 1913"/>
                  <a:gd name="T18" fmla="*/ 66 w 1405"/>
                  <a:gd name="T19" fmla="*/ 1896 h 1913"/>
                  <a:gd name="T20" fmla="*/ 162 w 1405"/>
                  <a:gd name="T21" fmla="*/ 1843 h 1913"/>
                  <a:gd name="T22" fmla="*/ 162 w 1405"/>
                  <a:gd name="T23" fmla="*/ 1843 h 1913"/>
                  <a:gd name="T24" fmla="*/ 238 w 1405"/>
                  <a:gd name="T25" fmla="*/ 1188 h 1913"/>
                  <a:gd name="T26" fmla="*/ 238 w 1405"/>
                  <a:gd name="T27" fmla="*/ 1188 h 1913"/>
                  <a:gd name="T28" fmla="*/ 1400 w 1405"/>
                  <a:gd name="T29" fmla="*/ 122 h 1913"/>
                  <a:gd name="T30" fmla="*/ 1400 w 1405"/>
                  <a:gd name="T31" fmla="*/ 122 h 1913"/>
                  <a:gd name="T32" fmla="*/ 1404 w 1405"/>
                  <a:gd name="T33" fmla="*/ 117 h 1913"/>
                  <a:gd name="T34" fmla="*/ 1305 w 1405"/>
                  <a:gd name="T35" fmla="*/ 0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5" h="1913">
                    <a:moveTo>
                      <a:pt x="1305" y="0"/>
                    </a:moveTo>
                    <a:lnTo>
                      <a:pt x="1302" y="2"/>
                    </a:lnTo>
                    <a:lnTo>
                      <a:pt x="424" y="902"/>
                    </a:lnTo>
                    <a:lnTo>
                      <a:pt x="424" y="902"/>
                    </a:lnTo>
                    <a:cubicBezTo>
                      <a:pt x="424" y="902"/>
                      <a:pt x="213" y="1080"/>
                      <a:pt x="166" y="1210"/>
                    </a:cubicBezTo>
                    <a:lnTo>
                      <a:pt x="166" y="1210"/>
                    </a:lnTo>
                    <a:cubicBezTo>
                      <a:pt x="119" y="1340"/>
                      <a:pt x="68" y="1606"/>
                      <a:pt x="36" y="1720"/>
                    </a:cubicBezTo>
                    <a:lnTo>
                      <a:pt x="36" y="1720"/>
                    </a:lnTo>
                    <a:cubicBezTo>
                      <a:pt x="3" y="1834"/>
                      <a:pt x="0" y="1876"/>
                      <a:pt x="66" y="1896"/>
                    </a:cubicBezTo>
                    <a:lnTo>
                      <a:pt x="66" y="1896"/>
                    </a:lnTo>
                    <a:cubicBezTo>
                      <a:pt x="66" y="1896"/>
                      <a:pt x="141" y="1912"/>
                      <a:pt x="162" y="1843"/>
                    </a:cubicBezTo>
                    <a:lnTo>
                      <a:pt x="162" y="1843"/>
                    </a:lnTo>
                    <a:cubicBezTo>
                      <a:pt x="184" y="1773"/>
                      <a:pt x="198" y="1261"/>
                      <a:pt x="238" y="1188"/>
                    </a:cubicBezTo>
                    <a:lnTo>
                      <a:pt x="238" y="1188"/>
                    </a:lnTo>
                    <a:cubicBezTo>
                      <a:pt x="274" y="1118"/>
                      <a:pt x="1324" y="187"/>
                      <a:pt x="1400" y="122"/>
                    </a:cubicBezTo>
                    <a:lnTo>
                      <a:pt x="1400" y="122"/>
                    </a:lnTo>
                    <a:cubicBezTo>
                      <a:pt x="1403" y="118"/>
                      <a:pt x="1404" y="117"/>
                      <a:pt x="1404" y="117"/>
                    </a:cubicBezTo>
                    <a:lnTo>
                      <a:pt x="130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5" name="Freeform 94"/>
              <p:cNvSpPr>
                <a:spLocks noChangeArrowheads="1"/>
              </p:cNvSpPr>
              <p:nvPr/>
            </p:nvSpPr>
            <p:spPr bwMode="auto">
              <a:xfrm>
                <a:off x="7827286" y="3097670"/>
                <a:ext cx="480950" cy="469045"/>
              </a:xfrm>
              <a:custGeom>
                <a:avLst/>
                <a:gdLst>
                  <a:gd name="T0" fmla="*/ 1670 w 1783"/>
                  <a:gd name="T1" fmla="*/ 458 h 1739"/>
                  <a:gd name="T2" fmla="*/ 1670 w 1783"/>
                  <a:gd name="T3" fmla="*/ 458 h 1739"/>
                  <a:gd name="T4" fmla="*/ 1493 w 1783"/>
                  <a:gd name="T5" fmla="*/ 755 h 1739"/>
                  <a:gd name="T6" fmla="*/ 1493 w 1783"/>
                  <a:gd name="T7" fmla="*/ 755 h 1739"/>
                  <a:gd name="T8" fmla="*/ 961 w 1783"/>
                  <a:gd name="T9" fmla="*/ 662 h 1739"/>
                  <a:gd name="T10" fmla="*/ 961 w 1783"/>
                  <a:gd name="T11" fmla="*/ 662 h 1739"/>
                  <a:gd name="T12" fmla="*/ 1041 w 1783"/>
                  <a:gd name="T13" fmla="*/ 413 h 1739"/>
                  <a:gd name="T14" fmla="*/ 1041 w 1783"/>
                  <a:gd name="T15" fmla="*/ 413 h 1739"/>
                  <a:gd name="T16" fmla="*/ 1440 w 1783"/>
                  <a:gd name="T17" fmla="*/ 179 h 1739"/>
                  <a:gd name="T18" fmla="*/ 1440 w 1783"/>
                  <a:gd name="T19" fmla="*/ 179 h 1739"/>
                  <a:gd name="T20" fmla="*/ 1670 w 1783"/>
                  <a:gd name="T21" fmla="*/ 458 h 1739"/>
                  <a:gd name="T22" fmla="*/ 754 w 1783"/>
                  <a:gd name="T23" fmla="*/ 1460 h 1739"/>
                  <a:gd name="T24" fmla="*/ 754 w 1783"/>
                  <a:gd name="T25" fmla="*/ 1460 h 1739"/>
                  <a:gd name="T26" fmla="*/ 448 w 1783"/>
                  <a:gd name="T27" fmla="*/ 1623 h 1739"/>
                  <a:gd name="T28" fmla="*/ 448 w 1783"/>
                  <a:gd name="T29" fmla="*/ 1623 h 1739"/>
                  <a:gd name="T30" fmla="*/ 181 w 1783"/>
                  <a:gd name="T31" fmla="*/ 1381 h 1739"/>
                  <a:gd name="T32" fmla="*/ 181 w 1783"/>
                  <a:gd name="T33" fmla="*/ 1381 h 1739"/>
                  <a:gd name="T34" fmla="*/ 433 w 1783"/>
                  <a:gd name="T35" fmla="*/ 994 h 1739"/>
                  <a:gd name="T36" fmla="*/ 433 w 1783"/>
                  <a:gd name="T37" fmla="*/ 994 h 1739"/>
                  <a:gd name="T38" fmla="*/ 684 w 1783"/>
                  <a:gd name="T39" fmla="*/ 925 h 1739"/>
                  <a:gd name="T40" fmla="*/ 684 w 1783"/>
                  <a:gd name="T41" fmla="*/ 925 h 1739"/>
                  <a:gd name="T42" fmla="*/ 754 w 1783"/>
                  <a:gd name="T43" fmla="*/ 1460 h 1739"/>
                  <a:gd name="T44" fmla="*/ 1255 w 1783"/>
                  <a:gd name="T45" fmla="*/ 160 h 1739"/>
                  <a:gd name="T46" fmla="*/ 1255 w 1783"/>
                  <a:gd name="T47" fmla="*/ 160 h 1739"/>
                  <a:gd name="T48" fmla="*/ 868 w 1783"/>
                  <a:gd name="T49" fmla="*/ 532 h 1739"/>
                  <a:gd name="T50" fmla="*/ 868 w 1783"/>
                  <a:gd name="T51" fmla="*/ 532 h 1739"/>
                  <a:gd name="T52" fmla="*/ 738 w 1783"/>
                  <a:gd name="T53" fmla="*/ 704 h 1739"/>
                  <a:gd name="T54" fmla="*/ 738 w 1783"/>
                  <a:gd name="T55" fmla="*/ 704 h 1739"/>
                  <a:gd name="T56" fmla="*/ 560 w 1783"/>
                  <a:gd name="T57" fmla="*/ 825 h 1739"/>
                  <a:gd name="T58" fmla="*/ 560 w 1783"/>
                  <a:gd name="T59" fmla="*/ 825 h 1739"/>
                  <a:gd name="T60" fmla="*/ 170 w 1783"/>
                  <a:gd name="T61" fmla="*/ 1195 h 1739"/>
                  <a:gd name="T62" fmla="*/ 170 w 1783"/>
                  <a:gd name="T63" fmla="*/ 1195 h 1739"/>
                  <a:gd name="T64" fmla="*/ 0 w 1783"/>
                  <a:gd name="T65" fmla="*/ 1437 h 1739"/>
                  <a:gd name="T66" fmla="*/ 117 w 1783"/>
                  <a:gd name="T67" fmla="*/ 1561 h 1739"/>
                  <a:gd name="T68" fmla="*/ 117 w 1783"/>
                  <a:gd name="T69" fmla="*/ 1561 h 1739"/>
                  <a:gd name="T70" fmla="*/ 293 w 1783"/>
                  <a:gd name="T71" fmla="*/ 1620 h 1739"/>
                  <a:gd name="T72" fmla="*/ 293 w 1783"/>
                  <a:gd name="T73" fmla="*/ 1620 h 1739"/>
                  <a:gd name="T74" fmla="*/ 693 w 1783"/>
                  <a:gd name="T75" fmla="*/ 1579 h 1739"/>
                  <a:gd name="T76" fmla="*/ 693 w 1783"/>
                  <a:gd name="T77" fmla="*/ 1579 h 1739"/>
                  <a:gd name="T78" fmla="*/ 803 w 1783"/>
                  <a:gd name="T79" fmla="*/ 907 h 1739"/>
                  <a:gd name="T80" fmla="*/ 803 w 1783"/>
                  <a:gd name="T81" fmla="*/ 907 h 1739"/>
                  <a:gd name="T82" fmla="*/ 824 w 1783"/>
                  <a:gd name="T83" fmla="*/ 800 h 1739"/>
                  <a:gd name="T84" fmla="*/ 824 w 1783"/>
                  <a:gd name="T85" fmla="*/ 800 h 1739"/>
                  <a:gd name="T86" fmla="*/ 827 w 1783"/>
                  <a:gd name="T87" fmla="*/ 796 h 1739"/>
                  <a:gd name="T88" fmla="*/ 827 w 1783"/>
                  <a:gd name="T89" fmla="*/ 796 h 1739"/>
                  <a:gd name="T90" fmla="*/ 830 w 1783"/>
                  <a:gd name="T91" fmla="*/ 794 h 1739"/>
                  <a:gd name="T92" fmla="*/ 830 w 1783"/>
                  <a:gd name="T93" fmla="*/ 794 h 1739"/>
                  <a:gd name="T94" fmla="*/ 937 w 1783"/>
                  <a:gd name="T95" fmla="*/ 779 h 1739"/>
                  <a:gd name="T96" fmla="*/ 937 w 1783"/>
                  <a:gd name="T97" fmla="*/ 779 h 1739"/>
                  <a:gd name="T98" fmla="*/ 1615 w 1783"/>
                  <a:gd name="T99" fmla="*/ 700 h 1739"/>
                  <a:gd name="T100" fmla="*/ 1615 w 1783"/>
                  <a:gd name="T101" fmla="*/ 700 h 1739"/>
                  <a:gd name="T102" fmla="*/ 1673 w 1783"/>
                  <a:gd name="T103" fmla="*/ 303 h 1739"/>
                  <a:gd name="T104" fmla="*/ 1673 w 1783"/>
                  <a:gd name="T105" fmla="*/ 303 h 1739"/>
                  <a:gd name="T106" fmla="*/ 1623 w 1783"/>
                  <a:gd name="T107" fmla="*/ 124 h 1739"/>
                  <a:gd name="T108" fmla="*/ 1504 w 1783"/>
                  <a:gd name="T109" fmla="*/ 0 h 1739"/>
                  <a:gd name="T110" fmla="*/ 1504 w 1783"/>
                  <a:gd name="T111" fmla="*/ 0 h 1739"/>
                  <a:gd name="T112" fmla="*/ 1255 w 1783"/>
                  <a:gd name="T113" fmla="*/ 160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3" h="1739">
                    <a:moveTo>
                      <a:pt x="1670" y="458"/>
                    </a:moveTo>
                    <a:lnTo>
                      <a:pt x="1670" y="458"/>
                    </a:lnTo>
                    <a:cubicBezTo>
                      <a:pt x="1675" y="528"/>
                      <a:pt x="1611" y="653"/>
                      <a:pt x="1493" y="755"/>
                    </a:cubicBezTo>
                    <a:lnTo>
                      <a:pt x="1493" y="755"/>
                    </a:lnTo>
                    <a:cubicBezTo>
                      <a:pt x="1373" y="857"/>
                      <a:pt x="1138" y="969"/>
                      <a:pt x="961" y="662"/>
                    </a:cubicBezTo>
                    <a:lnTo>
                      <a:pt x="961" y="662"/>
                    </a:lnTo>
                    <a:cubicBezTo>
                      <a:pt x="961" y="662"/>
                      <a:pt x="916" y="547"/>
                      <a:pt x="1041" y="413"/>
                    </a:cubicBezTo>
                    <a:lnTo>
                      <a:pt x="1041" y="413"/>
                    </a:lnTo>
                    <a:cubicBezTo>
                      <a:pt x="1167" y="279"/>
                      <a:pt x="1341" y="126"/>
                      <a:pt x="1440" y="179"/>
                    </a:cubicBezTo>
                    <a:lnTo>
                      <a:pt x="1440" y="179"/>
                    </a:lnTo>
                    <a:cubicBezTo>
                      <a:pt x="1540" y="231"/>
                      <a:pt x="1664" y="388"/>
                      <a:pt x="1670" y="458"/>
                    </a:cubicBezTo>
                    <a:close/>
                    <a:moveTo>
                      <a:pt x="754" y="1460"/>
                    </a:moveTo>
                    <a:lnTo>
                      <a:pt x="754" y="1460"/>
                    </a:lnTo>
                    <a:cubicBezTo>
                      <a:pt x="647" y="1574"/>
                      <a:pt x="517" y="1632"/>
                      <a:pt x="448" y="1623"/>
                    </a:cubicBezTo>
                    <a:lnTo>
                      <a:pt x="448" y="1623"/>
                    </a:lnTo>
                    <a:cubicBezTo>
                      <a:pt x="379" y="1614"/>
                      <a:pt x="228" y="1482"/>
                      <a:pt x="181" y="1381"/>
                    </a:cubicBezTo>
                    <a:lnTo>
                      <a:pt x="181" y="1381"/>
                    </a:lnTo>
                    <a:cubicBezTo>
                      <a:pt x="132" y="1279"/>
                      <a:pt x="293" y="1114"/>
                      <a:pt x="433" y="994"/>
                    </a:cubicBezTo>
                    <a:lnTo>
                      <a:pt x="433" y="994"/>
                    </a:lnTo>
                    <a:cubicBezTo>
                      <a:pt x="573" y="874"/>
                      <a:pt x="684" y="925"/>
                      <a:pt x="684" y="925"/>
                    </a:cubicBezTo>
                    <a:lnTo>
                      <a:pt x="684" y="925"/>
                    </a:lnTo>
                    <a:cubicBezTo>
                      <a:pt x="984" y="1116"/>
                      <a:pt x="862" y="1345"/>
                      <a:pt x="754" y="1460"/>
                    </a:cubicBezTo>
                    <a:close/>
                    <a:moveTo>
                      <a:pt x="1255" y="160"/>
                    </a:moveTo>
                    <a:lnTo>
                      <a:pt x="1255" y="160"/>
                    </a:lnTo>
                    <a:cubicBezTo>
                      <a:pt x="1088" y="264"/>
                      <a:pt x="924" y="429"/>
                      <a:pt x="868" y="532"/>
                    </a:cubicBezTo>
                    <a:lnTo>
                      <a:pt x="868" y="532"/>
                    </a:lnTo>
                    <a:cubicBezTo>
                      <a:pt x="822" y="614"/>
                      <a:pt x="761" y="681"/>
                      <a:pt x="738" y="704"/>
                    </a:cubicBezTo>
                    <a:lnTo>
                      <a:pt x="738" y="704"/>
                    </a:lnTo>
                    <a:cubicBezTo>
                      <a:pt x="714" y="726"/>
                      <a:pt x="645" y="784"/>
                      <a:pt x="560" y="825"/>
                    </a:cubicBezTo>
                    <a:lnTo>
                      <a:pt x="560" y="825"/>
                    </a:lnTo>
                    <a:cubicBezTo>
                      <a:pt x="454" y="877"/>
                      <a:pt x="282" y="1034"/>
                      <a:pt x="170" y="1195"/>
                    </a:cubicBezTo>
                    <a:lnTo>
                      <a:pt x="170" y="1195"/>
                    </a:lnTo>
                    <a:cubicBezTo>
                      <a:pt x="58" y="1357"/>
                      <a:pt x="0" y="1437"/>
                      <a:pt x="0" y="1437"/>
                    </a:cubicBezTo>
                    <a:lnTo>
                      <a:pt x="117" y="1561"/>
                    </a:lnTo>
                    <a:lnTo>
                      <a:pt x="117" y="1561"/>
                    </a:lnTo>
                    <a:cubicBezTo>
                      <a:pt x="117" y="1561"/>
                      <a:pt x="186" y="1572"/>
                      <a:pt x="293" y="1620"/>
                    </a:cubicBezTo>
                    <a:lnTo>
                      <a:pt x="293" y="1620"/>
                    </a:lnTo>
                    <a:cubicBezTo>
                      <a:pt x="400" y="1667"/>
                      <a:pt x="494" y="1738"/>
                      <a:pt x="693" y="1579"/>
                    </a:cubicBezTo>
                    <a:lnTo>
                      <a:pt x="693" y="1579"/>
                    </a:lnTo>
                    <a:cubicBezTo>
                      <a:pt x="891" y="1421"/>
                      <a:pt x="1049" y="1225"/>
                      <a:pt x="803" y="907"/>
                    </a:cubicBezTo>
                    <a:lnTo>
                      <a:pt x="803" y="907"/>
                    </a:lnTo>
                    <a:cubicBezTo>
                      <a:pt x="803" y="907"/>
                      <a:pt x="772" y="853"/>
                      <a:pt x="824" y="800"/>
                    </a:cubicBezTo>
                    <a:lnTo>
                      <a:pt x="824" y="800"/>
                    </a:lnTo>
                    <a:cubicBezTo>
                      <a:pt x="825" y="799"/>
                      <a:pt x="825" y="797"/>
                      <a:pt x="827" y="796"/>
                    </a:cubicBezTo>
                    <a:lnTo>
                      <a:pt x="827" y="796"/>
                    </a:lnTo>
                    <a:cubicBezTo>
                      <a:pt x="828" y="796"/>
                      <a:pt x="829" y="795"/>
                      <a:pt x="830" y="794"/>
                    </a:cubicBezTo>
                    <a:lnTo>
                      <a:pt x="830" y="794"/>
                    </a:lnTo>
                    <a:cubicBezTo>
                      <a:pt x="885" y="746"/>
                      <a:pt x="937" y="779"/>
                      <a:pt x="937" y="779"/>
                    </a:cubicBezTo>
                    <a:lnTo>
                      <a:pt x="937" y="779"/>
                    </a:lnTo>
                    <a:cubicBezTo>
                      <a:pt x="1244" y="1038"/>
                      <a:pt x="1448" y="891"/>
                      <a:pt x="1615" y="700"/>
                    </a:cubicBezTo>
                    <a:lnTo>
                      <a:pt x="1615" y="700"/>
                    </a:lnTo>
                    <a:cubicBezTo>
                      <a:pt x="1782" y="509"/>
                      <a:pt x="1716" y="411"/>
                      <a:pt x="1673" y="303"/>
                    </a:cubicBezTo>
                    <a:lnTo>
                      <a:pt x="1673" y="303"/>
                    </a:lnTo>
                    <a:cubicBezTo>
                      <a:pt x="1630" y="194"/>
                      <a:pt x="1623" y="124"/>
                      <a:pt x="1623" y="124"/>
                    </a:cubicBezTo>
                    <a:lnTo>
                      <a:pt x="1504" y="0"/>
                    </a:lnTo>
                    <a:lnTo>
                      <a:pt x="1504" y="0"/>
                    </a:lnTo>
                    <a:cubicBezTo>
                      <a:pt x="1504" y="0"/>
                      <a:pt x="1422" y="57"/>
                      <a:pt x="1255" y="1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7" name="Group 6"/>
            <p:cNvGrpSpPr/>
            <p:nvPr/>
          </p:nvGrpSpPr>
          <p:grpSpPr>
            <a:xfrm>
              <a:off x="8575010" y="2689599"/>
              <a:ext cx="712209" cy="697990"/>
              <a:chOff x="8493949" y="2520292"/>
              <a:chExt cx="655949" cy="642854"/>
            </a:xfrm>
            <a:solidFill>
              <a:schemeClr val="accent4"/>
            </a:solidFill>
          </p:grpSpPr>
          <p:sp>
            <p:nvSpPr>
              <p:cNvPr id="74" name="Freeform 106"/>
              <p:cNvSpPr>
                <a:spLocks noChangeArrowheads="1"/>
              </p:cNvSpPr>
              <p:nvPr/>
            </p:nvSpPr>
            <p:spPr bwMode="auto">
              <a:xfrm>
                <a:off x="8493949" y="2671482"/>
                <a:ext cx="176190" cy="185713"/>
              </a:xfrm>
              <a:custGeom>
                <a:avLst/>
                <a:gdLst>
                  <a:gd name="T0" fmla="*/ 322 w 652"/>
                  <a:gd name="T1" fmla="*/ 685 h 686"/>
                  <a:gd name="T2" fmla="*/ 651 w 652"/>
                  <a:gd name="T3" fmla="*/ 524 h 686"/>
                  <a:gd name="T4" fmla="*/ 651 w 652"/>
                  <a:gd name="T5" fmla="*/ 177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7"/>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5" name="Freeform 107"/>
              <p:cNvSpPr>
                <a:spLocks noChangeArrowheads="1"/>
              </p:cNvSpPr>
              <p:nvPr/>
            </p:nvSpPr>
            <p:spPr bwMode="auto">
              <a:xfrm>
                <a:off x="8683233" y="2671482"/>
                <a:ext cx="176190" cy="185713"/>
              </a:xfrm>
              <a:custGeom>
                <a:avLst/>
                <a:gdLst>
                  <a:gd name="T0" fmla="*/ 320 w 651"/>
                  <a:gd name="T1" fmla="*/ 685 h 686"/>
                  <a:gd name="T2" fmla="*/ 650 w 651"/>
                  <a:gd name="T3" fmla="*/ 524 h 686"/>
                  <a:gd name="T4" fmla="*/ 650 w 651"/>
                  <a:gd name="T5" fmla="*/ 177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7"/>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6" name="Freeform 108"/>
              <p:cNvSpPr>
                <a:spLocks noChangeArrowheads="1"/>
              </p:cNvSpPr>
              <p:nvPr/>
            </p:nvSpPr>
            <p:spPr bwMode="auto">
              <a:xfrm>
                <a:off x="8586806" y="2520292"/>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8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8"/>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7" name="Freeform 109"/>
              <p:cNvSpPr>
                <a:spLocks noChangeArrowheads="1"/>
              </p:cNvSpPr>
              <p:nvPr/>
            </p:nvSpPr>
            <p:spPr bwMode="auto">
              <a:xfrm>
                <a:off x="8493949" y="2977433"/>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8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8"/>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8" name="Freeform 110"/>
              <p:cNvSpPr>
                <a:spLocks noChangeArrowheads="1"/>
              </p:cNvSpPr>
              <p:nvPr/>
            </p:nvSpPr>
            <p:spPr bwMode="auto">
              <a:xfrm>
                <a:off x="8683233" y="2977433"/>
                <a:ext cx="176190" cy="185713"/>
              </a:xfrm>
              <a:custGeom>
                <a:avLst/>
                <a:gdLst>
                  <a:gd name="T0" fmla="*/ 320 w 651"/>
                  <a:gd name="T1" fmla="*/ 685 h 686"/>
                  <a:gd name="T2" fmla="*/ 650 w 651"/>
                  <a:gd name="T3" fmla="*/ 524 h 686"/>
                  <a:gd name="T4" fmla="*/ 650 w 651"/>
                  <a:gd name="T5" fmla="*/ 176 h 686"/>
                  <a:gd name="T6" fmla="*/ 316 w 651"/>
                  <a:gd name="T7" fmla="*/ 0 h 686"/>
                  <a:gd name="T8" fmla="*/ 0 w 651"/>
                  <a:gd name="T9" fmla="*/ 178 h 686"/>
                  <a:gd name="T10" fmla="*/ 0 w 651"/>
                  <a:gd name="T11" fmla="*/ 524 h 686"/>
                  <a:gd name="T12" fmla="*/ 320 w 651"/>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1" h="686">
                    <a:moveTo>
                      <a:pt x="320" y="685"/>
                    </a:moveTo>
                    <a:lnTo>
                      <a:pt x="650" y="524"/>
                    </a:lnTo>
                    <a:lnTo>
                      <a:pt x="650" y="176"/>
                    </a:lnTo>
                    <a:lnTo>
                      <a:pt x="316" y="0"/>
                    </a:lnTo>
                    <a:lnTo>
                      <a:pt x="0" y="178"/>
                    </a:lnTo>
                    <a:lnTo>
                      <a:pt x="0" y="524"/>
                    </a:lnTo>
                    <a:lnTo>
                      <a:pt x="320"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9" name="Freeform 111"/>
              <p:cNvSpPr>
                <a:spLocks noChangeArrowheads="1"/>
              </p:cNvSpPr>
              <p:nvPr/>
            </p:nvSpPr>
            <p:spPr bwMode="auto">
              <a:xfrm>
                <a:off x="8586806" y="2826243"/>
                <a:ext cx="176190" cy="185713"/>
              </a:xfrm>
              <a:custGeom>
                <a:avLst/>
                <a:gdLst>
                  <a:gd name="T0" fmla="*/ 321 w 651"/>
                  <a:gd name="T1" fmla="*/ 686 h 687"/>
                  <a:gd name="T2" fmla="*/ 650 w 651"/>
                  <a:gd name="T3" fmla="*/ 524 h 687"/>
                  <a:gd name="T4" fmla="*/ 650 w 651"/>
                  <a:gd name="T5" fmla="*/ 176 h 687"/>
                  <a:gd name="T6" fmla="*/ 316 w 651"/>
                  <a:gd name="T7" fmla="*/ 0 h 687"/>
                  <a:gd name="T8" fmla="*/ 0 w 651"/>
                  <a:gd name="T9" fmla="*/ 177 h 687"/>
                  <a:gd name="T10" fmla="*/ 0 w 651"/>
                  <a:gd name="T11" fmla="*/ 524 h 687"/>
                  <a:gd name="T12" fmla="*/ 321 w 651"/>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1" h="687">
                    <a:moveTo>
                      <a:pt x="321" y="686"/>
                    </a:moveTo>
                    <a:lnTo>
                      <a:pt x="650" y="524"/>
                    </a:lnTo>
                    <a:lnTo>
                      <a:pt x="650" y="176"/>
                    </a:lnTo>
                    <a:lnTo>
                      <a:pt x="316" y="0"/>
                    </a:lnTo>
                    <a:lnTo>
                      <a:pt x="0" y="177"/>
                    </a:lnTo>
                    <a:lnTo>
                      <a:pt x="0" y="524"/>
                    </a:lnTo>
                    <a:lnTo>
                      <a:pt x="321"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0" name="Freeform 112"/>
              <p:cNvSpPr>
                <a:spLocks noChangeArrowheads="1"/>
              </p:cNvSpPr>
              <p:nvPr/>
            </p:nvSpPr>
            <p:spPr bwMode="auto">
              <a:xfrm>
                <a:off x="8785615" y="2829815"/>
                <a:ext cx="174999" cy="185713"/>
              </a:xfrm>
              <a:custGeom>
                <a:avLst/>
                <a:gdLst>
                  <a:gd name="T0" fmla="*/ 321 w 650"/>
                  <a:gd name="T1" fmla="*/ 685 h 686"/>
                  <a:gd name="T2" fmla="*/ 649 w 650"/>
                  <a:gd name="T3" fmla="*/ 524 h 686"/>
                  <a:gd name="T4" fmla="*/ 649 w 650"/>
                  <a:gd name="T5" fmla="*/ 176 h 686"/>
                  <a:gd name="T6" fmla="*/ 317 w 650"/>
                  <a:gd name="T7" fmla="*/ 0 h 686"/>
                  <a:gd name="T8" fmla="*/ 0 w 650"/>
                  <a:gd name="T9" fmla="*/ 177 h 686"/>
                  <a:gd name="T10" fmla="*/ 0 w 650"/>
                  <a:gd name="T11" fmla="*/ 524 h 686"/>
                  <a:gd name="T12" fmla="*/ 321 w 650"/>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0" h="686">
                    <a:moveTo>
                      <a:pt x="321" y="685"/>
                    </a:moveTo>
                    <a:lnTo>
                      <a:pt x="649" y="524"/>
                    </a:lnTo>
                    <a:lnTo>
                      <a:pt x="649" y="176"/>
                    </a:lnTo>
                    <a:lnTo>
                      <a:pt x="317" y="0"/>
                    </a:lnTo>
                    <a:lnTo>
                      <a:pt x="0" y="177"/>
                    </a:lnTo>
                    <a:lnTo>
                      <a:pt x="0" y="524"/>
                    </a:lnTo>
                    <a:lnTo>
                      <a:pt x="321"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1" name="Freeform 113"/>
              <p:cNvSpPr>
                <a:spLocks noChangeArrowheads="1"/>
              </p:cNvSpPr>
              <p:nvPr/>
            </p:nvSpPr>
            <p:spPr bwMode="auto">
              <a:xfrm>
                <a:off x="8973708" y="2829815"/>
                <a:ext cx="176190" cy="185713"/>
              </a:xfrm>
              <a:custGeom>
                <a:avLst/>
                <a:gdLst>
                  <a:gd name="T0" fmla="*/ 322 w 652"/>
                  <a:gd name="T1" fmla="*/ 685 h 686"/>
                  <a:gd name="T2" fmla="*/ 651 w 652"/>
                  <a:gd name="T3" fmla="*/ 524 h 686"/>
                  <a:gd name="T4" fmla="*/ 651 w 652"/>
                  <a:gd name="T5" fmla="*/ 176 h 686"/>
                  <a:gd name="T6" fmla="*/ 317 w 652"/>
                  <a:gd name="T7" fmla="*/ 0 h 686"/>
                  <a:gd name="T8" fmla="*/ 0 w 652"/>
                  <a:gd name="T9" fmla="*/ 177 h 686"/>
                  <a:gd name="T10" fmla="*/ 0 w 652"/>
                  <a:gd name="T11" fmla="*/ 524 h 686"/>
                  <a:gd name="T12" fmla="*/ 322 w 652"/>
                  <a:gd name="T13" fmla="*/ 685 h 686"/>
                </a:gdLst>
                <a:ahLst/>
                <a:cxnLst>
                  <a:cxn ang="0">
                    <a:pos x="T0" y="T1"/>
                  </a:cxn>
                  <a:cxn ang="0">
                    <a:pos x="T2" y="T3"/>
                  </a:cxn>
                  <a:cxn ang="0">
                    <a:pos x="T4" y="T5"/>
                  </a:cxn>
                  <a:cxn ang="0">
                    <a:pos x="T6" y="T7"/>
                  </a:cxn>
                  <a:cxn ang="0">
                    <a:pos x="T8" y="T9"/>
                  </a:cxn>
                  <a:cxn ang="0">
                    <a:pos x="T10" y="T11"/>
                  </a:cxn>
                  <a:cxn ang="0">
                    <a:pos x="T12" y="T13"/>
                  </a:cxn>
                </a:cxnLst>
                <a:rect l="0" t="0" r="r" b="b"/>
                <a:pathLst>
                  <a:path w="652" h="686">
                    <a:moveTo>
                      <a:pt x="322" y="685"/>
                    </a:moveTo>
                    <a:lnTo>
                      <a:pt x="651" y="524"/>
                    </a:lnTo>
                    <a:lnTo>
                      <a:pt x="651" y="176"/>
                    </a:lnTo>
                    <a:lnTo>
                      <a:pt x="317" y="0"/>
                    </a:lnTo>
                    <a:lnTo>
                      <a:pt x="0" y="177"/>
                    </a:lnTo>
                    <a:lnTo>
                      <a:pt x="0" y="524"/>
                    </a:lnTo>
                    <a:lnTo>
                      <a:pt x="322" y="68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82" name="Freeform 114"/>
              <p:cNvSpPr>
                <a:spLocks noChangeArrowheads="1"/>
              </p:cNvSpPr>
              <p:nvPr/>
            </p:nvSpPr>
            <p:spPr bwMode="auto">
              <a:xfrm>
                <a:off x="8877280" y="2678624"/>
                <a:ext cx="174999" cy="185713"/>
              </a:xfrm>
              <a:custGeom>
                <a:avLst/>
                <a:gdLst>
                  <a:gd name="T0" fmla="*/ 320 w 650"/>
                  <a:gd name="T1" fmla="*/ 686 h 687"/>
                  <a:gd name="T2" fmla="*/ 649 w 650"/>
                  <a:gd name="T3" fmla="*/ 524 h 687"/>
                  <a:gd name="T4" fmla="*/ 649 w 650"/>
                  <a:gd name="T5" fmla="*/ 176 h 687"/>
                  <a:gd name="T6" fmla="*/ 317 w 650"/>
                  <a:gd name="T7" fmla="*/ 0 h 687"/>
                  <a:gd name="T8" fmla="*/ 0 w 650"/>
                  <a:gd name="T9" fmla="*/ 179 h 687"/>
                  <a:gd name="T10" fmla="*/ 0 w 650"/>
                  <a:gd name="T11" fmla="*/ 524 h 687"/>
                  <a:gd name="T12" fmla="*/ 320 w 650"/>
                  <a:gd name="T13" fmla="*/ 686 h 687"/>
                </a:gdLst>
                <a:ahLst/>
                <a:cxnLst>
                  <a:cxn ang="0">
                    <a:pos x="T0" y="T1"/>
                  </a:cxn>
                  <a:cxn ang="0">
                    <a:pos x="T2" y="T3"/>
                  </a:cxn>
                  <a:cxn ang="0">
                    <a:pos x="T4" y="T5"/>
                  </a:cxn>
                  <a:cxn ang="0">
                    <a:pos x="T6" y="T7"/>
                  </a:cxn>
                  <a:cxn ang="0">
                    <a:pos x="T8" y="T9"/>
                  </a:cxn>
                  <a:cxn ang="0">
                    <a:pos x="T10" y="T11"/>
                  </a:cxn>
                  <a:cxn ang="0">
                    <a:pos x="T12" y="T13"/>
                  </a:cxn>
                </a:cxnLst>
                <a:rect l="0" t="0" r="r" b="b"/>
                <a:pathLst>
                  <a:path w="650" h="687">
                    <a:moveTo>
                      <a:pt x="320" y="686"/>
                    </a:moveTo>
                    <a:lnTo>
                      <a:pt x="649" y="524"/>
                    </a:lnTo>
                    <a:lnTo>
                      <a:pt x="649" y="176"/>
                    </a:lnTo>
                    <a:lnTo>
                      <a:pt x="317" y="0"/>
                    </a:lnTo>
                    <a:lnTo>
                      <a:pt x="0" y="179"/>
                    </a:lnTo>
                    <a:lnTo>
                      <a:pt x="0" y="524"/>
                    </a:lnTo>
                    <a:lnTo>
                      <a:pt x="32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8" name="Group 7"/>
            <p:cNvGrpSpPr/>
            <p:nvPr/>
          </p:nvGrpSpPr>
          <p:grpSpPr>
            <a:xfrm>
              <a:off x="8234012" y="3472720"/>
              <a:ext cx="802689" cy="665676"/>
              <a:chOff x="8285617" y="3309574"/>
              <a:chExt cx="739282" cy="613092"/>
            </a:xfrm>
            <a:solidFill>
              <a:schemeClr val="accent1"/>
            </a:solidFill>
          </p:grpSpPr>
          <p:sp>
            <p:nvSpPr>
              <p:cNvPr id="72" name="Freeform 115"/>
              <p:cNvSpPr>
                <a:spLocks noChangeArrowheads="1"/>
              </p:cNvSpPr>
              <p:nvPr/>
            </p:nvSpPr>
            <p:spPr bwMode="auto">
              <a:xfrm>
                <a:off x="8285617" y="3447668"/>
                <a:ext cx="435712" cy="474998"/>
              </a:xfrm>
              <a:custGeom>
                <a:avLst/>
                <a:gdLst>
                  <a:gd name="T0" fmla="*/ 0 w 1615"/>
                  <a:gd name="T1" fmla="*/ 567 h 1759"/>
                  <a:gd name="T2" fmla="*/ 602 w 1615"/>
                  <a:gd name="T3" fmla="*/ 1758 h 1759"/>
                  <a:gd name="T4" fmla="*/ 602 w 1615"/>
                  <a:gd name="T5" fmla="*/ 1758 h 1759"/>
                  <a:gd name="T6" fmla="*/ 1614 w 1615"/>
                  <a:gd name="T7" fmla="*/ 1184 h 1759"/>
                  <a:gd name="T8" fmla="*/ 1094 w 1615"/>
                  <a:gd name="T9" fmla="*/ 155 h 1759"/>
                  <a:gd name="T10" fmla="*/ 1094 w 1615"/>
                  <a:gd name="T11" fmla="*/ 155 h 1759"/>
                  <a:gd name="T12" fmla="*/ 0 w 1615"/>
                  <a:gd name="T13" fmla="*/ 567 h 1759"/>
                </a:gdLst>
                <a:ahLst/>
                <a:cxnLst>
                  <a:cxn ang="0">
                    <a:pos x="T0" y="T1"/>
                  </a:cxn>
                  <a:cxn ang="0">
                    <a:pos x="T2" y="T3"/>
                  </a:cxn>
                  <a:cxn ang="0">
                    <a:pos x="T4" y="T5"/>
                  </a:cxn>
                  <a:cxn ang="0">
                    <a:pos x="T6" y="T7"/>
                  </a:cxn>
                  <a:cxn ang="0">
                    <a:pos x="T8" y="T9"/>
                  </a:cxn>
                  <a:cxn ang="0">
                    <a:pos x="T10" y="T11"/>
                  </a:cxn>
                  <a:cxn ang="0">
                    <a:pos x="T12" y="T13"/>
                  </a:cxn>
                </a:cxnLst>
                <a:rect l="0" t="0" r="r" b="b"/>
                <a:pathLst>
                  <a:path w="1615" h="1759">
                    <a:moveTo>
                      <a:pt x="0" y="567"/>
                    </a:moveTo>
                    <a:lnTo>
                      <a:pt x="602" y="1758"/>
                    </a:lnTo>
                    <a:lnTo>
                      <a:pt x="602" y="1758"/>
                    </a:lnTo>
                    <a:cubicBezTo>
                      <a:pt x="602" y="1758"/>
                      <a:pt x="1079" y="1086"/>
                      <a:pt x="1614" y="1184"/>
                    </a:cubicBezTo>
                    <a:lnTo>
                      <a:pt x="1094" y="155"/>
                    </a:lnTo>
                    <a:lnTo>
                      <a:pt x="1094" y="155"/>
                    </a:lnTo>
                    <a:cubicBezTo>
                      <a:pt x="1094" y="155"/>
                      <a:pt x="478" y="0"/>
                      <a:pt x="0" y="567"/>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3" name="Freeform 116"/>
              <p:cNvSpPr>
                <a:spLocks noChangeArrowheads="1"/>
              </p:cNvSpPr>
              <p:nvPr/>
            </p:nvSpPr>
            <p:spPr bwMode="auto">
              <a:xfrm>
                <a:off x="8597520" y="3309574"/>
                <a:ext cx="427379" cy="449998"/>
              </a:xfrm>
              <a:custGeom>
                <a:avLst/>
                <a:gdLst>
                  <a:gd name="T0" fmla="*/ 980 w 1583"/>
                  <a:gd name="T1" fmla="*/ 0 h 1667"/>
                  <a:gd name="T2" fmla="*/ 1582 w 1583"/>
                  <a:gd name="T3" fmla="*/ 1191 h 1667"/>
                  <a:gd name="T4" fmla="*/ 1582 w 1583"/>
                  <a:gd name="T5" fmla="*/ 1191 h 1667"/>
                  <a:gd name="T6" fmla="*/ 521 w 1583"/>
                  <a:gd name="T7" fmla="*/ 1666 h 1667"/>
                  <a:gd name="T8" fmla="*/ 0 w 1583"/>
                  <a:gd name="T9" fmla="*/ 636 h 1667"/>
                  <a:gd name="T10" fmla="*/ 0 w 1583"/>
                  <a:gd name="T11" fmla="*/ 636 h 1667"/>
                  <a:gd name="T12" fmla="*/ 980 w 1583"/>
                  <a:gd name="T13" fmla="*/ 0 h 1667"/>
                </a:gdLst>
                <a:ahLst/>
                <a:cxnLst>
                  <a:cxn ang="0">
                    <a:pos x="T0" y="T1"/>
                  </a:cxn>
                  <a:cxn ang="0">
                    <a:pos x="T2" y="T3"/>
                  </a:cxn>
                  <a:cxn ang="0">
                    <a:pos x="T4" y="T5"/>
                  </a:cxn>
                  <a:cxn ang="0">
                    <a:pos x="T6" y="T7"/>
                  </a:cxn>
                  <a:cxn ang="0">
                    <a:pos x="T8" y="T9"/>
                  </a:cxn>
                  <a:cxn ang="0">
                    <a:pos x="T10" y="T11"/>
                  </a:cxn>
                  <a:cxn ang="0">
                    <a:pos x="T12" y="T13"/>
                  </a:cxn>
                </a:cxnLst>
                <a:rect l="0" t="0" r="r" b="b"/>
                <a:pathLst>
                  <a:path w="1583" h="1667">
                    <a:moveTo>
                      <a:pt x="980" y="0"/>
                    </a:moveTo>
                    <a:lnTo>
                      <a:pt x="1582" y="1191"/>
                    </a:lnTo>
                    <a:lnTo>
                      <a:pt x="1582" y="1191"/>
                    </a:lnTo>
                    <a:cubicBezTo>
                      <a:pt x="1582" y="1191"/>
                      <a:pt x="757" y="1177"/>
                      <a:pt x="521" y="1666"/>
                    </a:cubicBezTo>
                    <a:lnTo>
                      <a:pt x="0" y="636"/>
                    </a:lnTo>
                    <a:lnTo>
                      <a:pt x="0" y="636"/>
                    </a:lnTo>
                    <a:cubicBezTo>
                      <a:pt x="0" y="636"/>
                      <a:pt x="239" y="49"/>
                      <a:pt x="980" y="0"/>
                    </a:cubicBezTo>
                  </a:path>
                </a:pathLst>
              </a:custGeom>
              <a:grpFill/>
              <a:ln w="212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nvGrpSpPr>
            <p:cNvPr id="9" name="Group 8"/>
            <p:cNvGrpSpPr/>
            <p:nvPr/>
          </p:nvGrpSpPr>
          <p:grpSpPr>
            <a:xfrm>
              <a:off x="8814039" y="572535"/>
              <a:ext cx="376141" cy="657921"/>
              <a:chOff x="8878470" y="702444"/>
              <a:chExt cx="346428" cy="605950"/>
            </a:xfrm>
            <a:solidFill>
              <a:schemeClr val="accent3"/>
            </a:solidFill>
          </p:grpSpPr>
          <p:sp>
            <p:nvSpPr>
              <p:cNvPr id="70" name="Freeform 117"/>
              <p:cNvSpPr>
                <a:spLocks noChangeArrowheads="1"/>
              </p:cNvSpPr>
              <p:nvPr/>
            </p:nvSpPr>
            <p:spPr bwMode="auto">
              <a:xfrm>
                <a:off x="9048708" y="702444"/>
                <a:ext cx="176190" cy="84524"/>
              </a:xfrm>
              <a:custGeom>
                <a:avLst/>
                <a:gdLst>
                  <a:gd name="T0" fmla="*/ 639 w 651"/>
                  <a:gd name="T1" fmla="*/ 273 h 314"/>
                  <a:gd name="T2" fmla="*/ 639 w 651"/>
                  <a:gd name="T3" fmla="*/ 273 h 314"/>
                  <a:gd name="T4" fmla="*/ 574 w 651"/>
                  <a:gd name="T5" fmla="*/ 304 h 314"/>
                  <a:gd name="T6" fmla="*/ 41 w 651"/>
                  <a:gd name="T7" fmla="*/ 106 h 314"/>
                  <a:gd name="T8" fmla="*/ 41 w 651"/>
                  <a:gd name="T9" fmla="*/ 106 h 314"/>
                  <a:gd name="T10" fmla="*/ 11 w 651"/>
                  <a:gd name="T11" fmla="*/ 41 h 314"/>
                  <a:gd name="T12" fmla="*/ 11 w 651"/>
                  <a:gd name="T13" fmla="*/ 41 h 314"/>
                  <a:gd name="T14" fmla="*/ 76 w 651"/>
                  <a:gd name="T15" fmla="*/ 9 h 314"/>
                  <a:gd name="T16" fmla="*/ 608 w 651"/>
                  <a:gd name="T17" fmla="*/ 206 h 314"/>
                  <a:gd name="T18" fmla="*/ 608 w 651"/>
                  <a:gd name="T19" fmla="*/ 206 h 314"/>
                  <a:gd name="T20" fmla="*/ 639 w 651"/>
                  <a:gd name="T21" fmla="*/ 27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314">
                    <a:moveTo>
                      <a:pt x="639" y="273"/>
                    </a:moveTo>
                    <a:lnTo>
                      <a:pt x="639" y="273"/>
                    </a:lnTo>
                    <a:cubicBezTo>
                      <a:pt x="630" y="300"/>
                      <a:pt x="599" y="313"/>
                      <a:pt x="574" y="304"/>
                    </a:cubicBezTo>
                    <a:lnTo>
                      <a:pt x="41" y="106"/>
                    </a:lnTo>
                    <a:lnTo>
                      <a:pt x="41" y="106"/>
                    </a:lnTo>
                    <a:cubicBezTo>
                      <a:pt x="14" y="97"/>
                      <a:pt x="0" y="66"/>
                      <a:pt x="11" y="41"/>
                    </a:cubicBezTo>
                    <a:lnTo>
                      <a:pt x="11" y="41"/>
                    </a:lnTo>
                    <a:cubicBezTo>
                      <a:pt x="20" y="14"/>
                      <a:pt x="51" y="0"/>
                      <a:pt x="76" y="9"/>
                    </a:cubicBezTo>
                    <a:lnTo>
                      <a:pt x="608" y="206"/>
                    </a:lnTo>
                    <a:lnTo>
                      <a:pt x="608" y="206"/>
                    </a:lnTo>
                    <a:cubicBezTo>
                      <a:pt x="636" y="217"/>
                      <a:pt x="650" y="246"/>
                      <a:pt x="639" y="27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71" name="Freeform 118"/>
              <p:cNvSpPr>
                <a:spLocks noChangeArrowheads="1"/>
              </p:cNvSpPr>
              <p:nvPr/>
            </p:nvSpPr>
            <p:spPr bwMode="auto">
              <a:xfrm>
                <a:off x="8878470" y="720302"/>
                <a:ext cx="324999" cy="588092"/>
              </a:xfrm>
              <a:custGeom>
                <a:avLst/>
                <a:gdLst>
                  <a:gd name="T0" fmla="*/ 1205 w 1206"/>
                  <a:gd name="T1" fmla="*/ 174 h 2180"/>
                  <a:gd name="T2" fmla="*/ 527 w 1206"/>
                  <a:gd name="T3" fmla="*/ 2003 h 2180"/>
                  <a:gd name="T4" fmla="*/ 527 w 1206"/>
                  <a:gd name="T5" fmla="*/ 2003 h 2180"/>
                  <a:gd name="T6" fmla="*/ 239 w 1206"/>
                  <a:gd name="T7" fmla="*/ 2136 h 2180"/>
                  <a:gd name="T8" fmla="*/ 177 w 1206"/>
                  <a:gd name="T9" fmla="*/ 2112 h 2180"/>
                  <a:gd name="T10" fmla="*/ 177 w 1206"/>
                  <a:gd name="T11" fmla="*/ 2112 h 2180"/>
                  <a:gd name="T12" fmla="*/ 43 w 1206"/>
                  <a:gd name="T13" fmla="*/ 1823 h 2180"/>
                  <a:gd name="T14" fmla="*/ 718 w 1206"/>
                  <a:gd name="T15" fmla="*/ 0 h 2180"/>
                  <a:gd name="T16" fmla="*/ 1205 w 1206"/>
                  <a:gd name="T17" fmla="*/ 174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2180">
                    <a:moveTo>
                      <a:pt x="1205" y="174"/>
                    </a:moveTo>
                    <a:lnTo>
                      <a:pt x="527" y="2003"/>
                    </a:lnTo>
                    <a:lnTo>
                      <a:pt x="527" y="2003"/>
                    </a:lnTo>
                    <a:cubicBezTo>
                      <a:pt x="485" y="2119"/>
                      <a:pt x="355" y="2179"/>
                      <a:pt x="239" y="2136"/>
                    </a:cubicBezTo>
                    <a:lnTo>
                      <a:pt x="177" y="2112"/>
                    </a:lnTo>
                    <a:lnTo>
                      <a:pt x="177" y="2112"/>
                    </a:lnTo>
                    <a:cubicBezTo>
                      <a:pt x="60" y="2070"/>
                      <a:pt x="0" y="1939"/>
                      <a:pt x="43" y="1823"/>
                    </a:cubicBezTo>
                    <a:lnTo>
                      <a:pt x="718" y="0"/>
                    </a:lnTo>
                    <a:lnTo>
                      <a:pt x="1205" y="174"/>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0" name="Freeform 120"/>
            <p:cNvSpPr>
              <a:spLocks noChangeArrowheads="1"/>
            </p:cNvSpPr>
            <p:nvPr/>
          </p:nvSpPr>
          <p:spPr bwMode="auto">
            <a:xfrm>
              <a:off x="8116699" y="4197389"/>
              <a:ext cx="465327" cy="443353"/>
            </a:xfrm>
            <a:custGeom>
              <a:avLst/>
              <a:gdLst>
                <a:gd name="T0" fmla="*/ 278 w 1588"/>
                <a:gd name="T1" fmla="*/ 395 h 1512"/>
                <a:gd name="T2" fmla="*/ 267 w 1588"/>
                <a:gd name="T3" fmla="*/ 375 h 1512"/>
                <a:gd name="T4" fmla="*/ 287 w 1588"/>
                <a:gd name="T5" fmla="*/ 363 h 1512"/>
                <a:gd name="T6" fmla="*/ 1410 w 1588"/>
                <a:gd name="T7" fmla="*/ 653 h 1512"/>
                <a:gd name="T8" fmla="*/ 1422 w 1588"/>
                <a:gd name="T9" fmla="*/ 672 h 1512"/>
                <a:gd name="T10" fmla="*/ 1360 w 1588"/>
                <a:gd name="T11" fmla="*/ 849 h 1512"/>
                <a:gd name="T12" fmla="*/ 236 w 1588"/>
                <a:gd name="T13" fmla="*/ 560 h 1512"/>
                <a:gd name="T14" fmla="*/ 224 w 1588"/>
                <a:gd name="T15" fmla="*/ 540 h 1512"/>
                <a:gd name="T16" fmla="*/ 1368 w 1588"/>
                <a:gd name="T17" fmla="*/ 819 h 1512"/>
                <a:gd name="T18" fmla="*/ 1380 w 1588"/>
                <a:gd name="T19" fmla="*/ 838 h 1512"/>
                <a:gd name="T20" fmla="*/ 1360 w 1588"/>
                <a:gd name="T21" fmla="*/ 849 h 1512"/>
                <a:gd name="T22" fmla="*/ 192 w 1588"/>
                <a:gd name="T23" fmla="*/ 726 h 1512"/>
                <a:gd name="T24" fmla="*/ 182 w 1588"/>
                <a:gd name="T25" fmla="*/ 706 h 1512"/>
                <a:gd name="T26" fmla="*/ 201 w 1588"/>
                <a:gd name="T27" fmla="*/ 696 h 1512"/>
                <a:gd name="T28" fmla="*/ 1325 w 1588"/>
                <a:gd name="T29" fmla="*/ 985 h 1512"/>
                <a:gd name="T30" fmla="*/ 1337 w 1588"/>
                <a:gd name="T31" fmla="*/ 1004 h 1512"/>
                <a:gd name="T32" fmla="*/ 1274 w 1588"/>
                <a:gd name="T33" fmla="*/ 1181 h 1512"/>
                <a:gd name="T34" fmla="*/ 150 w 1588"/>
                <a:gd name="T35" fmla="*/ 892 h 1512"/>
                <a:gd name="T36" fmla="*/ 138 w 1588"/>
                <a:gd name="T37" fmla="*/ 873 h 1512"/>
                <a:gd name="T38" fmla="*/ 1283 w 1588"/>
                <a:gd name="T39" fmla="*/ 1150 h 1512"/>
                <a:gd name="T40" fmla="*/ 1294 w 1588"/>
                <a:gd name="T41" fmla="*/ 1170 h 1512"/>
                <a:gd name="T42" fmla="*/ 1274 w 1588"/>
                <a:gd name="T43" fmla="*/ 1181 h 1512"/>
                <a:gd name="T44" fmla="*/ 1500 w 1588"/>
                <a:gd name="T45" fmla="*/ 312 h 1512"/>
                <a:gd name="T46" fmla="*/ 1508 w 1588"/>
                <a:gd name="T47" fmla="*/ 364 h 1512"/>
                <a:gd name="T48" fmla="*/ 1424 w 1588"/>
                <a:gd name="T49" fmla="*/ 414 h 1512"/>
                <a:gd name="T50" fmla="*/ 1373 w 1588"/>
                <a:gd name="T51" fmla="*/ 329 h 1512"/>
                <a:gd name="T52" fmla="*/ 1295 w 1588"/>
                <a:gd name="T53" fmla="*/ 260 h 1512"/>
                <a:gd name="T54" fmla="*/ 1304 w 1588"/>
                <a:gd name="T55" fmla="*/ 312 h 1512"/>
                <a:gd name="T56" fmla="*/ 1219 w 1588"/>
                <a:gd name="T57" fmla="*/ 361 h 1512"/>
                <a:gd name="T58" fmla="*/ 1169 w 1588"/>
                <a:gd name="T59" fmla="*/ 277 h 1512"/>
                <a:gd name="T60" fmla="*/ 1202 w 1588"/>
                <a:gd name="T61" fmla="*/ 235 h 1512"/>
                <a:gd name="T62" fmla="*/ 1090 w 1588"/>
                <a:gd name="T63" fmla="*/ 207 h 1512"/>
                <a:gd name="T64" fmla="*/ 1098 w 1588"/>
                <a:gd name="T65" fmla="*/ 258 h 1512"/>
                <a:gd name="T66" fmla="*/ 1014 w 1588"/>
                <a:gd name="T67" fmla="*/ 308 h 1512"/>
                <a:gd name="T68" fmla="*/ 964 w 1588"/>
                <a:gd name="T69" fmla="*/ 224 h 1512"/>
                <a:gd name="T70" fmla="*/ 886 w 1588"/>
                <a:gd name="T71" fmla="*/ 154 h 1512"/>
                <a:gd name="T72" fmla="*/ 894 w 1588"/>
                <a:gd name="T73" fmla="*/ 206 h 1512"/>
                <a:gd name="T74" fmla="*/ 809 w 1588"/>
                <a:gd name="T75" fmla="*/ 256 h 1512"/>
                <a:gd name="T76" fmla="*/ 760 w 1588"/>
                <a:gd name="T77" fmla="*/ 172 h 1512"/>
                <a:gd name="T78" fmla="*/ 792 w 1588"/>
                <a:gd name="T79" fmla="*/ 130 h 1512"/>
                <a:gd name="T80" fmla="*/ 682 w 1588"/>
                <a:gd name="T81" fmla="*/ 101 h 1512"/>
                <a:gd name="T82" fmla="*/ 689 w 1588"/>
                <a:gd name="T83" fmla="*/ 154 h 1512"/>
                <a:gd name="T84" fmla="*/ 605 w 1588"/>
                <a:gd name="T85" fmla="*/ 203 h 1512"/>
                <a:gd name="T86" fmla="*/ 555 w 1588"/>
                <a:gd name="T87" fmla="*/ 119 h 1512"/>
                <a:gd name="T88" fmla="*/ 478 w 1588"/>
                <a:gd name="T89" fmla="*/ 49 h 1512"/>
                <a:gd name="T90" fmla="*/ 485 w 1588"/>
                <a:gd name="T91" fmla="*/ 101 h 1512"/>
                <a:gd name="T92" fmla="*/ 400 w 1588"/>
                <a:gd name="T93" fmla="*/ 151 h 1512"/>
                <a:gd name="T94" fmla="*/ 351 w 1588"/>
                <a:gd name="T95" fmla="*/ 66 h 1512"/>
                <a:gd name="T96" fmla="*/ 383 w 1588"/>
                <a:gd name="T97" fmla="*/ 24 h 1512"/>
                <a:gd name="T98" fmla="*/ 24 w 1588"/>
                <a:gd name="T99" fmla="*/ 1029 h 1512"/>
                <a:gd name="T100" fmla="*/ 147 w 1588"/>
                <a:gd name="T101" fmla="*/ 1238 h 1512"/>
                <a:gd name="T102" fmla="*/ 1113 w 1588"/>
                <a:gd name="T103" fmla="*/ 1487 h 1512"/>
                <a:gd name="T104" fmla="*/ 1587 w 1588"/>
                <a:gd name="T105" fmla="*/ 334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8" h="1512">
                  <a:moveTo>
                    <a:pt x="1402" y="684"/>
                  </a:moveTo>
                  <a:lnTo>
                    <a:pt x="278" y="395"/>
                  </a:lnTo>
                  <a:lnTo>
                    <a:pt x="278" y="395"/>
                  </a:lnTo>
                  <a:cubicBezTo>
                    <a:pt x="270" y="393"/>
                    <a:pt x="264" y="383"/>
                    <a:pt x="267" y="375"/>
                  </a:cubicBezTo>
                  <a:lnTo>
                    <a:pt x="267" y="375"/>
                  </a:lnTo>
                  <a:cubicBezTo>
                    <a:pt x="269" y="367"/>
                    <a:pt x="278" y="362"/>
                    <a:pt x="287" y="363"/>
                  </a:cubicBezTo>
                  <a:lnTo>
                    <a:pt x="1410" y="653"/>
                  </a:lnTo>
                  <a:lnTo>
                    <a:pt x="1410" y="653"/>
                  </a:lnTo>
                  <a:cubicBezTo>
                    <a:pt x="1419" y="656"/>
                    <a:pt x="1425" y="664"/>
                    <a:pt x="1422" y="672"/>
                  </a:cubicBezTo>
                  <a:lnTo>
                    <a:pt x="1422" y="672"/>
                  </a:lnTo>
                  <a:cubicBezTo>
                    <a:pt x="1420" y="680"/>
                    <a:pt x="1411" y="686"/>
                    <a:pt x="1402" y="684"/>
                  </a:cubicBezTo>
                  <a:close/>
                  <a:moveTo>
                    <a:pt x="1360" y="849"/>
                  </a:moveTo>
                  <a:lnTo>
                    <a:pt x="236" y="560"/>
                  </a:lnTo>
                  <a:lnTo>
                    <a:pt x="236" y="560"/>
                  </a:lnTo>
                  <a:cubicBezTo>
                    <a:pt x="228" y="558"/>
                    <a:pt x="222" y="550"/>
                    <a:pt x="224" y="540"/>
                  </a:cubicBezTo>
                  <a:lnTo>
                    <a:pt x="224" y="540"/>
                  </a:lnTo>
                  <a:cubicBezTo>
                    <a:pt x="227" y="532"/>
                    <a:pt x="235" y="527"/>
                    <a:pt x="244" y="530"/>
                  </a:cubicBezTo>
                  <a:lnTo>
                    <a:pt x="1368" y="819"/>
                  </a:lnTo>
                  <a:lnTo>
                    <a:pt x="1368" y="819"/>
                  </a:lnTo>
                  <a:cubicBezTo>
                    <a:pt x="1376" y="821"/>
                    <a:pt x="1381" y="829"/>
                    <a:pt x="1380" y="838"/>
                  </a:cubicBezTo>
                  <a:lnTo>
                    <a:pt x="1380" y="838"/>
                  </a:lnTo>
                  <a:cubicBezTo>
                    <a:pt x="1378" y="847"/>
                    <a:pt x="1368" y="852"/>
                    <a:pt x="1360" y="849"/>
                  </a:cubicBezTo>
                  <a:close/>
                  <a:moveTo>
                    <a:pt x="1318" y="1015"/>
                  </a:moveTo>
                  <a:lnTo>
                    <a:pt x="192" y="726"/>
                  </a:lnTo>
                  <a:lnTo>
                    <a:pt x="192" y="726"/>
                  </a:lnTo>
                  <a:cubicBezTo>
                    <a:pt x="184" y="724"/>
                    <a:pt x="179" y="716"/>
                    <a:pt x="182" y="706"/>
                  </a:cubicBezTo>
                  <a:lnTo>
                    <a:pt x="182" y="706"/>
                  </a:lnTo>
                  <a:cubicBezTo>
                    <a:pt x="184" y="698"/>
                    <a:pt x="192" y="693"/>
                    <a:pt x="201" y="696"/>
                  </a:cubicBezTo>
                  <a:lnTo>
                    <a:pt x="1325" y="985"/>
                  </a:lnTo>
                  <a:lnTo>
                    <a:pt x="1325" y="985"/>
                  </a:lnTo>
                  <a:cubicBezTo>
                    <a:pt x="1334" y="987"/>
                    <a:pt x="1339" y="995"/>
                    <a:pt x="1337" y="1004"/>
                  </a:cubicBezTo>
                  <a:lnTo>
                    <a:pt x="1337" y="1004"/>
                  </a:lnTo>
                  <a:cubicBezTo>
                    <a:pt x="1334" y="1012"/>
                    <a:pt x="1326" y="1017"/>
                    <a:pt x="1318" y="1015"/>
                  </a:cubicBezTo>
                  <a:close/>
                  <a:moveTo>
                    <a:pt x="1274" y="1181"/>
                  </a:moveTo>
                  <a:lnTo>
                    <a:pt x="150" y="892"/>
                  </a:lnTo>
                  <a:lnTo>
                    <a:pt x="150" y="892"/>
                  </a:lnTo>
                  <a:cubicBezTo>
                    <a:pt x="142" y="889"/>
                    <a:pt x="137" y="881"/>
                    <a:pt x="138" y="873"/>
                  </a:cubicBezTo>
                  <a:lnTo>
                    <a:pt x="138" y="873"/>
                  </a:lnTo>
                  <a:cubicBezTo>
                    <a:pt x="141" y="863"/>
                    <a:pt x="150" y="859"/>
                    <a:pt x="158" y="861"/>
                  </a:cubicBezTo>
                  <a:lnTo>
                    <a:pt x="1283" y="1150"/>
                  </a:lnTo>
                  <a:lnTo>
                    <a:pt x="1283" y="1150"/>
                  </a:lnTo>
                  <a:cubicBezTo>
                    <a:pt x="1290" y="1152"/>
                    <a:pt x="1297" y="1161"/>
                    <a:pt x="1294" y="1170"/>
                  </a:cubicBezTo>
                  <a:lnTo>
                    <a:pt x="1294" y="1170"/>
                  </a:lnTo>
                  <a:cubicBezTo>
                    <a:pt x="1292" y="1178"/>
                    <a:pt x="1284" y="1183"/>
                    <a:pt x="1274" y="1181"/>
                  </a:cubicBezTo>
                  <a:close/>
                  <a:moveTo>
                    <a:pt x="1500" y="312"/>
                  </a:moveTo>
                  <a:lnTo>
                    <a:pt x="1500" y="312"/>
                  </a:lnTo>
                  <a:cubicBezTo>
                    <a:pt x="1509" y="327"/>
                    <a:pt x="1512" y="345"/>
                    <a:pt x="1508" y="364"/>
                  </a:cubicBezTo>
                  <a:lnTo>
                    <a:pt x="1508" y="364"/>
                  </a:lnTo>
                  <a:cubicBezTo>
                    <a:pt x="1497" y="401"/>
                    <a:pt x="1460" y="423"/>
                    <a:pt x="1424" y="414"/>
                  </a:cubicBezTo>
                  <a:lnTo>
                    <a:pt x="1424" y="414"/>
                  </a:lnTo>
                  <a:cubicBezTo>
                    <a:pt x="1386" y="404"/>
                    <a:pt x="1364" y="367"/>
                    <a:pt x="1373" y="329"/>
                  </a:cubicBezTo>
                  <a:lnTo>
                    <a:pt x="1373" y="329"/>
                  </a:lnTo>
                  <a:cubicBezTo>
                    <a:pt x="1378" y="312"/>
                    <a:pt x="1389" y="296"/>
                    <a:pt x="1405" y="287"/>
                  </a:cubicBezTo>
                  <a:lnTo>
                    <a:pt x="1295" y="260"/>
                  </a:lnTo>
                  <a:lnTo>
                    <a:pt x="1295" y="260"/>
                  </a:lnTo>
                  <a:cubicBezTo>
                    <a:pt x="1305" y="274"/>
                    <a:pt x="1308" y="293"/>
                    <a:pt x="1304" y="312"/>
                  </a:cubicBezTo>
                  <a:lnTo>
                    <a:pt x="1304" y="312"/>
                  </a:lnTo>
                  <a:cubicBezTo>
                    <a:pt x="1294" y="349"/>
                    <a:pt x="1256" y="370"/>
                    <a:pt x="1219" y="361"/>
                  </a:cubicBezTo>
                  <a:lnTo>
                    <a:pt x="1219" y="361"/>
                  </a:lnTo>
                  <a:cubicBezTo>
                    <a:pt x="1182" y="352"/>
                    <a:pt x="1160" y="314"/>
                    <a:pt x="1169" y="277"/>
                  </a:cubicBezTo>
                  <a:lnTo>
                    <a:pt x="1169" y="277"/>
                  </a:lnTo>
                  <a:cubicBezTo>
                    <a:pt x="1174" y="258"/>
                    <a:pt x="1186" y="243"/>
                    <a:pt x="1202" y="235"/>
                  </a:cubicBezTo>
                  <a:lnTo>
                    <a:pt x="1090" y="207"/>
                  </a:lnTo>
                  <a:lnTo>
                    <a:pt x="1090" y="207"/>
                  </a:lnTo>
                  <a:cubicBezTo>
                    <a:pt x="1099" y="221"/>
                    <a:pt x="1103" y="240"/>
                    <a:pt x="1098" y="258"/>
                  </a:cubicBezTo>
                  <a:lnTo>
                    <a:pt x="1098" y="258"/>
                  </a:lnTo>
                  <a:cubicBezTo>
                    <a:pt x="1088" y="295"/>
                    <a:pt x="1050" y="317"/>
                    <a:pt x="1014" y="308"/>
                  </a:cubicBezTo>
                  <a:lnTo>
                    <a:pt x="1014" y="308"/>
                  </a:lnTo>
                  <a:cubicBezTo>
                    <a:pt x="976" y="298"/>
                    <a:pt x="955" y="261"/>
                    <a:pt x="964" y="224"/>
                  </a:cubicBezTo>
                  <a:lnTo>
                    <a:pt x="964" y="224"/>
                  </a:lnTo>
                  <a:cubicBezTo>
                    <a:pt x="969" y="206"/>
                    <a:pt x="981" y="191"/>
                    <a:pt x="996" y="182"/>
                  </a:cubicBezTo>
                  <a:lnTo>
                    <a:pt x="886" y="154"/>
                  </a:lnTo>
                  <a:lnTo>
                    <a:pt x="886" y="154"/>
                  </a:lnTo>
                  <a:cubicBezTo>
                    <a:pt x="895" y="170"/>
                    <a:pt x="898" y="188"/>
                    <a:pt x="894" y="206"/>
                  </a:cubicBezTo>
                  <a:lnTo>
                    <a:pt x="894" y="206"/>
                  </a:lnTo>
                  <a:cubicBezTo>
                    <a:pt x="884" y="243"/>
                    <a:pt x="847" y="266"/>
                    <a:pt x="809" y="256"/>
                  </a:cubicBezTo>
                  <a:lnTo>
                    <a:pt x="809" y="256"/>
                  </a:lnTo>
                  <a:cubicBezTo>
                    <a:pt x="773" y="246"/>
                    <a:pt x="751" y="208"/>
                    <a:pt x="760" y="172"/>
                  </a:cubicBezTo>
                  <a:lnTo>
                    <a:pt x="760" y="172"/>
                  </a:lnTo>
                  <a:cubicBezTo>
                    <a:pt x="764" y="153"/>
                    <a:pt x="776" y="138"/>
                    <a:pt x="792" y="130"/>
                  </a:cubicBezTo>
                  <a:lnTo>
                    <a:pt x="682" y="101"/>
                  </a:lnTo>
                  <a:lnTo>
                    <a:pt x="682" y="101"/>
                  </a:lnTo>
                  <a:cubicBezTo>
                    <a:pt x="691" y="116"/>
                    <a:pt x="694" y="135"/>
                    <a:pt x="689" y="154"/>
                  </a:cubicBezTo>
                  <a:lnTo>
                    <a:pt x="689" y="154"/>
                  </a:lnTo>
                  <a:cubicBezTo>
                    <a:pt x="680" y="191"/>
                    <a:pt x="642" y="213"/>
                    <a:pt x="605" y="203"/>
                  </a:cubicBezTo>
                  <a:lnTo>
                    <a:pt x="605" y="203"/>
                  </a:lnTo>
                  <a:cubicBezTo>
                    <a:pt x="568" y="194"/>
                    <a:pt x="546" y="156"/>
                    <a:pt x="555" y="119"/>
                  </a:cubicBezTo>
                  <a:lnTo>
                    <a:pt x="555" y="119"/>
                  </a:lnTo>
                  <a:cubicBezTo>
                    <a:pt x="560" y="100"/>
                    <a:pt x="572" y="86"/>
                    <a:pt x="587" y="76"/>
                  </a:cubicBezTo>
                  <a:lnTo>
                    <a:pt x="478" y="49"/>
                  </a:lnTo>
                  <a:lnTo>
                    <a:pt x="478" y="49"/>
                  </a:lnTo>
                  <a:cubicBezTo>
                    <a:pt x="486" y="64"/>
                    <a:pt x="490" y="82"/>
                    <a:pt x="485" y="101"/>
                  </a:cubicBezTo>
                  <a:lnTo>
                    <a:pt x="485" y="101"/>
                  </a:lnTo>
                  <a:cubicBezTo>
                    <a:pt x="475" y="137"/>
                    <a:pt x="438" y="160"/>
                    <a:pt x="400" y="151"/>
                  </a:cubicBezTo>
                  <a:lnTo>
                    <a:pt x="400" y="151"/>
                  </a:lnTo>
                  <a:cubicBezTo>
                    <a:pt x="364" y="141"/>
                    <a:pt x="342" y="103"/>
                    <a:pt x="351" y="66"/>
                  </a:cubicBezTo>
                  <a:lnTo>
                    <a:pt x="351" y="66"/>
                  </a:lnTo>
                  <a:cubicBezTo>
                    <a:pt x="356" y="49"/>
                    <a:pt x="368" y="33"/>
                    <a:pt x="383" y="24"/>
                  </a:cubicBezTo>
                  <a:lnTo>
                    <a:pt x="289" y="0"/>
                  </a:lnTo>
                  <a:lnTo>
                    <a:pt x="24" y="1029"/>
                  </a:lnTo>
                  <a:lnTo>
                    <a:pt x="24" y="1029"/>
                  </a:lnTo>
                  <a:cubicBezTo>
                    <a:pt x="0" y="1121"/>
                    <a:pt x="55" y="1215"/>
                    <a:pt x="147" y="1238"/>
                  </a:cubicBezTo>
                  <a:lnTo>
                    <a:pt x="1113" y="1487"/>
                  </a:lnTo>
                  <a:lnTo>
                    <a:pt x="1113" y="1487"/>
                  </a:lnTo>
                  <a:cubicBezTo>
                    <a:pt x="1205" y="1511"/>
                    <a:pt x="1299" y="1455"/>
                    <a:pt x="1323" y="1364"/>
                  </a:cubicBezTo>
                  <a:lnTo>
                    <a:pt x="1587" y="334"/>
                  </a:lnTo>
                  <a:lnTo>
                    <a:pt x="1500" y="312"/>
                  </a:lnTo>
                  <a:close/>
                </a:path>
              </a:pathLst>
            </a:custGeom>
            <a:solidFill>
              <a:schemeClr val="accent4"/>
            </a:solidFill>
            <a:ln>
              <a:noFill/>
            </a:ln>
            <a:effectLst/>
          </p:spPr>
          <p:txBody>
            <a:bodyPr wrap="none" anchor="ctr"/>
            <a:lstStyle/>
            <a:p>
              <a:endParaRPr lang="en-US" sz="1012"/>
            </a:p>
          </p:txBody>
        </p:sp>
        <p:grpSp>
          <p:nvGrpSpPr>
            <p:cNvPr id="11" name="Group 10"/>
            <p:cNvGrpSpPr/>
            <p:nvPr/>
          </p:nvGrpSpPr>
          <p:grpSpPr>
            <a:xfrm>
              <a:off x="8199764" y="584599"/>
              <a:ext cx="427843" cy="387773"/>
              <a:chOff x="8188747" y="518497"/>
              <a:chExt cx="427843" cy="387773"/>
            </a:xfrm>
            <a:solidFill>
              <a:schemeClr val="accent5"/>
            </a:solidFill>
          </p:grpSpPr>
          <p:sp>
            <p:nvSpPr>
              <p:cNvPr id="65" name="Freeform 121"/>
              <p:cNvSpPr>
                <a:spLocks noChangeArrowheads="1"/>
              </p:cNvSpPr>
              <p:nvPr/>
            </p:nvSpPr>
            <p:spPr bwMode="auto">
              <a:xfrm>
                <a:off x="8215892" y="826130"/>
                <a:ext cx="80140" cy="80139"/>
              </a:xfrm>
              <a:custGeom>
                <a:avLst/>
                <a:gdLst>
                  <a:gd name="T0" fmla="*/ 0 w 274"/>
                  <a:gd name="T1" fmla="*/ 272 h 273"/>
                  <a:gd name="T2" fmla="*/ 273 w 274"/>
                  <a:gd name="T3" fmla="*/ 272 h 273"/>
                  <a:gd name="T4" fmla="*/ 273 w 274"/>
                  <a:gd name="T5" fmla="*/ 0 h 273"/>
                  <a:gd name="T6" fmla="*/ 0 w 274"/>
                  <a:gd name="T7" fmla="*/ 0 h 273"/>
                  <a:gd name="T8" fmla="*/ 0 w 274"/>
                  <a:gd name="T9" fmla="*/ 272 h 273"/>
                </a:gdLst>
                <a:ahLst/>
                <a:cxnLst>
                  <a:cxn ang="0">
                    <a:pos x="T0" y="T1"/>
                  </a:cxn>
                  <a:cxn ang="0">
                    <a:pos x="T2" y="T3"/>
                  </a:cxn>
                  <a:cxn ang="0">
                    <a:pos x="T4" y="T5"/>
                  </a:cxn>
                  <a:cxn ang="0">
                    <a:pos x="T6" y="T7"/>
                  </a:cxn>
                  <a:cxn ang="0">
                    <a:pos x="T8" y="T9"/>
                  </a:cxn>
                </a:cxnLst>
                <a:rect l="0" t="0" r="r" b="b"/>
                <a:pathLst>
                  <a:path w="274" h="273">
                    <a:moveTo>
                      <a:pt x="0" y="272"/>
                    </a:moveTo>
                    <a:lnTo>
                      <a:pt x="273" y="272"/>
                    </a:lnTo>
                    <a:lnTo>
                      <a:pt x="273" y="0"/>
                    </a:lnTo>
                    <a:lnTo>
                      <a:pt x="0" y="0"/>
                    </a:lnTo>
                    <a:lnTo>
                      <a:pt x="0" y="272"/>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6" name="Freeform 122"/>
              <p:cNvSpPr>
                <a:spLocks noChangeArrowheads="1"/>
              </p:cNvSpPr>
              <p:nvPr/>
            </p:nvSpPr>
            <p:spPr bwMode="auto">
              <a:xfrm>
                <a:off x="8321883" y="773135"/>
                <a:ext cx="80140" cy="133135"/>
              </a:xfrm>
              <a:custGeom>
                <a:avLst/>
                <a:gdLst>
                  <a:gd name="T0" fmla="*/ 0 w 274"/>
                  <a:gd name="T1" fmla="*/ 455 h 456"/>
                  <a:gd name="T2" fmla="*/ 273 w 274"/>
                  <a:gd name="T3" fmla="*/ 455 h 456"/>
                  <a:gd name="T4" fmla="*/ 273 w 274"/>
                  <a:gd name="T5" fmla="*/ 0 h 456"/>
                  <a:gd name="T6" fmla="*/ 0 w 274"/>
                  <a:gd name="T7" fmla="*/ 0 h 456"/>
                  <a:gd name="T8" fmla="*/ 0 w 274"/>
                  <a:gd name="T9" fmla="*/ 455 h 456"/>
                </a:gdLst>
                <a:ahLst/>
                <a:cxnLst>
                  <a:cxn ang="0">
                    <a:pos x="T0" y="T1"/>
                  </a:cxn>
                  <a:cxn ang="0">
                    <a:pos x="T2" y="T3"/>
                  </a:cxn>
                  <a:cxn ang="0">
                    <a:pos x="T4" y="T5"/>
                  </a:cxn>
                  <a:cxn ang="0">
                    <a:pos x="T6" y="T7"/>
                  </a:cxn>
                  <a:cxn ang="0">
                    <a:pos x="T8" y="T9"/>
                  </a:cxn>
                </a:cxnLst>
                <a:rect l="0" t="0" r="r" b="b"/>
                <a:pathLst>
                  <a:path w="274" h="456">
                    <a:moveTo>
                      <a:pt x="0" y="455"/>
                    </a:moveTo>
                    <a:lnTo>
                      <a:pt x="273" y="455"/>
                    </a:lnTo>
                    <a:lnTo>
                      <a:pt x="273" y="0"/>
                    </a:lnTo>
                    <a:lnTo>
                      <a:pt x="0" y="0"/>
                    </a:lnTo>
                    <a:lnTo>
                      <a:pt x="0" y="455"/>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7" name="Freeform 123"/>
              <p:cNvSpPr>
                <a:spLocks noChangeArrowheads="1"/>
              </p:cNvSpPr>
              <p:nvPr/>
            </p:nvSpPr>
            <p:spPr bwMode="auto">
              <a:xfrm>
                <a:off x="8429167" y="718847"/>
                <a:ext cx="80140" cy="187423"/>
              </a:xfrm>
              <a:custGeom>
                <a:avLst/>
                <a:gdLst>
                  <a:gd name="T0" fmla="*/ 0 w 275"/>
                  <a:gd name="T1" fmla="*/ 637 h 638"/>
                  <a:gd name="T2" fmla="*/ 274 w 275"/>
                  <a:gd name="T3" fmla="*/ 637 h 638"/>
                  <a:gd name="T4" fmla="*/ 274 w 275"/>
                  <a:gd name="T5" fmla="*/ 0 h 638"/>
                  <a:gd name="T6" fmla="*/ 0 w 275"/>
                  <a:gd name="T7" fmla="*/ 0 h 638"/>
                  <a:gd name="T8" fmla="*/ 0 w 275"/>
                  <a:gd name="T9" fmla="*/ 637 h 638"/>
                </a:gdLst>
                <a:ahLst/>
                <a:cxnLst>
                  <a:cxn ang="0">
                    <a:pos x="T0" y="T1"/>
                  </a:cxn>
                  <a:cxn ang="0">
                    <a:pos x="T2" y="T3"/>
                  </a:cxn>
                  <a:cxn ang="0">
                    <a:pos x="T4" y="T5"/>
                  </a:cxn>
                  <a:cxn ang="0">
                    <a:pos x="T6" y="T7"/>
                  </a:cxn>
                  <a:cxn ang="0">
                    <a:pos x="T8" y="T9"/>
                  </a:cxn>
                </a:cxnLst>
                <a:rect l="0" t="0" r="r" b="b"/>
                <a:pathLst>
                  <a:path w="275" h="638">
                    <a:moveTo>
                      <a:pt x="0" y="637"/>
                    </a:moveTo>
                    <a:lnTo>
                      <a:pt x="274" y="637"/>
                    </a:lnTo>
                    <a:lnTo>
                      <a:pt x="274" y="0"/>
                    </a:lnTo>
                    <a:lnTo>
                      <a:pt x="0" y="0"/>
                    </a:lnTo>
                    <a:lnTo>
                      <a:pt x="0" y="637"/>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8" name="Freeform 124"/>
              <p:cNvSpPr>
                <a:spLocks noChangeArrowheads="1"/>
              </p:cNvSpPr>
              <p:nvPr/>
            </p:nvSpPr>
            <p:spPr bwMode="auto">
              <a:xfrm>
                <a:off x="8536450" y="665851"/>
                <a:ext cx="80140" cy="240418"/>
              </a:xfrm>
              <a:custGeom>
                <a:avLst/>
                <a:gdLst>
                  <a:gd name="T0" fmla="*/ 0 w 273"/>
                  <a:gd name="T1" fmla="*/ 820 h 821"/>
                  <a:gd name="T2" fmla="*/ 272 w 273"/>
                  <a:gd name="T3" fmla="*/ 820 h 821"/>
                  <a:gd name="T4" fmla="*/ 272 w 273"/>
                  <a:gd name="T5" fmla="*/ 0 h 821"/>
                  <a:gd name="T6" fmla="*/ 0 w 273"/>
                  <a:gd name="T7" fmla="*/ 0 h 821"/>
                  <a:gd name="T8" fmla="*/ 0 w 273"/>
                  <a:gd name="T9" fmla="*/ 820 h 821"/>
                </a:gdLst>
                <a:ahLst/>
                <a:cxnLst>
                  <a:cxn ang="0">
                    <a:pos x="T0" y="T1"/>
                  </a:cxn>
                  <a:cxn ang="0">
                    <a:pos x="T2" y="T3"/>
                  </a:cxn>
                  <a:cxn ang="0">
                    <a:pos x="T4" y="T5"/>
                  </a:cxn>
                  <a:cxn ang="0">
                    <a:pos x="T6" y="T7"/>
                  </a:cxn>
                  <a:cxn ang="0">
                    <a:pos x="T8" y="T9"/>
                  </a:cxn>
                </a:cxnLst>
                <a:rect l="0" t="0" r="r" b="b"/>
                <a:pathLst>
                  <a:path w="273" h="821">
                    <a:moveTo>
                      <a:pt x="0" y="820"/>
                    </a:moveTo>
                    <a:lnTo>
                      <a:pt x="272" y="820"/>
                    </a:lnTo>
                    <a:lnTo>
                      <a:pt x="272" y="0"/>
                    </a:lnTo>
                    <a:lnTo>
                      <a:pt x="0" y="0"/>
                    </a:lnTo>
                    <a:lnTo>
                      <a:pt x="0" y="82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9" name="Freeform 125"/>
              <p:cNvSpPr>
                <a:spLocks noChangeArrowheads="1"/>
              </p:cNvSpPr>
              <p:nvPr/>
            </p:nvSpPr>
            <p:spPr bwMode="auto">
              <a:xfrm>
                <a:off x="8188747" y="518497"/>
                <a:ext cx="427843" cy="254638"/>
              </a:xfrm>
              <a:custGeom>
                <a:avLst/>
                <a:gdLst>
                  <a:gd name="T0" fmla="*/ 1257 w 1459"/>
                  <a:gd name="T1" fmla="*/ 200 h 869"/>
                  <a:gd name="T2" fmla="*/ 987 w 1459"/>
                  <a:gd name="T3" fmla="*/ 200 h 869"/>
                  <a:gd name="T4" fmla="*/ 633 w 1459"/>
                  <a:gd name="T5" fmla="*/ 467 h 869"/>
                  <a:gd name="T6" fmla="*/ 449 w 1459"/>
                  <a:gd name="T7" fmla="*/ 374 h 869"/>
                  <a:gd name="T8" fmla="*/ 0 w 1459"/>
                  <a:gd name="T9" fmla="*/ 749 h 869"/>
                  <a:gd name="T10" fmla="*/ 0 w 1459"/>
                  <a:gd name="T11" fmla="*/ 868 h 869"/>
                  <a:gd name="T12" fmla="*/ 462 w 1459"/>
                  <a:gd name="T13" fmla="*/ 484 h 869"/>
                  <a:gd name="T14" fmla="*/ 643 w 1459"/>
                  <a:gd name="T15" fmla="*/ 572 h 869"/>
                  <a:gd name="T16" fmla="*/ 1017 w 1459"/>
                  <a:gd name="T17" fmla="*/ 292 h 869"/>
                  <a:gd name="T18" fmla="*/ 1294 w 1459"/>
                  <a:gd name="T19" fmla="*/ 292 h 869"/>
                  <a:gd name="T20" fmla="*/ 1458 w 1459"/>
                  <a:gd name="T21" fmla="*/ 128 h 869"/>
                  <a:gd name="T22" fmla="*/ 1458 w 1459"/>
                  <a:gd name="T23" fmla="*/ 0 h 869"/>
                  <a:gd name="T24" fmla="*/ 1257 w 1459"/>
                  <a:gd name="T25" fmla="*/ 20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9" h="869">
                    <a:moveTo>
                      <a:pt x="1257" y="200"/>
                    </a:moveTo>
                    <a:lnTo>
                      <a:pt x="987" y="200"/>
                    </a:lnTo>
                    <a:lnTo>
                      <a:pt x="633" y="467"/>
                    </a:lnTo>
                    <a:lnTo>
                      <a:pt x="449" y="374"/>
                    </a:lnTo>
                    <a:lnTo>
                      <a:pt x="0" y="749"/>
                    </a:lnTo>
                    <a:lnTo>
                      <a:pt x="0" y="868"/>
                    </a:lnTo>
                    <a:lnTo>
                      <a:pt x="462" y="484"/>
                    </a:lnTo>
                    <a:lnTo>
                      <a:pt x="643" y="572"/>
                    </a:lnTo>
                    <a:lnTo>
                      <a:pt x="1017" y="292"/>
                    </a:lnTo>
                    <a:lnTo>
                      <a:pt x="1294" y="292"/>
                    </a:lnTo>
                    <a:lnTo>
                      <a:pt x="1458" y="128"/>
                    </a:lnTo>
                    <a:lnTo>
                      <a:pt x="1458" y="0"/>
                    </a:lnTo>
                    <a:lnTo>
                      <a:pt x="1257" y="20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2" name="Freeform 126"/>
            <p:cNvSpPr>
              <a:spLocks noChangeArrowheads="1"/>
            </p:cNvSpPr>
            <p:nvPr/>
          </p:nvSpPr>
          <p:spPr bwMode="auto">
            <a:xfrm>
              <a:off x="8023981" y="-11612"/>
              <a:ext cx="528663" cy="436890"/>
            </a:xfrm>
            <a:custGeom>
              <a:avLst/>
              <a:gdLst>
                <a:gd name="T0" fmla="*/ 1350 w 1804"/>
                <a:gd name="T1" fmla="*/ 1314 h 1492"/>
                <a:gd name="T2" fmla="*/ 1106 w 1804"/>
                <a:gd name="T3" fmla="*/ 1314 h 1492"/>
                <a:gd name="T4" fmla="*/ 1106 w 1804"/>
                <a:gd name="T5" fmla="*/ 1314 h 1492"/>
                <a:gd name="T6" fmla="*/ 1079 w 1804"/>
                <a:gd name="T7" fmla="*/ 1287 h 1492"/>
                <a:gd name="T8" fmla="*/ 1079 w 1804"/>
                <a:gd name="T9" fmla="*/ 1287 h 1492"/>
                <a:gd name="T10" fmla="*/ 1106 w 1804"/>
                <a:gd name="T11" fmla="*/ 1260 h 1492"/>
                <a:gd name="T12" fmla="*/ 1350 w 1804"/>
                <a:gd name="T13" fmla="*/ 1260 h 1492"/>
                <a:gd name="T14" fmla="*/ 1350 w 1804"/>
                <a:gd name="T15" fmla="*/ 1260 h 1492"/>
                <a:gd name="T16" fmla="*/ 1377 w 1804"/>
                <a:gd name="T17" fmla="*/ 1287 h 1492"/>
                <a:gd name="T18" fmla="*/ 1377 w 1804"/>
                <a:gd name="T19" fmla="*/ 1287 h 1492"/>
                <a:gd name="T20" fmla="*/ 1350 w 1804"/>
                <a:gd name="T21" fmla="*/ 1314 h 1492"/>
                <a:gd name="T22" fmla="*/ 226 w 1804"/>
                <a:gd name="T23" fmla="*/ 949 h 1492"/>
                <a:gd name="T24" fmla="*/ 226 w 1804"/>
                <a:gd name="T25" fmla="*/ 949 h 1492"/>
                <a:gd name="T26" fmla="*/ 109 w 1804"/>
                <a:gd name="T27" fmla="*/ 831 h 1492"/>
                <a:gd name="T28" fmla="*/ 109 w 1804"/>
                <a:gd name="T29" fmla="*/ 215 h 1492"/>
                <a:gd name="T30" fmla="*/ 109 w 1804"/>
                <a:gd name="T31" fmla="*/ 215 h 1492"/>
                <a:gd name="T32" fmla="*/ 226 w 1804"/>
                <a:gd name="T33" fmla="*/ 97 h 1492"/>
                <a:gd name="T34" fmla="*/ 1578 w 1804"/>
                <a:gd name="T35" fmla="*/ 97 h 1492"/>
                <a:gd name="T36" fmla="*/ 1578 w 1804"/>
                <a:gd name="T37" fmla="*/ 97 h 1492"/>
                <a:gd name="T38" fmla="*/ 1695 w 1804"/>
                <a:gd name="T39" fmla="*/ 215 h 1492"/>
                <a:gd name="T40" fmla="*/ 1695 w 1804"/>
                <a:gd name="T41" fmla="*/ 831 h 1492"/>
                <a:gd name="T42" fmla="*/ 1695 w 1804"/>
                <a:gd name="T43" fmla="*/ 831 h 1492"/>
                <a:gd name="T44" fmla="*/ 1578 w 1804"/>
                <a:gd name="T45" fmla="*/ 949 h 1492"/>
                <a:gd name="T46" fmla="*/ 226 w 1804"/>
                <a:gd name="T47" fmla="*/ 949 h 1492"/>
                <a:gd name="T48" fmla="*/ 1347 w 1804"/>
                <a:gd name="T49" fmla="*/ 1184 h 1492"/>
                <a:gd name="T50" fmla="*/ 1076 w 1804"/>
                <a:gd name="T51" fmla="*/ 1184 h 1492"/>
                <a:gd name="T52" fmla="*/ 1076 w 1804"/>
                <a:gd name="T53" fmla="*/ 1046 h 1492"/>
                <a:gd name="T54" fmla="*/ 1660 w 1804"/>
                <a:gd name="T55" fmla="*/ 1046 h 1492"/>
                <a:gd name="T56" fmla="*/ 1660 w 1804"/>
                <a:gd name="T57" fmla="*/ 1046 h 1492"/>
                <a:gd name="T58" fmla="*/ 1803 w 1804"/>
                <a:gd name="T59" fmla="*/ 901 h 1492"/>
                <a:gd name="T60" fmla="*/ 1803 w 1804"/>
                <a:gd name="T61" fmla="*/ 144 h 1492"/>
                <a:gd name="T62" fmla="*/ 1803 w 1804"/>
                <a:gd name="T63" fmla="*/ 144 h 1492"/>
                <a:gd name="T64" fmla="*/ 1660 w 1804"/>
                <a:gd name="T65" fmla="*/ 0 h 1492"/>
                <a:gd name="T66" fmla="*/ 145 w 1804"/>
                <a:gd name="T67" fmla="*/ 0 h 1492"/>
                <a:gd name="T68" fmla="*/ 145 w 1804"/>
                <a:gd name="T69" fmla="*/ 0 h 1492"/>
                <a:gd name="T70" fmla="*/ 0 w 1804"/>
                <a:gd name="T71" fmla="*/ 144 h 1492"/>
                <a:gd name="T72" fmla="*/ 0 w 1804"/>
                <a:gd name="T73" fmla="*/ 901 h 1492"/>
                <a:gd name="T74" fmla="*/ 0 w 1804"/>
                <a:gd name="T75" fmla="*/ 901 h 1492"/>
                <a:gd name="T76" fmla="*/ 145 w 1804"/>
                <a:gd name="T77" fmla="*/ 1046 h 1492"/>
                <a:gd name="T78" fmla="*/ 722 w 1804"/>
                <a:gd name="T79" fmla="*/ 1046 h 1492"/>
                <a:gd name="T80" fmla="*/ 722 w 1804"/>
                <a:gd name="T81" fmla="*/ 1184 h 1492"/>
                <a:gd name="T82" fmla="*/ 463 w 1804"/>
                <a:gd name="T83" fmla="*/ 1184 h 1492"/>
                <a:gd name="T84" fmla="*/ 463 w 1804"/>
                <a:gd name="T85" fmla="*/ 1184 h 1492"/>
                <a:gd name="T86" fmla="*/ 320 w 1804"/>
                <a:gd name="T87" fmla="*/ 1329 h 1492"/>
                <a:gd name="T88" fmla="*/ 320 w 1804"/>
                <a:gd name="T89" fmla="*/ 1347 h 1492"/>
                <a:gd name="T90" fmla="*/ 320 w 1804"/>
                <a:gd name="T91" fmla="*/ 1347 h 1492"/>
                <a:gd name="T92" fmla="*/ 463 w 1804"/>
                <a:gd name="T93" fmla="*/ 1491 h 1492"/>
                <a:gd name="T94" fmla="*/ 1347 w 1804"/>
                <a:gd name="T95" fmla="*/ 1491 h 1492"/>
                <a:gd name="T96" fmla="*/ 1347 w 1804"/>
                <a:gd name="T97" fmla="*/ 1491 h 1492"/>
                <a:gd name="T98" fmla="*/ 1491 w 1804"/>
                <a:gd name="T99" fmla="*/ 1347 h 1492"/>
                <a:gd name="T100" fmla="*/ 1491 w 1804"/>
                <a:gd name="T101" fmla="*/ 1329 h 1492"/>
                <a:gd name="T102" fmla="*/ 1491 w 1804"/>
                <a:gd name="T103" fmla="*/ 1329 h 1492"/>
                <a:gd name="T104" fmla="*/ 1347 w 1804"/>
                <a:gd name="T105" fmla="*/ 1184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4" h="1492">
                  <a:moveTo>
                    <a:pt x="1350" y="1314"/>
                  </a:moveTo>
                  <a:lnTo>
                    <a:pt x="1106" y="1314"/>
                  </a:lnTo>
                  <a:lnTo>
                    <a:pt x="1106" y="1314"/>
                  </a:lnTo>
                  <a:cubicBezTo>
                    <a:pt x="1090" y="1314"/>
                    <a:pt x="1079" y="1301"/>
                    <a:pt x="1079" y="1287"/>
                  </a:cubicBezTo>
                  <a:lnTo>
                    <a:pt x="1079" y="1287"/>
                  </a:lnTo>
                  <a:cubicBezTo>
                    <a:pt x="1079" y="1272"/>
                    <a:pt x="1090" y="1260"/>
                    <a:pt x="1106" y="1260"/>
                  </a:cubicBezTo>
                  <a:lnTo>
                    <a:pt x="1350" y="1260"/>
                  </a:lnTo>
                  <a:lnTo>
                    <a:pt x="1350" y="1260"/>
                  </a:lnTo>
                  <a:cubicBezTo>
                    <a:pt x="1365" y="1260"/>
                    <a:pt x="1377" y="1272"/>
                    <a:pt x="1377" y="1287"/>
                  </a:cubicBezTo>
                  <a:lnTo>
                    <a:pt x="1377" y="1287"/>
                  </a:lnTo>
                  <a:cubicBezTo>
                    <a:pt x="1377" y="1301"/>
                    <a:pt x="1365" y="1314"/>
                    <a:pt x="1350" y="1314"/>
                  </a:cubicBezTo>
                  <a:close/>
                  <a:moveTo>
                    <a:pt x="226" y="949"/>
                  </a:moveTo>
                  <a:lnTo>
                    <a:pt x="226" y="949"/>
                  </a:lnTo>
                  <a:cubicBezTo>
                    <a:pt x="161" y="949"/>
                    <a:pt x="109" y="896"/>
                    <a:pt x="109" y="831"/>
                  </a:cubicBezTo>
                  <a:lnTo>
                    <a:pt x="109" y="215"/>
                  </a:lnTo>
                  <a:lnTo>
                    <a:pt x="109" y="215"/>
                  </a:lnTo>
                  <a:cubicBezTo>
                    <a:pt x="109" y="149"/>
                    <a:pt x="161" y="97"/>
                    <a:pt x="226" y="97"/>
                  </a:cubicBezTo>
                  <a:lnTo>
                    <a:pt x="1578" y="97"/>
                  </a:lnTo>
                  <a:lnTo>
                    <a:pt x="1578" y="97"/>
                  </a:lnTo>
                  <a:cubicBezTo>
                    <a:pt x="1644" y="97"/>
                    <a:pt x="1695" y="149"/>
                    <a:pt x="1695" y="215"/>
                  </a:cubicBezTo>
                  <a:lnTo>
                    <a:pt x="1695" y="831"/>
                  </a:lnTo>
                  <a:lnTo>
                    <a:pt x="1695" y="831"/>
                  </a:lnTo>
                  <a:cubicBezTo>
                    <a:pt x="1695" y="896"/>
                    <a:pt x="1644" y="949"/>
                    <a:pt x="1578" y="949"/>
                  </a:cubicBezTo>
                  <a:lnTo>
                    <a:pt x="226" y="949"/>
                  </a:lnTo>
                  <a:close/>
                  <a:moveTo>
                    <a:pt x="1347" y="1184"/>
                  </a:moveTo>
                  <a:lnTo>
                    <a:pt x="1076" y="1184"/>
                  </a:lnTo>
                  <a:lnTo>
                    <a:pt x="1076" y="1046"/>
                  </a:lnTo>
                  <a:lnTo>
                    <a:pt x="1660" y="1046"/>
                  </a:lnTo>
                  <a:lnTo>
                    <a:pt x="1660" y="1046"/>
                  </a:lnTo>
                  <a:cubicBezTo>
                    <a:pt x="1739" y="1046"/>
                    <a:pt x="1803" y="981"/>
                    <a:pt x="1803" y="901"/>
                  </a:cubicBezTo>
                  <a:lnTo>
                    <a:pt x="1803" y="144"/>
                  </a:lnTo>
                  <a:lnTo>
                    <a:pt x="1803" y="144"/>
                  </a:lnTo>
                  <a:cubicBezTo>
                    <a:pt x="1803" y="64"/>
                    <a:pt x="1739" y="0"/>
                    <a:pt x="1660" y="0"/>
                  </a:cubicBezTo>
                  <a:lnTo>
                    <a:pt x="145" y="0"/>
                  </a:lnTo>
                  <a:lnTo>
                    <a:pt x="145" y="0"/>
                  </a:lnTo>
                  <a:cubicBezTo>
                    <a:pt x="65" y="0"/>
                    <a:pt x="0" y="64"/>
                    <a:pt x="0" y="144"/>
                  </a:cubicBezTo>
                  <a:lnTo>
                    <a:pt x="0" y="901"/>
                  </a:lnTo>
                  <a:lnTo>
                    <a:pt x="0" y="901"/>
                  </a:lnTo>
                  <a:cubicBezTo>
                    <a:pt x="0" y="981"/>
                    <a:pt x="65" y="1046"/>
                    <a:pt x="145" y="1046"/>
                  </a:cubicBezTo>
                  <a:lnTo>
                    <a:pt x="722" y="1046"/>
                  </a:lnTo>
                  <a:lnTo>
                    <a:pt x="722" y="1184"/>
                  </a:lnTo>
                  <a:lnTo>
                    <a:pt x="463" y="1184"/>
                  </a:lnTo>
                  <a:lnTo>
                    <a:pt x="463" y="1184"/>
                  </a:lnTo>
                  <a:cubicBezTo>
                    <a:pt x="384" y="1184"/>
                    <a:pt x="320" y="1249"/>
                    <a:pt x="320" y="1329"/>
                  </a:cubicBezTo>
                  <a:lnTo>
                    <a:pt x="320" y="1347"/>
                  </a:lnTo>
                  <a:lnTo>
                    <a:pt x="320" y="1347"/>
                  </a:lnTo>
                  <a:cubicBezTo>
                    <a:pt x="320" y="1426"/>
                    <a:pt x="384" y="1491"/>
                    <a:pt x="463" y="1491"/>
                  </a:cubicBezTo>
                  <a:lnTo>
                    <a:pt x="1347" y="1491"/>
                  </a:lnTo>
                  <a:lnTo>
                    <a:pt x="1347" y="1491"/>
                  </a:lnTo>
                  <a:cubicBezTo>
                    <a:pt x="1426" y="1491"/>
                    <a:pt x="1491" y="1426"/>
                    <a:pt x="1491" y="1347"/>
                  </a:cubicBezTo>
                  <a:lnTo>
                    <a:pt x="1491" y="1329"/>
                  </a:lnTo>
                  <a:lnTo>
                    <a:pt x="1491" y="1329"/>
                  </a:lnTo>
                  <a:cubicBezTo>
                    <a:pt x="1491" y="1249"/>
                    <a:pt x="1426" y="1184"/>
                    <a:pt x="1347" y="1184"/>
                  </a:cubicBezTo>
                  <a:close/>
                </a:path>
              </a:pathLst>
            </a:custGeom>
            <a:solidFill>
              <a:schemeClr val="accent4"/>
            </a:solidFill>
            <a:ln>
              <a:noFill/>
            </a:ln>
            <a:effectLst/>
          </p:spPr>
          <p:txBody>
            <a:bodyPr wrap="none" anchor="ctr"/>
            <a:lstStyle/>
            <a:p>
              <a:endParaRPr lang="en-US" sz="1012"/>
            </a:p>
          </p:txBody>
        </p:sp>
        <p:sp>
          <p:nvSpPr>
            <p:cNvPr id="13" name="Freeform 127"/>
            <p:cNvSpPr>
              <a:spLocks noChangeArrowheads="1"/>
            </p:cNvSpPr>
            <p:nvPr/>
          </p:nvSpPr>
          <p:spPr bwMode="auto">
            <a:xfrm>
              <a:off x="8079554" y="2338621"/>
              <a:ext cx="400699" cy="398113"/>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grpSp>
          <p:nvGrpSpPr>
            <p:cNvPr id="14" name="Group 13"/>
            <p:cNvGrpSpPr/>
            <p:nvPr/>
          </p:nvGrpSpPr>
          <p:grpSpPr>
            <a:xfrm>
              <a:off x="8635357" y="101176"/>
              <a:ext cx="417502" cy="404577"/>
              <a:chOff x="8691567" y="116733"/>
              <a:chExt cx="384522" cy="372618"/>
            </a:xfrm>
            <a:solidFill>
              <a:schemeClr val="accent1"/>
            </a:solidFill>
          </p:grpSpPr>
          <p:sp>
            <p:nvSpPr>
              <p:cNvPr id="48" name="Freeform 128"/>
              <p:cNvSpPr>
                <a:spLocks noChangeArrowheads="1"/>
              </p:cNvSpPr>
              <p:nvPr/>
            </p:nvSpPr>
            <p:spPr bwMode="auto">
              <a:xfrm>
                <a:off x="8986804" y="315542"/>
                <a:ext cx="64285" cy="95238"/>
              </a:xfrm>
              <a:custGeom>
                <a:avLst/>
                <a:gdLst>
                  <a:gd name="T0" fmla="*/ 114 w 238"/>
                  <a:gd name="T1" fmla="*/ 351 h 352"/>
                  <a:gd name="T2" fmla="*/ 114 w 238"/>
                  <a:gd name="T3" fmla="*/ 351 h 352"/>
                  <a:gd name="T4" fmla="*/ 237 w 238"/>
                  <a:gd name="T5" fmla="*/ 265 h 352"/>
                  <a:gd name="T6" fmla="*/ 237 w 238"/>
                  <a:gd name="T7" fmla="*/ 265 h 352"/>
                  <a:gd name="T8" fmla="*/ 87 w 238"/>
                  <a:gd name="T9" fmla="*/ 20 h 352"/>
                  <a:gd name="T10" fmla="*/ 87 w 238"/>
                  <a:gd name="T11" fmla="*/ 20 h 352"/>
                  <a:gd name="T12" fmla="*/ 33 w 238"/>
                  <a:gd name="T13" fmla="*/ 0 h 352"/>
                  <a:gd name="T14" fmla="*/ 33 w 238"/>
                  <a:gd name="T15" fmla="*/ 0 h 352"/>
                  <a:gd name="T16" fmla="*/ 0 w 238"/>
                  <a:gd name="T17" fmla="*/ 116 h 352"/>
                  <a:gd name="T18" fmla="*/ 0 w 238"/>
                  <a:gd name="T19" fmla="*/ 116 h 352"/>
                  <a:gd name="T20" fmla="*/ 114 w 238"/>
                  <a:gd name="T21" fmla="*/ 35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8" h="352">
                    <a:moveTo>
                      <a:pt x="114" y="351"/>
                    </a:moveTo>
                    <a:lnTo>
                      <a:pt x="114" y="351"/>
                    </a:lnTo>
                    <a:cubicBezTo>
                      <a:pt x="169" y="326"/>
                      <a:pt x="211" y="298"/>
                      <a:pt x="237" y="265"/>
                    </a:cubicBezTo>
                    <a:lnTo>
                      <a:pt x="237" y="265"/>
                    </a:lnTo>
                    <a:cubicBezTo>
                      <a:pt x="199" y="197"/>
                      <a:pt x="143" y="105"/>
                      <a:pt x="87" y="20"/>
                    </a:cubicBezTo>
                    <a:lnTo>
                      <a:pt x="87" y="20"/>
                    </a:lnTo>
                    <a:cubicBezTo>
                      <a:pt x="70" y="14"/>
                      <a:pt x="52" y="7"/>
                      <a:pt x="33" y="0"/>
                    </a:cubicBezTo>
                    <a:lnTo>
                      <a:pt x="33" y="0"/>
                    </a:lnTo>
                    <a:cubicBezTo>
                      <a:pt x="26" y="38"/>
                      <a:pt x="14" y="77"/>
                      <a:pt x="0" y="116"/>
                    </a:cubicBezTo>
                    <a:lnTo>
                      <a:pt x="0" y="116"/>
                    </a:lnTo>
                    <a:cubicBezTo>
                      <a:pt x="58" y="199"/>
                      <a:pt x="96" y="279"/>
                      <a:pt x="114" y="351"/>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9" name="Freeform 129"/>
              <p:cNvSpPr>
                <a:spLocks noChangeArrowheads="1"/>
              </p:cNvSpPr>
              <p:nvPr/>
            </p:nvSpPr>
            <p:spPr bwMode="auto">
              <a:xfrm>
                <a:off x="8843948" y="258399"/>
                <a:ext cx="86904" cy="38095"/>
              </a:xfrm>
              <a:custGeom>
                <a:avLst/>
                <a:gdLst>
                  <a:gd name="T0" fmla="*/ 166 w 324"/>
                  <a:gd name="T1" fmla="*/ 78 h 141"/>
                  <a:gd name="T2" fmla="*/ 166 w 324"/>
                  <a:gd name="T3" fmla="*/ 78 h 141"/>
                  <a:gd name="T4" fmla="*/ 245 w 324"/>
                  <a:gd name="T5" fmla="*/ 133 h 141"/>
                  <a:gd name="T6" fmla="*/ 245 w 324"/>
                  <a:gd name="T7" fmla="*/ 133 h 141"/>
                  <a:gd name="T8" fmla="*/ 323 w 324"/>
                  <a:gd name="T9" fmla="*/ 139 h 141"/>
                  <a:gd name="T10" fmla="*/ 323 w 324"/>
                  <a:gd name="T11" fmla="*/ 139 h 141"/>
                  <a:gd name="T12" fmla="*/ 134 w 324"/>
                  <a:gd name="T13" fmla="*/ 0 h 141"/>
                  <a:gd name="T14" fmla="*/ 134 w 324"/>
                  <a:gd name="T15" fmla="*/ 0 h 141"/>
                  <a:gd name="T16" fmla="*/ 0 w 324"/>
                  <a:gd name="T17" fmla="*/ 140 h 141"/>
                  <a:gd name="T18" fmla="*/ 0 w 324"/>
                  <a:gd name="T19" fmla="*/ 140 h 141"/>
                  <a:gd name="T20" fmla="*/ 86 w 324"/>
                  <a:gd name="T21" fmla="*/ 133 h 141"/>
                  <a:gd name="T22" fmla="*/ 86 w 324"/>
                  <a:gd name="T23" fmla="*/ 133 h 141"/>
                  <a:gd name="T24" fmla="*/ 166 w 324"/>
                  <a:gd name="T2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4" h="141">
                    <a:moveTo>
                      <a:pt x="166" y="78"/>
                    </a:moveTo>
                    <a:lnTo>
                      <a:pt x="166" y="78"/>
                    </a:lnTo>
                    <a:cubicBezTo>
                      <a:pt x="205" y="78"/>
                      <a:pt x="237" y="101"/>
                      <a:pt x="245" y="133"/>
                    </a:cubicBezTo>
                    <a:lnTo>
                      <a:pt x="245" y="133"/>
                    </a:lnTo>
                    <a:cubicBezTo>
                      <a:pt x="271" y="135"/>
                      <a:pt x="297" y="136"/>
                      <a:pt x="323" y="139"/>
                    </a:cubicBezTo>
                    <a:lnTo>
                      <a:pt x="323" y="139"/>
                    </a:lnTo>
                    <a:cubicBezTo>
                      <a:pt x="262" y="85"/>
                      <a:pt x="199" y="38"/>
                      <a:pt x="134" y="0"/>
                    </a:cubicBezTo>
                    <a:lnTo>
                      <a:pt x="134" y="0"/>
                    </a:lnTo>
                    <a:cubicBezTo>
                      <a:pt x="88" y="39"/>
                      <a:pt x="43" y="86"/>
                      <a:pt x="0" y="140"/>
                    </a:cubicBezTo>
                    <a:lnTo>
                      <a:pt x="0" y="140"/>
                    </a:lnTo>
                    <a:cubicBezTo>
                      <a:pt x="28" y="138"/>
                      <a:pt x="57" y="135"/>
                      <a:pt x="86" y="133"/>
                    </a:cubicBezTo>
                    <a:lnTo>
                      <a:pt x="86" y="133"/>
                    </a:lnTo>
                    <a:cubicBezTo>
                      <a:pt x="93" y="101"/>
                      <a:pt x="126" y="78"/>
                      <a:pt x="166" y="7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0" name="Freeform 130"/>
              <p:cNvSpPr>
                <a:spLocks noChangeArrowheads="1"/>
              </p:cNvSpPr>
              <p:nvPr/>
            </p:nvSpPr>
            <p:spPr bwMode="auto">
              <a:xfrm>
                <a:off x="8940376" y="356018"/>
                <a:ext cx="70238" cy="74999"/>
              </a:xfrm>
              <a:custGeom>
                <a:avLst/>
                <a:gdLst>
                  <a:gd name="T0" fmla="*/ 122 w 260"/>
                  <a:gd name="T1" fmla="*/ 85 h 277"/>
                  <a:gd name="T2" fmla="*/ 122 w 260"/>
                  <a:gd name="T3" fmla="*/ 85 h 277"/>
                  <a:gd name="T4" fmla="*/ 158 w 260"/>
                  <a:gd name="T5" fmla="*/ 142 h 277"/>
                  <a:gd name="T6" fmla="*/ 158 w 260"/>
                  <a:gd name="T7" fmla="*/ 142 h 277"/>
                  <a:gd name="T8" fmla="*/ 76 w 260"/>
                  <a:gd name="T9" fmla="*/ 211 h 277"/>
                  <a:gd name="T10" fmla="*/ 76 w 260"/>
                  <a:gd name="T11" fmla="*/ 211 h 277"/>
                  <a:gd name="T12" fmla="*/ 50 w 260"/>
                  <a:gd name="T13" fmla="*/ 208 h 277"/>
                  <a:gd name="T14" fmla="*/ 50 w 260"/>
                  <a:gd name="T15" fmla="*/ 208 h 277"/>
                  <a:gd name="T16" fmla="*/ 0 w 260"/>
                  <a:gd name="T17" fmla="*/ 276 h 277"/>
                  <a:gd name="T18" fmla="*/ 0 w 260"/>
                  <a:gd name="T19" fmla="*/ 276 h 277"/>
                  <a:gd name="T20" fmla="*/ 259 w 260"/>
                  <a:gd name="T21" fmla="*/ 214 h 277"/>
                  <a:gd name="T22" fmla="*/ 259 w 260"/>
                  <a:gd name="T23" fmla="*/ 214 h 277"/>
                  <a:gd name="T24" fmla="*/ 160 w 260"/>
                  <a:gd name="T25" fmla="*/ 0 h 277"/>
                  <a:gd name="T26" fmla="*/ 160 w 260"/>
                  <a:gd name="T27" fmla="*/ 0 h 277"/>
                  <a:gd name="T28" fmla="*/ 122 w 260"/>
                  <a:gd name="T29" fmla="*/ 8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0" h="277">
                    <a:moveTo>
                      <a:pt x="122" y="85"/>
                    </a:moveTo>
                    <a:lnTo>
                      <a:pt x="122" y="85"/>
                    </a:lnTo>
                    <a:cubicBezTo>
                      <a:pt x="144" y="97"/>
                      <a:pt x="158" y="118"/>
                      <a:pt x="158" y="142"/>
                    </a:cubicBezTo>
                    <a:lnTo>
                      <a:pt x="158" y="142"/>
                    </a:lnTo>
                    <a:cubicBezTo>
                      <a:pt x="158" y="181"/>
                      <a:pt x="121" y="211"/>
                      <a:pt x="76" y="211"/>
                    </a:cubicBezTo>
                    <a:lnTo>
                      <a:pt x="76" y="211"/>
                    </a:lnTo>
                    <a:cubicBezTo>
                      <a:pt x="67" y="211"/>
                      <a:pt x="58" y="210"/>
                      <a:pt x="50" y="208"/>
                    </a:cubicBezTo>
                    <a:lnTo>
                      <a:pt x="50" y="208"/>
                    </a:lnTo>
                    <a:cubicBezTo>
                      <a:pt x="33" y="231"/>
                      <a:pt x="17" y="253"/>
                      <a:pt x="0" y="276"/>
                    </a:cubicBezTo>
                    <a:lnTo>
                      <a:pt x="0" y="276"/>
                    </a:lnTo>
                    <a:cubicBezTo>
                      <a:pt x="99" y="263"/>
                      <a:pt x="187" y="242"/>
                      <a:pt x="259" y="214"/>
                    </a:cubicBezTo>
                    <a:lnTo>
                      <a:pt x="259" y="214"/>
                    </a:lnTo>
                    <a:cubicBezTo>
                      <a:pt x="243" y="149"/>
                      <a:pt x="211" y="75"/>
                      <a:pt x="160" y="0"/>
                    </a:cubicBezTo>
                    <a:lnTo>
                      <a:pt x="160" y="0"/>
                    </a:lnTo>
                    <a:cubicBezTo>
                      <a:pt x="150" y="28"/>
                      <a:pt x="136" y="56"/>
                      <a:pt x="122" y="85"/>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1" name="Freeform 131"/>
              <p:cNvSpPr>
                <a:spLocks noChangeArrowheads="1"/>
              </p:cNvSpPr>
              <p:nvPr/>
            </p:nvSpPr>
            <p:spPr bwMode="auto">
              <a:xfrm>
                <a:off x="8882043" y="439351"/>
                <a:ext cx="40476" cy="16667"/>
              </a:xfrm>
              <a:custGeom>
                <a:avLst/>
                <a:gdLst>
                  <a:gd name="T0" fmla="*/ 150 w 151"/>
                  <a:gd name="T1" fmla="*/ 0 h 61"/>
                  <a:gd name="T2" fmla="*/ 150 w 151"/>
                  <a:gd name="T3" fmla="*/ 0 h 61"/>
                  <a:gd name="T4" fmla="*/ 26 w 151"/>
                  <a:gd name="T5" fmla="*/ 4 h 61"/>
                  <a:gd name="T6" fmla="*/ 26 w 151"/>
                  <a:gd name="T7" fmla="*/ 4 h 61"/>
                  <a:gd name="T8" fmla="*/ 0 w 151"/>
                  <a:gd name="T9" fmla="*/ 4 h 61"/>
                  <a:gd name="T10" fmla="*/ 0 w 151"/>
                  <a:gd name="T11" fmla="*/ 4 h 61"/>
                  <a:gd name="T12" fmla="*/ 93 w 151"/>
                  <a:gd name="T13" fmla="*/ 60 h 61"/>
                  <a:gd name="T14" fmla="*/ 93 w 151"/>
                  <a:gd name="T15" fmla="*/ 60 h 61"/>
                  <a:gd name="T16" fmla="*/ 150 w 15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61">
                    <a:moveTo>
                      <a:pt x="150" y="0"/>
                    </a:moveTo>
                    <a:lnTo>
                      <a:pt x="150" y="0"/>
                    </a:lnTo>
                    <a:cubicBezTo>
                      <a:pt x="110" y="3"/>
                      <a:pt x="68" y="4"/>
                      <a:pt x="26" y="4"/>
                    </a:cubicBezTo>
                    <a:lnTo>
                      <a:pt x="26" y="4"/>
                    </a:lnTo>
                    <a:cubicBezTo>
                      <a:pt x="16" y="4"/>
                      <a:pt x="8" y="4"/>
                      <a:pt x="0" y="4"/>
                    </a:cubicBezTo>
                    <a:lnTo>
                      <a:pt x="0" y="4"/>
                    </a:lnTo>
                    <a:cubicBezTo>
                      <a:pt x="30" y="24"/>
                      <a:pt x="62" y="43"/>
                      <a:pt x="93" y="60"/>
                    </a:cubicBezTo>
                    <a:lnTo>
                      <a:pt x="93" y="60"/>
                    </a:lnTo>
                    <a:cubicBezTo>
                      <a:pt x="113" y="41"/>
                      <a:pt x="131" y="21"/>
                      <a:pt x="150"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2" name="Freeform 132"/>
              <p:cNvSpPr>
                <a:spLocks noChangeArrowheads="1"/>
              </p:cNvSpPr>
              <p:nvPr/>
            </p:nvSpPr>
            <p:spPr bwMode="auto">
              <a:xfrm>
                <a:off x="8785614" y="427446"/>
                <a:ext cx="115476" cy="61904"/>
              </a:xfrm>
              <a:custGeom>
                <a:avLst/>
                <a:gdLst>
                  <a:gd name="T0" fmla="*/ 4 w 428"/>
                  <a:gd name="T1" fmla="*/ 0 h 228"/>
                  <a:gd name="T2" fmla="*/ 4 w 428"/>
                  <a:gd name="T3" fmla="*/ 0 h 228"/>
                  <a:gd name="T4" fmla="*/ 2 w 428"/>
                  <a:gd name="T5" fmla="*/ 23 h 228"/>
                  <a:gd name="T6" fmla="*/ 2 w 428"/>
                  <a:gd name="T7" fmla="*/ 23 h 228"/>
                  <a:gd name="T8" fmla="*/ 80 w 428"/>
                  <a:gd name="T9" fmla="*/ 227 h 228"/>
                  <a:gd name="T10" fmla="*/ 264 w 428"/>
                  <a:gd name="T11" fmla="*/ 227 h 228"/>
                  <a:gd name="T12" fmla="*/ 264 w 428"/>
                  <a:gd name="T13" fmla="*/ 227 h 228"/>
                  <a:gd name="T14" fmla="*/ 427 w 428"/>
                  <a:gd name="T15" fmla="*/ 122 h 228"/>
                  <a:gd name="T16" fmla="*/ 427 w 428"/>
                  <a:gd name="T17" fmla="*/ 122 h 228"/>
                  <a:gd name="T18" fmla="*/ 305 w 428"/>
                  <a:gd name="T19" fmla="*/ 45 h 228"/>
                  <a:gd name="T20" fmla="*/ 305 w 428"/>
                  <a:gd name="T21" fmla="*/ 45 h 228"/>
                  <a:gd name="T22" fmla="*/ 4 w 428"/>
                  <a:gd name="T2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8" h="228">
                    <a:moveTo>
                      <a:pt x="4" y="0"/>
                    </a:moveTo>
                    <a:lnTo>
                      <a:pt x="4" y="0"/>
                    </a:lnTo>
                    <a:cubicBezTo>
                      <a:pt x="3" y="8"/>
                      <a:pt x="3" y="16"/>
                      <a:pt x="2" y="23"/>
                    </a:cubicBezTo>
                    <a:lnTo>
                      <a:pt x="2" y="23"/>
                    </a:lnTo>
                    <a:cubicBezTo>
                      <a:pt x="0" y="122"/>
                      <a:pt x="27" y="193"/>
                      <a:pt x="80" y="227"/>
                    </a:cubicBezTo>
                    <a:lnTo>
                      <a:pt x="264" y="227"/>
                    </a:lnTo>
                    <a:lnTo>
                      <a:pt x="264" y="227"/>
                    </a:lnTo>
                    <a:cubicBezTo>
                      <a:pt x="317" y="206"/>
                      <a:pt x="373" y="170"/>
                      <a:pt x="427" y="122"/>
                    </a:cubicBezTo>
                    <a:lnTo>
                      <a:pt x="427" y="122"/>
                    </a:lnTo>
                    <a:cubicBezTo>
                      <a:pt x="387" y="100"/>
                      <a:pt x="346" y="75"/>
                      <a:pt x="305" y="45"/>
                    </a:cubicBezTo>
                    <a:lnTo>
                      <a:pt x="305" y="45"/>
                    </a:lnTo>
                    <a:cubicBezTo>
                      <a:pt x="194" y="40"/>
                      <a:pt x="92" y="24"/>
                      <a:pt x="4"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3" name="Freeform 133"/>
              <p:cNvSpPr>
                <a:spLocks noChangeArrowheads="1"/>
              </p:cNvSpPr>
              <p:nvPr/>
            </p:nvSpPr>
            <p:spPr bwMode="auto">
              <a:xfrm>
                <a:off x="8720139" y="320304"/>
                <a:ext cx="72618" cy="97619"/>
              </a:xfrm>
              <a:custGeom>
                <a:avLst/>
                <a:gdLst>
                  <a:gd name="T0" fmla="*/ 172 w 271"/>
                  <a:gd name="T1" fmla="*/ 0 h 362"/>
                  <a:gd name="T2" fmla="*/ 172 w 271"/>
                  <a:gd name="T3" fmla="*/ 0 h 362"/>
                  <a:gd name="T4" fmla="*/ 117 w 271"/>
                  <a:gd name="T5" fmla="*/ 26 h 362"/>
                  <a:gd name="T6" fmla="*/ 117 w 271"/>
                  <a:gd name="T7" fmla="*/ 26 h 362"/>
                  <a:gd name="T8" fmla="*/ 0 w 271"/>
                  <a:gd name="T9" fmla="*/ 215 h 362"/>
                  <a:gd name="T10" fmla="*/ 0 w 271"/>
                  <a:gd name="T11" fmla="*/ 215 h 362"/>
                  <a:gd name="T12" fmla="*/ 218 w 271"/>
                  <a:gd name="T13" fmla="*/ 361 h 362"/>
                  <a:gd name="T14" fmla="*/ 218 w 271"/>
                  <a:gd name="T15" fmla="*/ 361 h 362"/>
                  <a:gd name="T16" fmla="*/ 270 w 271"/>
                  <a:gd name="T17" fmla="*/ 170 h 362"/>
                  <a:gd name="T18" fmla="*/ 270 w 271"/>
                  <a:gd name="T19" fmla="*/ 170 h 362"/>
                  <a:gd name="T20" fmla="*/ 172 w 271"/>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362">
                    <a:moveTo>
                      <a:pt x="172" y="0"/>
                    </a:moveTo>
                    <a:lnTo>
                      <a:pt x="172" y="0"/>
                    </a:lnTo>
                    <a:cubicBezTo>
                      <a:pt x="152" y="9"/>
                      <a:pt x="133" y="17"/>
                      <a:pt x="117" y="26"/>
                    </a:cubicBezTo>
                    <a:lnTo>
                      <a:pt x="117" y="26"/>
                    </a:lnTo>
                    <a:cubicBezTo>
                      <a:pt x="74" y="91"/>
                      <a:pt x="33" y="158"/>
                      <a:pt x="0" y="215"/>
                    </a:cubicBezTo>
                    <a:lnTo>
                      <a:pt x="0" y="215"/>
                    </a:lnTo>
                    <a:cubicBezTo>
                      <a:pt x="26" y="273"/>
                      <a:pt x="105" y="325"/>
                      <a:pt x="218" y="361"/>
                    </a:cubicBezTo>
                    <a:lnTo>
                      <a:pt x="218" y="361"/>
                    </a:lnTo>
                    <a:cubicBezTo>
                      <a:pt x="226" y="300"/>
                      <a:pt x="243" y="236"/>
                      <a:pt x="270" y="170"/>
                    </a:cubicBezTo>
                    <a:lnTo>
                      <a:pt x="270" y="170"/>
                    </a:lnTo>
                    <a:cubicBezTo>
                      <a:pt x="228" y="112"/>
                      <a:pt x="195" y="55"/>
                      <a:pt x="172"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4" name="Freeform 134"/>
              <p:cNvSpPr>
                <a:spLocks noChangeArrowheads="1"/>
              </p:cNvSpPr>
              <p:nvPr/>
            </p:nvSpPr>
            <p:spPr bwMode="auto">
              <a:xfrm>
                <a:off x="8786805" y="373875"/>
                <a:ext cx="70237" cy="58333"/>
              </a:xfrm>
              <a:custGeom>
                <a:avLst/>
                <a:gdLst>
                  <a:gd name="T0" fmla="*/ 167 w 261"/>
                  <a:gd name="T1" fmla="*/ 184 h 217"/>
                  <a:gd name="T2" fmla="*/ 167 w 261"/>
                  <a:gd name="T3" fmla="*/ 184 h 217"/>
                  <a:gd name="T4" fmla="*/ 69 w 261"/>
                  <a:gd name="T5" fmla="*/ 101 h 217"/>
                  <a:gd name="T6" fmla="*/ 69 w 261"/>
                  <a:gd name="T7" fmla="*/ 101 h 217"/>
                  <a:gd name="T8" fmla="*/ 88 w 261"/>
                  <a:gd name="T9" fmla="*/ 51 h 217"/>
                  <a:gd name="T10" fmla="*/ 88 w 261"/>
                  <a:gd name="T11" fmla="*/ 51 h 217"/>
                  <a:gd name="T12" fmla="*/ 45 w 261"/>
                  <a:gd name="T13" fmla="*/ 0 h 217"/>
                  <a:gd name="T14" fmla="*/ 45 w 261"/>
                  <a:gd name="T15" fmla="*/ 0 h 217"/>
                  <a:gd name="T16" fmla="*/ 0 w 261"/>
                  <a:gd name="T17" fmla="*/ 171 h 217"/>
                  <a:gd name="T18" fmla="*/ 0 w 261"/>
                  <a:gd name="T19" fmla="*/ 171 h 217"/>
                  <a:gd name="T20" fmla="*/ 260 w 261"/>
                  <a:gd name="T21" fmla="*/ 216 h 217"/>
                  <a:gd name="T22" fmla="*/ 260 w 261"/>
                  <a:gd name="T23" fmla="*/ 216 h 217"/>
                  <a:gd name="T24" fmla="*/ 212 w 261"/>
                  <a:gd name="T25" fmla="*/ 175 h 217"/>
                  <a:gd name="T26" fmla="*/ 212 w 261"/>
                  <a:gd name="T27" fmla="*/ 175 h 217"/>
                  <a:gd name="T28" fmla="*/ 167 w 261"/>
                  <a:gd name="T29" fmla="*/ 18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217">
                    <a:moveTo>
                      <a:pt x="167" y="184"/>
                    </a:moveTo>
                    <a:lnTo>
                      <a:pt x="167" y="184"/>
                    </a:lnTo>
                    <a:cubicBezTo>
                      <a:pt x="114" y="184"/>
                      <a:pt x="69" y="147"/>
                      <a:pt x="69" y="101"/>
                    </a:cubicBezTo>
                    <a:lnTo>
                      <a:pt x="69" y="101"/>
                    </a:lnTo>
                    <a:cubicBezTo>
                      <a:pt x="69" y="82"/>
                      <a:pt x="76" y="65"/>
                      <a:pt x="88" y="51"/>
                    </a:cubicBezTo>
                    <a:lnTo>
                      <a:pt x="88" y="51"/>
                    </a:lnTo>
                    <a:cubicBezTo>
                      <a:pt x="73" y="35"/>
                      <a:pt x="58" y="18"/>
                      <a:pt x="45" y="0"/>
                    </a:cubicBezTo>
                    <a:lnTo>
                      <a:pt x="45" y="0"/>
                    </a:lnTo>
                    <a:cubicBezTo>
                      <a:pt x="22" y="60"/>
                      <a:pt x="7" y="118"/>
                      <a:pt x="0" y="171"/>
                    </a:cubicBezTo>
                    <a:lnTo>
                      <a:pt x="0" y="171"/>
                    </a:lnTo>
                    <a:cubicBezTo>
                      <a:pt x="76" y="194"/>
                      <a:pt x="164" y="209"/>
                      <a:pt x="260" y="216"/>
                    </a:cubicBezTo>
                    <a:lnTo>
                      <a:pt x="260" y="216"/>
                    </a:lnTo>
                    <a:cubicBezTo>
                      <a:pt x="243" y="203"/>
                      <a:pt x="228" y="189"/>
                      <a:pt x="212" y="175"/>
                    </a:cubicBezTo>
                    <a:lnTo>
                      <a:pt x="212" y="175"/>
                    </a:lnTo>
                    <a:cubicBezTo>
                      <a:pt x="197" y="181"/>
                      <a:pt x="183" y="184"/>
                      <a:pt x="167" y="18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5" name="Freeform 135"/>
              <p:cNvSpPr>
                <a:spLocks noChangeArrowheads="1"/>
              </p:cNvSpPr>
              <p:nvPr/>
            </p:nvSpPr>
            <p:spPr bwMode="auto">
              <a:xfrm>
                <a:off x="8768948" y="233399"/>
                <a:ext cx="104761" cy="77381"/>
              </a:xfrm>
              <a:custGeom>
                <a:avLst/>
                <a:gdLst>
                  <a:gd name="T0" fmla="*/ 385 w 386"/>
                  <a:gd name="T1" fmla="*/ 76 h 288"/>
                  <a:gd name="T2" fmla="*/ 385 w 386"/>
                  <a:gd name="T3" fmla="*/ 76 h 288"/>
                  <a:gd name="T4" fmla="*/ 141 w 386"/>
                  <a:gd name="T5" fmla="*/ 0 h 288"/>
                  <a:gd name="T6" fmla="*/ 141 w 386"/>
                  <a:gd name="T7" fmla="*/ 0 h 288"/>
                  <a:gd name="T8" fmla="*/ 141 w 386"/>
                  <a:gd name="T9" fmla="*/ 40 h 288"/>
                  <a:gd name="T10" fmla="*/ 141 w 386"/>
                  <a:gd name="T11" fmla="*/ 40 h 288"/>
                  <a:gd name="T12" fmla="*/ 47 w 386"/>
                  <a:gd name="T13" fmla="*/ 191 h 288"/>
                  <a:gd name="T14" fmla="*/ 47 w 386"/>
                  <a:gd name="T15" fmla="*/ 191 h 288"/>
                  <a:gd name="T16" fmla="*/ 0 w 386"/>
                  <a:gd name="T17" fmla="*/ 256 h 288"/>
                  <a:gd name="T18" fmla="*/ 0 w 386"/>
                  <a:gd name="T19" fmla="*/ 256 h 288"/>
                  <a:gd name="T20" fmla="*/ 11 w 386"/>
                  <a:gd name="T21" fmla="*/ 287 h 288"/>
                  <a:gd name="T22" fmla="*/ 11 w 386"/>
                  <a:gd name="T23" fmla="*/ 287 h 288"/>
                  <a:gd name="T24" fmla="*/ 236 w 386"/>
                  <a:gd name="T25" fmla="*/ 236 h 288"/>
                  <a:gd name="T26" fmla="*/ 236 w 386"/>
                  <a:gd name="T27" fmla="*/ 236 h 288"/>
                  <a:gd name="T28" fmla="*/ 385 w 386"/>
                  <a:gd name="T29" fmla="*/ 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288">
                    <a:moveTo>
                      <a:pt x="385" y="76"/>
                    </a:moveTo>
                    <a:lnTo>
                      <a:pt x="385" y="76"/>
                    </a:lnTo>
                    <a:cubicBezTo>
                      <a:pt x="296" y="29"/>
                      <a:pt x="211" y="0"/>
                      <a:pt x="141" y="0"/>
                    </a:cubicBezTo>
                    <a:lnTo>
                      <a:pt x="141" y="0"/>
                    </a:lnTo>
                    <a:cubicBezTo>
                      <a:pt x="141" y="16"/>
                      <a:pt x="141" y="30"/>
                      <a:pt x="141" y="40"/>
                    </a:cubicBezTo>
                    <a:lnTo>
                      <a:pt x="141" y="40"/>
                    </a:lnTo>
                    <a:cubicBezTo>
                      <a:pt x="141" y="61"/>
                      <a:pt x="89" y="134"/>
                      <a:pt x="47" y="191"/>
                    </a:cubicBezTo>
                    <a:lnTo>
                      <a:pt x="47" y="191"/>
                    </a:lnTo>
                    <a:cubicBezTo>
                      <a:pt x="32" y="211"/>
                      <a:pt x="15" y="233"/>
                      <a:pt x="0" y="256"/>
                    </a:cubicBezTo>
                    <a:lnTo>
                      <a:pt x="0" y="256"/>
                    </a:lnTo>
                    <a:cubicBezTo>
                      <a:pt x="2" y="266"/>
                      <a:pt x="7" y="277"/>
                      <a:pt x="11" y="287"/>
                    </a:cubicBezTo>
                    <a:lnTo>
                      <a:pt x="11" y="287"/>
                    </a:lnTo>
                    <a:cubicBezTo>
                      <a:pt x="75" y="263"/>
                      <a:pt x="152" y="246"/>
                      <a:pt x="236" y="236"/>
                    </a:cubicBezTo>
                    <a:lnTo>
                      <a:pt x="236" y="236"/>
                    </a:lnTo>
                    <a:cubicBezTo>
                      <a:pt x="283" y="175"/>
                      <a:pt x="334" y="120"/>
                      <a:pt x="385" y="76"/>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6" name="Freeform 136"/>
              <p:cNvSpPr>
                <a:spLocks noChangeArrowheads="1"/>
              </p:cNvSpPr>
              <p:nvPr/>
            </p:nvSpPr>
            <p:spPr bwMode="auto">
              <a:xfrm>
                <a:off x="8774900" y="304827"/>
                <a:ext cx="52381" cy="52381"/>
              </a:xfrm>
              <a:custGeom>
                <a:avLst/>
                <a:gdLst>
                  <a:gd name="T0" fmla="*/ 193 w 194"/>
                  <a:gd name="T1" fmla="*/ 0 h 195"/>
                  <a:gd name="T2" fmla="*/ 193 w 194"/>
                  <a:gd name="T3" fmla="*/ 0 h 195"/>
                  <a:gd name="T4" fmla="*/ 0 w 194"/>
                  <a:gd name="T5" fmla="*/ 46 h 195"/>
                  <a:gd name="T6" fmla="*/ 0 w 194"/>
                  <a:gd name="T7" fmla="*/ 46 h 195"/>
                  <a:gd name="T8" fmla="*/ 83 w 194"/>
                  <a:gd name="T9" fmla="*/ 194 h 195"/>
                  <a:gd name="T10" fmla="*/ 83 w 194"/>
                  <a:gd name="T11" fmla="*/ 194 h 195"/>
                  <a:gd name="T12" fmla="*/ 139 w 194"/>
                  <a:gd name="T13" fmla="*/ 85 h 195"/>
                  <a:gd name="T14" fmla="*/ 139 w 194"/>
                  <a:gd name="T15" fmla="*/ 85 h 195"/>
                  <a:gd name="T16" fmla="*/ 193 w 1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5">
                    <a:moveTo>
                      <a:pt x="193" y="0"/>
                    </a:moveTo>
                    <a:lnTo>
                      <a:pt x="193" y="0"/>
                    </a:lnTo>
                    <a:cubicBezTo>
                      <a:pt x="121" y="11"/>
                      <a:pt x="57" y="26"/>
                      <a:pt x="0" y="46"/>
                    </a:cubicBezTo>
                    <a:lnTo>
                      <a:pt x="0" y="46"/>
                    </a:lnTo>
                    <a:cubicBezTo>
                      <a:pt x="20" y="93"/>
                      <a:pt x="48" y="143"/>
                      <a:pt x="83" y="194"/>
                    </a:cubicBezTo>
                    <a:lnTo>
                      <a:pt x="83" y="194"/>
                    </a:lnTo>
                    <a:cubicBezTo>
                      <a:pt x="99" y="157"/>
                      <a:pt x="118" y="121"/>
                      <a:pt x="139" y="85"/>
                    </a:cubicBezTo>
                    <a:lnTo>
                      <a:pt x="139" y="85"/>
                    </a:lnTo>
                    <a:cubicBezTo>
                      <a:pt x="155" y="55"/>
                      <a:pt x="174" y="27"/>
                      <a:pt x="193" y="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7" name="Freeform 137"/>
              <p:cNvSpPr>
                <a:spLocks noChangeArrowheads="1"/>
              </p:cNvSpPr>
              <p:nvPr/>
            </p:nvSpPr>
            <p:spPr bwMode="auto">
              <a:xfrm>
                <a:off x="8914185" y="421493"/>
                <a:ext cx="101190" cy="53572"/>
              </a:xfrm>
              <a:custGeom>
                <a:avLst/>
                <a:gdLst>
                  <a:gd name="T0" fmla="*/ 0 w 374"/>
                  <a:gd name="T1" fmla="*/ 142 h 199"/>
                  <a:gd name="T2" fmla="*/ 0 w 374"/>
                  <a:gd name="T3" fmla="*/ 142 h 199"/>
                  <a:gd name="T4" fmla="*/ 208 w 374"/>
                  <a:gd name="T5" fmla="*/ 198 h 199"/>
                  <a:gd name="T6" fmla="*/ 208 w 374"/>
                  <a:gd name="T7" fmla="*/ 198 h 199"/>
                  <a:gd name="T8" fmla="*/ 310 w 374"/>
                  <a:gd name="T9" fmla="*/ 170 h 199"/>
                  <a:gd name="T10" fmla="*/ 310 w 374"/>
                  <a:gd name="T11" fmla="*/ 170 h 199"/>
                  <a:gd name="T12" fmla="*/ 360 w 374"/>
                  <a:gd name="T13" fmla="*/ 0 h 199"/>
                  <a:gd name="T14" fmla="*/ 360 w 374"/>
                  <a:gd name="T15" fmla="*/ 0 h 199"/>
                  <a:gd name="T16" fmla="*/ 72 w 374"/>
                  <a:gd name="T17" fmla="*/ 65 h 199"/>
                  <a:gd name="T18" fmla="*/ 72 w 374"/>
                  <a:gd name="T19" fmla="*/ 65 h 199"/>
                  <a:gd name="T20" fmla="*/ 0 w 374"/>
                  <a:gd name="T21" fmla="*/ 14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 h="199">
                    <a:moveTo>
                      <a:pt x="0" y="142"/>
                    </a:moveTo>
                    <a:lnTo>
                      <a:pt x="0" y="142"/>
                    </a:lnTo>
                    <a:cubicBezTo>
                      <a:pt x="76" y="177"/>
                      <a:pt x="148" y="198"/>
                      <a:pt x="208" y="198"/>
                    </a:cubicBezTo>
                    <a:lnTo>
                      <a:pt x="208" y="198"/>
                    </a:lnTo>
                    <a:cubicBezTo>
                      <a:pt x="250" y="198"/>
                      <a:pt x="284" y="189"/>
                      <a:pt x="310" y="170"/>
                    </a:cubicBezTo>
                    <a:lnTo>
                      <a:pt x="310" y="170"/>
                    </a:lnTo>
                    <a:cubicBezTo>
                      <a:pt x="357" y="136"/>
                      <a:pt x="373" y="75"/>
                      <a:pt x="360" y="0"/>
                    </a:cubicBezTo>
                    <a:lnTo>
                      <a:pt x="360" y="0"/>
                    </a:lnTo>
                    <a:cubicBezTo>
                      <a:pt x="282" y="30"/>
                      <a:pt x="183" y="52"/>
                      <a:pt x="72" y="65"/>
                    </a:cubicBezTo>
                    <a:lnTo>
                      <a:pt x="72" y="65"/>
                    </a:lnTo>
                    <a:cubicBezTo>
                      <a:pt x="49" y="91"/>
                      <a:pt x="26" y="117"/>
                      <a:pt x="0" y="14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8" name="Freeform 138"/>
              <p:cNvSpPr>
                <a:spLocks noChangeArrowheads="1"/>
              </p:cNvSpPr>
              <p:nvPr/>
            </p:nvSpPr>
            <p:spPr bwMode="auto">
              <a:xfrm>
                <a:off x="8952280" y="306018"/>
                <a:ext cx="35714" cy="33333"/>
              </a:xfrm>
              <a:custGeom>
                <a:avLst/>
                <a:gdLst>
                  <a:gd name="T0" fmla="*/ 106 w 131"/>
                  <a:gd name="T1" fmla="*/ 122 h 123"/>
                  <a:gd name="T2" fmla="*/ 106 w 131"/>
                  <a:gd name="T3" fmla="*/ 122 h 123"/>
                  <a:gd name="T4" fmla="*/ 130 w 131"/>
                  <a:gd name="T5" fmla="*/ 29 h 123"/>
                  <a:gd name="T6" fmla="*/ 130 w 131"/>
                  <a:gd name="T7" fmla="*/ 29 h 123"/>
                  <a:gd name="T8" fmla="*/ 0 w 131"/>
                  <a:gd name="T9" fmla="*/ 0 h 123"/>
                  <a:gd name="T10" fmla="*/ 0 w 131"/>
                  <a:gd name="T11" fmla="*/ 0 h 123"/>
                  <a:gd name="T12" fmla="*/ 5 w 131"/>
                  <a:gd name="T13" fmla="*/ 5 h 123"/>
                  <a:gd name="T14" fmla="*/ 5 w 131"/>
                  <a:gd name="T15" fmla="*/ 5 h 123"/>
                  <a:gd name="T16" fmla="*/ 106 w 131"/>
                  <a:gd name="T17" fmla="*/ 12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3">
                    <a:moveTo>
                      <a:pt x="106" y="122"/>
                    </a:moveTo>
                    <a:lnTo>
                      <a:pt x="106" y="122"/>
                    </a:lnTo>
                    <a:cubicBezTo>
                      <a:pt x="116" y="91"/>
                      <a:pt x="125" y="59"/>
                      <a:pt x="130" y="29"/>
                    </a:cubicBezTo>
                    <a:lnTo>
                      <a:pt x="130" y="29"/>
                    </a:lnTo>
                    <a:cubicBezTo>
                      <a:pt x="90" y="16"/>
                      <a:pt x="47" y="8"/>
                      <a:pt x="0" y="0"/>
                    </a:cubicBezTo>
                    <a:lnTo>
                      <a:pt x="0" y="0"/>
                    </a:lnTo>
                    <a:cubicBezTo>
                      <a:pt x="3" y="1"/>
                      <a:pt x="4" y="4"/>
                      <a:pt x="5" y="5"/>
                    </a:cubicBezTo>
                    <a:lnTo>
                      <a:pt x="5" y="5"/>
                    </a:lnTo>
                    <a:cubicBezTo>
                      <a:pt x="43" y="44"/>
                      <a:pt x="76" y="84"/>
                      <a:pt x="106" y="122"/>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59" name="Freeform 139"/>
              <p:cNvSpPr>
                <a:spLocks noChangeArrowheads="1"/>
              </p:cNvSpPr>
              <p:nvPr/>
            </p:nvSpPr>
            <p:spPr bwMode="auto">
              <a:xfrm>
                <a:off x="8691567" y="386971"/>
                <a:ext cx="103571" cy="102380"/>
              </a:xfrm>
              <a:custGeom>
                <a:avLst/>
                <a:gdLst>
                  <a:gd name="T0" fmla="*/ 322 w 383"/>
                  <a:gd name="T1" fmla="*/ 143 h 381"/>
                  <a:gd name="T2" fmla="*/ 322 w 383"/>
                  <a:gd name="T3" fmla="*/ 143 h 381"/>
                  <a:gd name="T4" fmla="*/ 90 w 383"/>
                  <a:gd name="T5" fmla="*/ 0 h 381"/>
                  <a:gd name="T6" fmla="*/ 90 w 383"/>
                  <a:gd name="T7" fmla="*/ 0 h 381"/>
                  <a:gd name="T8" fmla="*/ 47 w 383"/>
                  <a:gd name="T9" fmla="*/ 77 h 381"/>
                  <a:gd name="T10" fmla="*/ 38 w 383"/>
                  <a:gd name="T11" fmla="*/ 95 h 381"/>
                  <a:gd name="T12" fmla="*/ 38 w 383"/>
                  <a:gd name="T13" fmla="*/ 95 h 381"/>
                  <a:gd name="T14" fmla="*/ 37 w 383"/>
                  <a:gd name="T15" fmla="*/ 309 h 381"/>
                  <a:gd name="T16" fmla="*/ 37 w 383"/>
                  <a:gd name="T17" fmla="*/ 309 h 381"/>
                  <a:gd name="T18" fmla="*/ 159 w 383"/>
                  <a:gd name="T19" fmla="*/ 380 h 381"/>
                  <a:gd name="T20" fmla="*/ 382 w 383"/>
                  <a:gd name="T21" fmla="*/ 380 h 381"/>
                  <a:gd name="T22" fmla="*/ 382 w 383"/>
                  <a:gd name="T23" fmla="*/ 380 h 381"/>
                  <a:gd name="T24" fmla="*/ 320 w 383"/>
                  <a:gd name="T25" fmla="*/ 176 h 381"/>
                  <a:gd name="T26" fmla="*/ 320 w 383"/>
                  <a:gd name="T27" fmla="*/ 176 h 381"/>
                  <a:gd name="T28" fmla="*/ 322 w 383"/>
                  <a:gd name="T29" fmla="*/ 14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3" h="381">
                    <a:moveTo>
                      <a:pt x="322" y="143"/>
                    </a:moveTo>
                    <a:lnTo>
                      <a:pt x="322" y="143"/>
                    </a:lnTo>
                    <a:cubicBezTo>
                      <a:pt x="210" y="108"/>
                      <a:pt x="128" y="57"/>
                      <a:pt x="90" y="0"/>
                    </a:cubicBezTo>
                    <a:lnTo>
                      <a:pt x="90" y="0"/>
                    </a:lnTo>
                    <a:cubicBezTo>
                      <a:pt x="73" y="32"/>
                      <a:pt x="58" y="58"/>
                      <a:pt x="47" y="77"/>
                    </a:cubicBezTo>
                    <a:lnTo>
                      <a:pt x="38" y="95"/>
                    </a:lnTo>
                    <a:lnTo>
                      <a:pt x="38" y="95"/>
                    </a:lnTo>
                    <a:cubicBezTo>
                      <a:pt x="1" y="159"/>
                      <a:pt x="0" y="246"/>
                      <a:pt x="37" y="309"/>
                    </a:cubicBezTo>
                    <a:lnTo>
                      <a:pt x="37" y="309"/>
                    </a:lnTo>
                    <a:cubicBezTo>
                      <a:pt x="64" y="355"/>
                      <a:pt x="107" y="380"/>
                      <a:pt x="159" y="380"/>
                    </a:cubicBezTo>
                    <a:lnTo>
                      <a:pt x="382" y="380"/>
                    </a:lnTo>
                    <a:lnTo>
                      <a:pt x="382" y="380"/>
                    </a:lnTo>
                    <a:cubicBezTo>
                      <a:pt x="339" y="337"/>
                      <a:pt x="317" y="266"/>
                      <a:pt x="320" y="176"/>
                    </a:cubicBezTo>
                    <a:lnTo>
                      <a:pt x="320" y="176"/>
                    </a:lnTo>
                    <a:cubicBezTo>
                      <a:pt x="320" y="165"/>
                      <a:pt x="321" y="154"/>
                      <a:pt x="322" y="14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0" name="Freeform 140"/>
              <p:cNvSpPr>
                <a:spLocks noChangeArrowheads="1"/>
              </p:cNvSpPr>
              <p:nvPr/>
            </p:nvSpPr>
            <p:spPr bwMode="auto">
              <a:xfrm>
                <a:off x="8886804" y="227447"/>
                <a:ext cx="104761" cy="79761"/>
              </a:xfrm>
              <a:custGeom>
                <a:avLst/>
                <a:gdLst>
                  <a:gd name="T0" fmla="*/ 379 w 386"/>
                  <a:gd name="T1" fmla="*/ 293 h 294"/>
                  <a:gd name="T2" fmla="*/ 379 w 386"/>
                  <a:gd name="T3" fmla="*/ 293 h 294"/>
                  <a:gd name="T4" fmla="*/ 385 w 386"/>
                  <a:gd name="T5" fmla="*/ 244 h 294"/>
                  <a:gd name="T6" fmla="*/ 385 w 386"/>
                  <a:gd name="T7" fmla="*/ 244 h 294"/>
                  <a:gd name="T8" fmla="*/ 364 w 386"/>
                  <a:gd name="T9" fmla="*/ 216 h 294"/>
                  <a:gd name="T10" fmla="*/ 364 w 386"/>
                  <a:gd name="T11" fmla="*/ 216 h 294"/>
                  <a:gd name="T12" fmla="*/ 270 w 386"/>
                  <a:gd name="T13" fmla="*/ 66 h 294"/>
                  <a:gd name="T14" fmla="*/ 270 w 386"/>
                  <a:gd name="T15" fmla="*/ 66 h 294"/>
                  <a:gd name="T16" fmla="*/ 271 w 386"/>
                  <a:gd name="T17" fmla="*/ 5 h 294"/>
                  <a:gd name="T18" fmla="*/ 271 w 386"/>
                  <a:gd name="T19" fmla="*/ 5 h 294"/>
                  <a:gd name="T20" fmla="*/ 228 w 386"/>
                  <a:gd name="T21" fmla="*/ 0 h 294"/>
                  <a:gd name="T22" fmla="*/ 228 w 386"/>
                  <a:gd name="T23" fmla="*/ 0 h 294"/>
                  <a:gd name="T24" fmla="*/ 0 w 386"/>
                  <a:gd name="T25" fmla="*/ 97 h 294"/>
                  <a:gd name="T26" fmla="*/ 0 w 386"/>
                  <a:gd name="T27" fmla="*/ 97 h 294"/>
                  <a:gd name="T28" fmla="*/ 212 w 386"/>
                  <a:gd name="T29" fmla="*/ 261 h 294"/>
                  <a:gd name="T30" fmla="*/ 212 w 386"/>
                  <a:gd name="T31" fmla="*/ 261 h 294"/>
                  <a:gd name="T32" fmla="*/ 379 w 386"/>
                  <a:gd name="T3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6" h="294">
                    <a:moveTo>
                      <a:pt x="379" y="293"/>
                    </a:moveTo>
                    <a:lnTo>
                      <a:pt x="379" y="293"/>
                    </a:lnTo>
                    <a:cubicBezTo>
                      <a:pt x="381" y="276"/>
                      <a:pt x="384" y="260"/>
                      <a:pt x="385" y="244"/>
                    </a:cubicBezTo>
                    <a:lnTo>
                      <a:pt x="385" y="244"/>
                    </a:lnTo>
                    <a:cubicBezTo>
                      <a:pt x="378" y="235"/>
                      <a:pt x="371" y="224"/>
                      <a:pt x="364" y="216"/>
                    </a:cubicBezTo>
                    <a:lnTo>
                      <a:pt x="364" y="216"/>
                    </a:lnTo>
                    <a:cubicBezTo>
                      <a:pt x="322" y="159"/>
                      <a:pt x="270" y="88"/>
                      <a:pt x="270" y="66"/>
                    </a:cubicBezTo>
                    <a:lnTo>
                      <a:pt x="270" y="66"/>
                    </a:lnTo>
                    <a:cubicBezTo>
                      <a:pt x="270" y="50"/>
                      <a:pt x="270" y="29"/>
                      <a:pt x="271" y="5"/>
                    </a:cubicBezTo>
                    <a:lnTo>
                      <a:pt x="271" y="5"/>
                    </a:lnTo>
                    <a:cubicBezTo>
                      <a:pt x="257" y="2"/>
                      <a:pt x="243" y="0"/>
                      <a:pt x="228" y="0"/>
                    </a:cubicBezTo>
                    <a:lnTo>
                      <a:pt x="228" y="0"/>
                    </a:lnTo>
                    <a:cubicBezTo>
                      <a:pt x="159" y="0"/>
                      <a:pt x="78" y="36"/>
                      <a:pt x="0" y="97"/>
                    </a:cubicBezTo>
                    <a:lnTo>
                      <a:pt x="0" y="97"/>
                    </a:lnTo>
                    <a:cubicBezTo>
                      <a:pt x="71" y="141"/>
                      <a:pt x="145" y="196"/>
                      <a:pt x="212" y="261"/>
                    </a:cubicBezTo>
                    <a:lnTo>
                      <a:pt x="212" y="261"/>
                    </a:lnTo>
                    <a:cubicBezTo>
                      <a:pt x="272" y="267"/>
                      <a:pt x="329" y="280"/>
                      <a:pt x="379" y="293"/>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1" name="Freeform 141"/>
              <p:cNvSpPr>
                <a:spLocks noChangeArrowheads="1"/>
              </p:cNvSpPr>
              <p:nvPr/>
            </p:nvSpPr>
            <p:spPr bwMode="auto">
              <a:xfrm>
                <a:off x="8802280" y="301256"/>
                <a:ext cx="176190" cy="132142"/>
              </a:xfrm>
              <a:custGeom>
                <a:avLst/>
                <a:gdLst>
                  <a:gd name="T0" fmla="*/ 505 w 651"/>
                  <a:gd name="T1" fmla="*/ 344 h 491"/>
                  <a:gd name="T2" fmla="*/ 505 w 651"/>
                  <a:gd name="T3" fmla="*/ 344 h 491"/>
                  <a:gd name="T4" fmla="*/ 586 w 651"/>
                  <a:gd name="T5" fmla="*/ 275 h 491"/>
                  <a:gd name="T6" fmla="*/ 586 w 651"/>
                  <a:gd name="T7" fmla="*/ 275 h 491"/>
                  <a:gd name="T8" fmla="*/ 603 w 651"/>
                  <a:gd name="T9" fmla="*/ 276 h 491"/>
                  <a:gd name="T10" fmla="*/ 603 w 651"/>
                  <a:gd name="T11" fmla="*/ 276 h 491"/>
                  <a:gd name="T12" fmla="*/ 650 w 651"/>
                  <a:gd name="T13" fmla="*/ 171 h 491"/>
                  <a:gd name="T14" fmla="*/ 650 w 651"/>
                  <a:gd name="T15" fmla="*/ 171 h 491"/>
                  <a:gd name="T16" fmla="*/ 538 w 651"/>
                  <a:gd name="T17" fmla="*/ 37 h 491"/>
                  <a:gd name="T18" fmla="*/ 538 w 651"/>
                  <a:gd name="T19" fmla="*/ 37 h 491"/>
                  <a:gd name="T20" fmla="*/ 509 w 651"/>
                  <a:gd name="T21" fmla="*/ 9 h 491"/>
                  <a:gd name="T22" fmla="*/ 509 w 651"/>
                  <a:gd name="T23" fmla="*/ 9 h 491"/>
                  <a:gd name="T24" fmla="*/ 398 w 651"/>
                  <a:gd name="T25" fmla="*/ 0 h 491"/>
                  <a:gd name="T26" fmla="*/ 398 w 651"/>
                  <a:gd name="T27" fmla="*/ 0 h 491"/>
                  <a:gd name="T28" fmla="*/ 319 w 651"/>
                  <a:gd name="T29" fmla="*/ 56 h 491"/>
                  <a:gd name="T30" fmla="*/ 319 w 651"/>
                  <a:gd name="T31" fmla="*/ 56 h 491"/>
                  <a:gd name="T32" fmla="*/ 239 w 651"/>
                  <a:gd name="T33" fmla="*/ 0 h 491"/>
                  <a:gd name="T34" fmla="*/ 239 w 651"/>
                  <a:gd name="T35" fmla="*/ 0 h 491"/>
                  <a:gd name="T36" fmla="*/ 131 w 651"/>
                  <a:gd name="T37" fmla="*/ 9 h 491"/>
                  <a:gd name="T38" fmla="*/ 131 w 651"/>
                  <a:gd name="T39" fmla="*/ 9 h 491"/>
                  <a:gd name="T40" fmla="*/ 62 w 651"/>
                  <a:gd name="T41" fmla="*/ 111 h 491"/>
                  <a:gd name="T42" fmla="*/ 62 w 651"/>
                  <a:gd name="T43" fmla="*/ 111 h 491"/>
                  <a:gd name="T44" fmla="*/ 0 w 651"/>
                  <a:gd name="T45" fmla="*/ 237 h 491"/>
                  <a:gd name="T46" fmla="*/ 0 w 651"/>
                  <a:gd name="T47" fmla="*/ 237 h 491"/>
                  <a:gd name="T48" fmla="*/ 54 w 651"/>
                  <a:gd name="T49" fmla="*/ 302 h 491"/>
                  <a:gd name="T50" fmla="*/ 54 w 651"/>
                  <a:gd name="T51" fmla="*/ 302 h 491"/>
                  <a:gd name="T52" fmla="*/ 110 w 651"/>
                  <a:gd name="T53" fmla="*/ 286 h 491"/>
                  <a:gd name="T54" fmla="*/ 110 w 651"/>
                  <a:gd name="T55" fmla="*/ 286 h 491"/>
                  <a:gd name="T56" fmla="*/ 207 w 651"/>
                  <a:gd name="T57" fmla="*/ 370 h 491"/>
                  <a:gd name="T58" fmla="*/ 207 w 651"/>
                  <a:gd name="T59" fmla="*/ 370 h 491"/>
                  <a:gd name="T60" fmla="*/ 179 w 651"/>
                  <a:gd name="T61" fmla="*/ 429 h 491"/>
                  <a:gd name="T62" fmla="*/ 179 w 651"/>
                  <a:gd name="T63" fmla="*/ 429 h 491"/>
                  <a:gd name="T64" fmla="*/ 254 w 651"/>
                  <a:gd name="T65" fmla="*/ 488 h 491"/>
                  <a:gd name="T66" fmla="*/ 254 w 651"/>
                  <a:gd name="T67" fmla="*/ 488 h 491"/>
                  <a:gd name="T68" fmla="*/ 319 w 651"/>
                  <a:gd name="T69" fmla="*/ 490 h 491"/>
                  <a:gd name="T70" fmla="*/ 319 w 651"/>
                  <a:gd name="T71" fmla="*/ 490 h 491"/>
                  <a:gd name="T72" fmla="*/ 468 w 651"/>
                  <a:gd name="T73" fmla="*/ 481 h 491"/>
                  <a:gd name="T74" fmla="*/ 468 w 651"/>
                  <a:gd name="T75" fmla="*/ 481 h 491"/>
                  <a:gd name="T76" fmla="*/ 533 w 651"/>
                  <a:gd name="T77" fmla="*/ 396 h 491"/>
                  <a:gd name="T78" fmla="*/ 533 w 651"/>
                  <a:gd name="T79" fmla="*/ 396 h 491"/>
                  <a:gd name="T80" fmla="*/ 505 w 651"/>
                  <a:gd name="T81" fmla="*/ 34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1" h="491">
                    <a:moveTo>
                      <a:pt x="505" y="344"/>
                    </a:moveTo>
                    <a:lnTo>
                      <a:pt x="505" y="344"/>
                    </a:lnTo>
                    <a:cubicBezTo>
                      <a:pt x="505" y="305"/>
                      <a:pt x="542" y="275"/>
                      <a:pt x="586" y="275"/>
                    </a:cubicBezTo>
                    <a:lnTo>
                      <a:pt x="586" y="275"/>
                    </a:lnTo>
                    <a:cubicBezTo>
                      <a:pt x="592" y="275"/>
                      <a:pt x="599" y="275"/>
                      <a:pt x="603" y="276"/>
                    </a:cubicBezTo>
                    <a:lnTo>
                      <a:pt x="603" y="276"/>
                    </a:lnTo>
                    <a:cubicBezTo>
                      <a:pt x="622" y="241"/>
                      <a:pt x="637" y="207"/>
                      <a:pt x="650" y="171"/>
                    </a:cubicBezTo>
                    <a:lnTo>
                      <a:pt x="650" y="171"/>
                    </a:lnTo>
                    <a:cubicBezTo>
                      <a:pt x="617" y="127"/>
                      <a:pt x="580" y="82"/>
                      <a:pt x="538" y="37"/>
                    </a:cubicBezTo>
                    <a:lnTo>
                      <a:pt x="538" y="37"/>
                    </a:lnTo>
                    <a:cubicBezTo>
                      <a:pt x="528" y="28"/>
                      <a:pt x="519" y="19"/>
                      <a:pt x="509" y="9"/>
                    </a:cubicBezTo>
                    <a:lnTo>
                      <a:pt x="509" y="9"/>
                    </a:lnTo>
                    <a:cubicBezTo>
                      <a:pt x="473" y="5"/>
                      <a:pt x="437" y="2"/>
                      <a:pt x="398" y="0"/>
                    </a:cubicBezTo>
                    <a:lnTo>
                      <a:pt x="398" y="0"/>
                    </a:lnTo>
                    <a:cubicBezTo>
                      <a:pt x="390" y="32"/>
                      <a:pt x="358" y="56"/>
                      <a:pt x="319" y="56"/>
                    </a:cubicBezTo>
                    <a:lnTo>
                      <a:pt x="319" y="56"/>
                    </a:lnTo>
                    <a:cubicBezTo>
                      <a:pt x="279" y="56"/>
                      <a:pt x="246" y="32"/>
                      <a:pt x="239" y="0"/>
                    </a:cubicBezTo>
                    <a:lnTo>
                      <a:pt x="239" y="0"/>
                    </a:lnTo>
                    <a:cubicBezTo>
                      <a:pt x="201" y="2"/>
                      <a:pt x="166" y="5"/>
                      <a:pt x="131" y="9"/>
                    </a:cubicBezTo>
                    <a:lnTo>
                      <a:pt x="131" y="9"/>
                    </a:lnTo>
                    <a:cubicBezTo>
                      <a:pt x="107" y="41"/>
                      <a:pt x="84" y="76"/>
                      <a:pt x="62" y="111"/>
                    </a:cubicBezTo>
                    <a:lnTo>
                      <a:pt x="62" y="111"/>
                    </a:lnTo>
                    <a:cubicBezTo>
                      <a:pt x="39" y="153"/>
                      <a:pt x="18" y="196"/>
                      <a:pt x="0" y="237"/>
                    </a:cubicBezTo>
                    <a:lnTo>
                      <a:pt x="0" y="237"/>
                    </a:lnTo>
                    <a:cubicBezTo>
                      <a:pt x="17" y="258"/>
                      <a:pt x="35" y="281"/>
                      <a:pt x="54" y="302"/>
                    </a:cubicBezTo>
                    <a:lnTo>
                      <a:pt x="54" y="302"/>
                    </a:lnTo>
                    <a:cubicBezTo>
                      <a:pt x="69" y="291"/>
                      <a:pt x="89" y="286"/>
                      <a:pt x="110" y="286"/>
                    </a:cubicBezTo>
                    <a:lnTo>
                      <a:pt x="110" y="286"/>
                    </a:lnTo>
                    <a:cubicBezTo>
                      <a:pt x="163" y="286"/>
                      <a:pt x="207" y="323"/>
                      <a:pt x="207" y="370"/>
                    </a:cubicBezTo>
                    <a:lnTo>
                      <a:pt x="207" y="370"/>
                    </a:lnTo>
                    <a:cubicBezTo>
                      <a:pt x="207" y="392"/>
                      <a:pt x="197" y="413"/>
                      <a:pt x="179" y="429"/>
                    </a:cubicBezTo>
                    <a:lnTo>
                      <a:pt x="179" y="429"/>
                    </a:lnTo>
                    <a:cubicBezTo>
                      <a:pt x="203" y="450"/>
                      <a:pt x="230" y="470"/>
                      <a:pt x="254" y="488"/>
                    </a:cubicBezTo>
                    <a:lnTo>
                      <a:pt x="254" y="488"/>
                    </a:lnTo>
                    <a:cubicBezTo>
                      <a:pt x="276" y="489"/>
                      <a:pt x="297" y="490"/>
                      <a:pt x="319" y="490"/>
                    </a:cubicBezTo>
                    <a:lnTo>
                      <a:pt x="319" y="490"/>
                    </a:lnTo>
                    <a:cubicBezTo>
                      <a:pt x="370" y="490"/>
                      <a:pt x="420" y="486"/>
                      <a:pt x="468" y="481"/>
                    </a:cubicBezTo>
                    <a:lnTo>
                      <a:pt x="468" y="481"/>
                    </a:lnTo>
                    <a:cubicBezTo>
                      <a:pt x="491" y="454"/>
                      <a:pt x="513" y="426"/>
                      <a:pt x="533" y="396"/>
                    </a:cubicBezTo>
                    <a:lnTo>
                      <a:pt x="533" y="396"/>
                    </a:lnTo>
                    <a:cubicBezTo>
                      <a:pt x="516" y="383"/>
                      <a:pt x="505" y="365"/>
                      <a:pt x="505" y="344"/>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2" name="Freeform 142"/>
              <p:cNvSpPr>
                <a:spLocks noChangeArrowheads="1"/>
              </p:cNvSpPr>
              <p:nvPr/>
            </p:nvSpPr>
            <p:spPr bwMode="auto">
              <a:xfrm>
                <a:off x="8873709" y="394113"/>
                <a:ext cx="202380" cy="95238"/>
              </a:xfrm>
              <a:custGeom>
                <a:avLst/>
                <a:gdLst>
                  <a:gd name="T0" fmla="*/ 710 w 749"/>
                  <a:gd name="T1" fmla="*/ 68 h 354"/>
                  <a:gd name="T2" fmla="*/ 701 w 749"/>
                  <a:gd name="T3" fmla="*/ 50 h 354"/>
                  <a:gd name="T4" fmla="*/ 701 w 749"/>
                  <a:gd name="T5" fmla="*/ 50 h 354"/>
                  <a:gd name="T6" fmla="*/ 672 w 749"/>
                  <a:gd name="T7" fmla="*/ 0 h 354"/>
                  <a:gd name="T8" fmla="*/ 672 w 749"/>
                  <a:gd name="T9" fmla="*/ 0 h 354"/>
                  <a:gd name="T10" fmla="*/ 540 w 749"/>
                  <a:gd name="T11" fmla="*/ 88 h 354"/>
                  <a:gd name="T12" fmla="*/ 540 w 749"/>
                  <a:gd name="T13" fmla="*/ 88 h 354"/>
                  <a:gd name="T14" fmla="*/ 480 w 749"/>
                  <a:gd name="T15" fmla="*/ 290 h 354"/>
                  <a:gd name="T16" fmla="*/ 480 w 749"/>
                  <a:gd name="T17" fmla="*/ 290 h 354"/>
                  <a:gd name="T18" fmla="*/ 358 w 749"/>
                  <a:gd name="T19" fmla="*/ 324 h 354"/>
                  <a:gd name="T20" fmla="*/ 358 w 749"/>
                  <a:gd name="T21" fmla="*/ 324 h 354"/>
                  <a:gd name="T22" fmla="*/ 129 w 749"/>
                  <a:gd name="T23" fmla="*/ 262 h 354"/>
                  <a:gd name="T24" fmla="*/ 129 w 749"/>
                  <a:gd name="T25" fmla="*/ 262 h 354"/>
                  <a:gd name="T26" fmla="*/ 0 w 749"/>
                  <a:gd name="T27" fmla="*/ 353 h 354"/>
                  <a:gd name="T28" fmla="*/ 589 w 749"/>
                  <a:gd name="T29" fmla="*/ 353 h 354"/>
                  <a:gd name="T30" fmla="*/ 589 w 749"/>
                  <a:gd name="T31" fmla="*/ 353 h 354"/>
                  <a:gd name="T32" fmla="*/ 711 w 749"/>
                  <a:gd name="T33" fmla="*/ 282 h 354"/>
                  <a:gd name="T34" fmla="*/ 711 w 749"/>
                  <a:gd name="T35" fmla="*/ 282 h 354"/>
                  <a:gd name="T36" fmla="*/ 710 w 749"/>
                  <a:gd name="T37" fmla="*/ 6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354">
                    <a:moveTo>
                      <a:pt x="710" y="68"/>
                    </a:moveTo>
                    <a:lnTo>
                      <a:pt x="701" y="50"/>
                    </a:lnTo>
                    <a:lnTo>
                      <a:pt x="701" y="50"/>
                    </a:lnTo>
                    <a:cubicBezTo>
                      <a:pt x="694" y="37"/>
                      <a:pt x="684" y="20"/>
                      <a:pt x="672" y="0"/>
                    </a:cubicBezTo>
                    <a:lnTo>
                      <a:pt x="672" y="0"/>
                    </a:lnTo>
                    <a:cubicBezTo>
                      <a:pt x="642" y="33"/>
                      <a:pt x="598" y="62"/>
                      <a:pt x="540" y="88"/>
                    </a:cubicBezTo>
                    <a:lnTo>
                      <a:pt x="540" y="88"/>
                    </a:lnTo>
                    <a:cubicBezTo>
                      <a:pt x="556" y="176"/>
                      <a:pt x="538" y="249"/>
                      <a:pt x="480" y="290"/>
                    </a:cubicBezTo>
                    <a:lnTo>
                      <a:pt x="480" y="290"/>
                    </a:lnTo>
                    <a:cubicBezTo>
                      <a:pt x="448" y="313"/>
                      <a:pt x="407" y="324"/>
                      <a:pt x="358" y="324"/>
                    </a:cubicBezTo>
                    <a:lnTo>
                      <a:pt x="358" y="324"/>
                    </a:lnTo>
                    <a:cubicBezTo>
                      <a:pt x="290" y="324"/>
                      <a:pt x="211" y="302"/>
                      <a:pt x="129" y="262"/>
                    </a:cubicBezTo>
                    <a:lnTo>
                      <a:pt x="129" y="262"/>
                    </a:lnTo>
                    <a:cubicBezTo>
                      <a:pt x="86" y="299"/>
                      <a:pt x="43" y="330"/>
                      <a:pt x="0" y="353"/>
                    </a:cubicBezTo>
                    <a:lnTo>
                      <a:pt x="589" y="353"/>
                    </a:lnTo>
                    <a:lnTo>
                      <a:pt x="589" y="353"/>
                    </a:lnTo>
                    <a:cubicBezTo>
                      <a:pt x="641" y="353"/>
                      <a:pt x="684" y="328"/>
                      <a:pt x="711" y="282"/>
                    </a:cubicBezTo>
                    <a:lnTo>
                      <a:pt x="711" y="282"/>
                    </a:lnTo>
                    <a:cubicBezTo>
                      <a:pt x="748" y="219"/>
                      <a:pt x="746" y="132"/>
                      <a:pt x="710" y="68"/>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3" name="Freeform 143"/>
              <p:cNvSpPr>
                <a:spLocks noChangeArrowheads="1"/>
              </p:cNvSpPr>
              <p:nvPr/>
            </p:nvSpPr>
            <p:spPr bwMode="auto">
              <a:xfrm>
                <a:off x="8786805" y="116733"/>
                <a:ext cx="186903" cy="133333"/>
              </a:xfrm>
              <a:custGeom>
                <a:avLst/>
                <a:gdLst>
                  <a:gd name="T0" fmla="*/ 692 w 693"/>
                  <a:gd name="T1" fmla="*/ 0 h 492"/>
                  <a:gd name="T2" fmla="*/ 0 w 693"/>
                  <a:gd name="T3" fmla="*/ 0 h 492"/>
                  <a:gd name="T4" fmla="*/ 0 w 693"/>
                  <a:gd name="T5" fmla="*/ 95 h 492"/>
                  <a:gd name="T6" fmla="*/ 73 w 693"/>
                  <a:gd name="T7" fmla="*/ 95 h 492"/>
                  <a:gd name="T8" fmla="*/ 73 w 693"/>
                  <a:gd name="T9" fmla="*/ 95 h 492"/>
                  <a:gd name="T10" fmla="*/ 72 w 693"/>
                  <a:gd name="T11" fmla="*/ 408 h 492"/>
                  <a:gd name="T12" fmla="*/ 72 w 693"/>
                  <a:gd name="T13" fmla="*/ 408 h 492"/>
                  <a:gd name="T14" fmla="*/ 341 w 693"/>
                  <a:gd name="T15" fmla="*/ 491 h 492"/>
                  <a:gd name="T16" fmla="*/ 341 w 693"/>
                  <a:gd name="T17" fmla="*/ 491 h 492"/>
                  <a:gd name="T18" fmla="*/ 596 w 693"/>
                  <a:gd name="T19" fmla="*/ 382 h 492"/>
                  <a:gd name="T20" fmla="*/ 596 w 693"/>
                  <a:gd name="T21" fmla="*/ 382 h 492"/>
                  <a:gd name="T22" fmla="*/ 639 w 693"/>
                  <a:gd name="T23" fmla="*/ 388 h 492"/>
                  <a:gd name="T24" fmla="*/ 639 w 693"/>
                  <a:gd name="T25" fmla="*/ 388 h 492"/>
                  <a:gd name="T26" fmla="*/ 638 w 693"/>
                  <a:gd name="T27" fmla="*/ 95 h 492"/>
                  <a:gd name="T28" fmla="*/ 692 w 693"/>
                  <a:gd name="T29" fmla="*/ 95 h 492"/>
                  <a:gd name="T30" fmla="*/ 692 w 693"/>
                  <a:gd name="T3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492">
                    <a:moveTo>
                      <a:pt x="692" y="0"/>
                    </a:moveTo>
                    <a:lnTo>
                      <a:pt x="0" y="0"/>
                    </a:lnTo>
                    <a:lnTo>
                      <a:pt x="0" y="95"/>
                    </a:lnTo>
                    <a:lnTo>
                      <a:pt x="73" y="95"/>
                    </a:lnTo>
                    <a:lnTo>
                      <a:pt x="73" y="95"/>
                    </a:lnTo>
                    <a:cubicBezTo>
                      <a:pt x="73" y="150"/>
                      <a:pt x="71" y="302"/>
                      <a:pt x="72" y="408"/>
                    </a:cubicBezTo>
                    <a:lnTo>
                      <a:pt x="72" y="408"/>
                    </a:lnTo>
                    <a:cubicBezTo>
                      <a:pt x="151" y="409"/>
                      <a:pt x="244" y="438"/>
                      <a:pt x="341" y="491"/>
                    </a:cubicBezTo>
                    <a:lnTo>
                      <a:pt x="341" y="491"/>
                    </a:lnTo>
                    <a:cubicBezTo>
                      <a:pt x="428" y="422"/>
                      <a:pt x="517" y="382"/>
                      <a:pt x="596" y="382"/>
                    </a:cubicBezTo>
                    <a:lnTo>
                      <a:pt x="596" y="382"/>
                    </a:lnTo>
                    <a:cubicBezTo>
                      <a:pt x="611" y="382"/>
                      <a:pt x="625" y="384"/>
                      <a:pt x="639" y="388"/>
                    </a:cubicBezTo>
                    <a:lnTo>
                      <a:pt x="639" y="388"/>
                    </a:lnTo>
                    <a:cubicBezTo>
                      <a:pt x="640" y="283"/>
                      <a:pt x="638" y="147"/>
                      <a:pt x="638" y="95"/>
                    </a:cubicBezTo>
                    <a:lnTo>
                      <a:pt x="692" y="95"/>
                    </a:lnTo>
                    <a:lnTo>
                      <a:pt x="692"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64" name="Freeform 144"/>
              <p:cNvSpPr>
                <a:spLocks noChangeArrowheads="1"/>
              </p:cNvSpPr>
              <p:nvPr/>
            </p:nvSpPr>
            <p:spPr bwMode="auto">
              <a:xfrm>
                <a:off x="8871328" y="431017"/>
                <a:ext cx="58333" cy="9524"/>
              </a:xfrm>
              <a:custGeom>
                <a:avLst/>
                <a:gdLst>
                  <a:gd name="T0" fmla="*/ 189 w 215"/>
                  <a:gd name="T1" fmla="*/ 30 h 35"/>
                  <a:gd name="T2" fmla="*/ 189 w 215"/>
                  <a:gd name="T3" fmla="*/ 30 h 35"/>
                  <a:gd name="T4" fmla="*/ 214 w 215"/>
                  <a:gd name="T5" fmla="*/ 0 h 35"/>
                  <a:gd name="T6" fmla="*/ 214 w 215"/>
                  <a:gd name="T7" fmla="*/ 0 h 35"/>
                  <a:gd name="T8" fmla="*/ 65 w 215"/>
                  <a:gd name="T9" fmla="*/ 9 h 35"/>
                  <a:gd name="T10" fmla="*/ 65 w 215"/>
                  <a:gd name="T11" fmla="*/ 9 h 35"/>
                  <a:gd name="T12" fmla="*/ 0 w 215"/>
                  <a:gd name="T13" fmla="*/ 7 h 35"/>
                  <a:gd name="T14" fmla="*/ 0 w 215"/>
                  <a:gd name="T15" fmla="*/ 7 h 35"/>
                  <a:gd name="T16" fmla="*/ 39 w 215"/>
                  <a:gd name="T17" fmla="*/ 34 h 35"/>
                  <a:gd name="T18" fmla="*/ 39 w 215"/>
                  <a:gd name="T19" fmla="*/ 34 h 35"/>
                  <a:gd name="T20" fmla="*/ 65 w 215"/>
                  <a:gd name="T21" fmla="*/ 34 h 35"/>
                  <a:gd name="T22" fmla="*/ 65 w 215"/>
                  <a:gd name="T23" fmla="*/ 34 h 35"/>
                  <a:gd name="T24" fmla="*/ 189 w 215"/>
                  <a:gd name="T25"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35">
                    <a:moveTo>
                      <a:pt x="189" y="30"/>
                    </a:moveTo>
                    <a:lnTo>
                      <a:pt x="189" y="30"/>
                    </a:lnTo>
                    <a:cubicBezTo>
                      <a:pt x="198" y="20"/>
                      <a:pt x="206" y="11"/>
                      <a:pt x="214" y="0"/>
                    </a:cubicBezTo>
                    <a:lnTo>
                      <a:pt x="214" y="0"/>
                    </a:lnTo>
                    <a:cubicBezTo>
                      <a:pt x="166" y="5"/>
                      <a:pt x="116" y="9"/>
                      <a:pt x="65" y="9"/>
                    </a:cubicBezTo>
                    <a:lnTo>
                      <a:pt x="65" y="9"/>
                    </a:lnTo>
                    <a:cubicBezTo>
                      <a:pt x="43" y="9"/>
                      <a:pt x="22" y="8"/>
                      <a:pt x="0" y="7"/>
                    </a:cubicBezTo>
                    <a:lnTo>
                      <a:pt x="0" y="7"/>
                    </a:lnTo>
                    <a:cubicBezTo>
                      <a:pt x="13" y="17"/>
                      <a:pt x="26" y="25"/>
                      <a:pt x="39" y="34"/>
                    </a:cubicBezTo>
                    <a:lnTo>
                      <a:pt x="39" y="34"/>
                    </a:lnTo>
                    <a:cubicBezTo>
                      <a:pt x="47" y="34"/>
                      <a:pt x="55" y="34"/>
                      <a:pt x="65" y="34"/>
                    </a:cubicBezTo>
                    <a:lnTo>
                      <a:pt x="65" y="34"/>
                    </a:lnTo>
                    <a:cubicBezTo>
                      <a:pt x="107" y="34"/>
                      <a:pt x="149" y="33"/>
                      <a:pt x="189" y="30"/>
                    </a:cubicBez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
          <p:nvSpPr>
            <p:cNvPr id="15" name="Freeform 146"/>
            <p:cNvSpPr>
              <a:spLocks noChangeArrowheads="1"/>
            </p:cNvSpPr>
            <p:nvPr/>
          </p:nvSpPr>
          <p:spPr bwMode="auto">
            <a:xfrm>
              <a:off x="8101506" y="1683909"/>
              <a:ext cx="369676" cy="404576"/>
            </a:xfrm>
            <a:custGeom>
              <a:avLst/>
              <a:gdLst>
                <a:gd name="T0" fmla="*/ 1126 w 1261"/>
                <a:gd name="T1" fmla="*/ 927 h 1381"/>
                <a:gd name="T2" fmla="*/ 964 w 1261"/>
                <a:gd name="T3" fmla="*/ 881 h 1381"/>
                <a:gd name="T4" fmla="*/ 1041 w 1261"/>
                <a:gd name="T5" fmla="*/ 660 h 1381"/>
                <a:gd name="T6" fmla="*/ 865 w 1261"/>
                <a:gd name="T7" fmla="*/ 348 h 1381"/>
                <a:gd name="T8" fmla="*/ 952 w 1261"/>
                <a:gd name="T9" fmla="*/ 193 h 1381"/>
                <a:gd name="T10" fmla="*/ 984 w 1261"/>
                <a:gd name="T11" fmla="*/ 199 h 1381"/>
                <a:gd name="T12" fmla="*/ 1083 w 1261"/>
                <a:gd name="T13" fmla="*/ 99 h 1381"/>
                <a:gd name="T14" fmla="*/ 984 w 1261"/>
                <a:gd name="T15" fmla="*/ 0 h 1381"/>
                <a:gd name="T16" fmla="*/ 886 w 1261"/>
                <a:gd name="T17" fmla="*/ 99 h 1381"/>
                <a:gd name="T18" fmla="*/ 832 w 1261"/>
                <a:gd name="T19" fmla="*/ 332 h 1381"/>
                <a:gd name="T20" fmla="*/ 679 w 1261"/>
                <a:gd name="T21" fmla="*/ 298 h 1381"/>
                <a:gd name="T22" fmla="*/ 458 w 1261"/>
                <a:gd name="T23" fmla="*/ 373 h 1381"/>
                <a:gd name="T24" fmla="*/ 376 w 1261"/>
                <a:gd name="T25" fmla="*/ 270 h 1381"/>
                <a:gd name="T26" fmla="*/ 408 w 1261"/>
                <a:gd name="T27" fmla="*/ 181 h 1381"/>
                <a:gd name="T28" fmla="*/ 267 w 1261"/>
                <a:gd name="T29" fmla="*/ 40 h 1381"/>
                <a:gd name="T30" fmla="*/ 125 w 1261"/>
                <a:gd name="T31" fmla="*/ 181 h 1381"/>
                <a:gd name="T32" fmla="*/ 267 w 1261"/>
                <a:gd name="T33" fmla="*/ 323 h 1381"/>
                <a:gd name="T34" fmla="*/ 430 w 1261"/>
                <a:gd name="T35" fmla="*/ 398 h 1381"/>
                <a:gd name="T36" fmla="*/ 317 w 1261"/>
                <a:gd name="T37" fmla="*/ 660 h 1381"/>
                <a:gd name="T38" fmla="*/ 317 w 1261"/>
                <a:gd name="T39" fmla="*/ 665 h 1381"/>
                <a:gd name="T40" fmla="*/ 228 w 1261"/>
                <a:gd name="T41" fmla="*/ 665 h 1381"/>
                <a:gd name="T42" fmla="*/ 116 w 1261"/>
                <a:gd name="T43" fmla="*/ 581 h 1381"/>
                <a:gd name="T44" fmla="*/ 0 w 1261"/>
                <a:gd name="T45" fmla="*/ 696 h 1381"/>
                <a:gd name="T46" fmla="*/ 116 w 1261"/>
                <a:gd name="T47" fmla="*/ 811 h 1381"/>
                <a:gd name="T48" fmla="*/ 320 w 1261"/>
                <a:gd name="T49" fmla="*/ 700 h 1381"/>
                <a:gd name="T50" fmla="*/ 548 w 1261"/>
                <a:gd name="T51" fmla="*/ 996 h 1381"/>
                <a:gd name="T52" fmla="*/ 517 w 1261"/>
                <a:gd name="T53" fmla="*/ 1058 h 1381"/>
                <a:gd name="T54" fmla="*/ 456 w 1261"/>
                <a:gd name="T55" fmla="*/ 1046 h 1381"/>
                <a:gd name="T56" fmla="*/ 289 w 1261"/>
                <a:gd name="T57" fmla="*/ 1213 h 1381"/>
                <a:gd name="T58" fmla="*/ 456 w 1261"/>
                <a:gd name="T59" fmla="*/ 1380 h 1381"/>
                <a:gd name="T60" fmla="*/ 623 w 1261"/>
                <a:gd name="T61" fmla="*/ 1213 h 1381"/>
                <a:gd name="T62" fmla="*/ 580 w 1261"/>
                <a:gd name="T63" fmla="*/ 1007 h 1381"/>
                <a:gd name="T64" fmla="*/ 679 w 1261"/>
                <a:gd name="T65" fmla="*/ 1021 h 1381"/>
                <a:gd name="T66" fmla="*/ 942 w 1261"/>
                <a:gd name="T67" fmla="*/ 907 h 1381"/>
                <a:gd name="T68" fmla="*/ 1015 w 1261"/>
                <a:gd name="T69" fmla="*/ 987 h 1381"/>
                <a:gd name="T70" fmla="*/ 993 w 1261"/>
                <a:gd name="T71" fmla="*/ 1060 h 1381"/>
                <a:gd name="T72" fmla="*/ 1126 w 1261"/>
                <a:gd name="T73" fmla="*/ 1193 h 1381"/>
                <a:gd name="T74" fmla="*/ 1260 w 1261"/>
                <a:gd name="T75" fmla="*/ 1060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1" h="1381">
                  <a:moveTo>
                    <a:pt x="1126" y="927"/>
                  </a:moveTo>
                  <a:lnTo>
                    <a:pt x="1126" y="927"/>
                  </a:lnTo>
                  <a:cubicBezTo>
                    <a:pt x="1093" y="927"/>
                    <a:pt x="1061" y="941"/>
                    <a:pt x="1038" y="962"/>
                  </a:cubicBezTo>
                  <a:lnTo>
                    <a:pt x="964" y="881"/>
                  </a:lnTo>
                  <a:lnTo>
                    <a:pt x="964" y="881"/>
                  </a:lnTo>
                  <a:cubicBezTo>
                    <a:pt x="1013" y="820"/>
                    <a:pt x="1041" y="743"/>
                    <a:pt x="1041" y="660"/>
                  </a:cubicBezTo>
                  <a:lnTo>
                    <a:pt x="1041" y="660"/>
                  </a:lnTo>
                  <a:cubicBezTo>
                    <a:pt x="1041" y="526"/>
                    <a:pt x="971" y="412"/>
                    <a:pt x="865" y="348"/>
                  </a:cubicBezTo>
                  <a:lnTo>
                    <a:pt x="952" y="193"/>
                  </a:lnTo>
                  <a:lnTo>
                    <a:pt x="952" y="193"/>
                  </a:lnTo>
                  <a:cubicBezTo>
                    <a:pt x="962" y="197"/>
                    <a:pt x="973" y="199"/>
                    <a:pt x="984" y="199"/>
                  </a:cubicBezTo>
                  <a:lnTo>
                    <a:pt x="984" y="199"/>
                  </a:lnTo>
                  <a:cubicBezTo>
                    <a:pt x="1040" y="199"/>
                    <a:pt x="1083" y="154"/>
                    <a:pt x="1083" y="99"/>
                  </a:cubicBezTo>
                  <a:lnTo>
                    <a:pt x="1083" y="99"/>
                  </a:lnTo>
                  <a:cubicBezTo>
                    <a:pt x="1083" y="45"/>
                    <a:pt x="1040" y="0"/>
                    <a:pt x="984" y="0"/>
                  </a:cubicBezTo>
                  <a:lnTo>
                    <a:pt x="984" y="0"/>
                  </a:lnTo>
                  <a:cubicBezTo>
                    <a:pt x="931" y="0"/>
                    <a:pt x="886" y="45"/>
                    <a:pt x="886" y="99"/>
                  </a:cubicBezTo>
                  <a:lnTo>
                    <a:pt x="886" y="99"/>
                  </a:lnTo>
                  <a:cubicBezTo>
                    <a:pt x="886" y="130"/>
                    <a:pt x="899" y="157"/>
                    <a:pt x="920" y="174"/>
                  </a:cubicBezTo>
                  <a:lnTo>
                    <a:pt x="832" y="332"/>
                  </a:lnTo>
                  <a:lnTo>
                    <a:pt x="832" y="332"/>
                  </a:lnTo>
                  <a:cubicBezTo>
                    <a:pt x="786" y="310"/>
                    <a:pt x="735" y="298"/>
                    <a:pt x="679" y="298"/>
                  </a:cubicBezTo>
                  <a:lnTo>
                    <a:pt x="679" y="298"/>
                  </a:lnTo>
                  <a:cubicBezTo>
                    <a:pt x="596" y="298"/>
                    <a:pt x="519" y="326"/>
                    <a:pt x="458" y="373"/>
                  </a:cubicBezTo>
                  <a:lnTo>
                    <a:pt x="376" y="270"/>
                  </a:lnTo>
                  <a:lnTo>
                    <a:pt x="376" y="270"/>
                  </a:lnTo>
                  <a:cubicBezTo>
                    <a:pt x="396" y="246"/>
                    <a:pt x="408" y="215"/>
                    <a:pt x="408" y="181"/>
                  </a:cubicBezTo>
                  <a:lnTo>
                    <a:pt x="408" y="181"/>
                  </a:lnTo>
                  <a:cubicBezTo>
                    <a:pt x="408" y="104"/>
                    <a:pt x="345" y="40"/>
                    <a:pt x="267" y="40"/>
                  </a:cubicBezTo>
                  <a:lnTo>
                    <a:pt x="267" y="40"/>
                  </a:lnTo>
                  <a:cubicBezTo>
                    <a:pt x="188" y="40"/>
                    <a:pt x="125" y="104"/>
                    <a:pt x="125" y="181"/>
                  </a:cubicBezTo>
                  <a:lnTo>
                    <a:pt x="125" y="181"/>
                  </a:lnTo>
                  <a:cubicBezTo>
                    <a:pt x="125" y="260"/>
                    <a:pt x="188" y="323"/>
                    <a:pt x="267" y="323"/>
                  </a:cubicBezTo>
                  <a:lnTo>
                    <a:pt x="267" y="323"/>
                  </a:lnTo>
                  <a:cubicBezTo>
                    <a:pt x="297" y="323"/>
                    <a:pt x="327" y="313"/>
                    <a:pt x="350" y="295"/>
                  </a:cubicBezTo>
                  <a:lnTo>
                    <a:pt x="430" y="398"/>
                  </a:lnTo>
                  <a:lnTo>
                    <a:pt x="430" y="398"/>
                  </a:lnTo>
                  <a:cubicBezTo>
                    <a:pt x="361" y="463"/>
                    <a:pt x="317" y="556"/>
                    <a:pt x="317" y="660"/>
                  </a:cubicBezTo>
                  <a:lnTo>
                    <a:pt x="317" y="660"/>
                  </a:lnTo>
                  <a:cubicBezTo>
                    <a:pt x="317" y="662"/>
                    <a:pt x="317" y="663"/>
                    <a:pt x="317" y="665"/>
                  </a:cubicBezTo>
                  <a:lnTo>
                    <a:pt x="228" y="665"/>
                  </a:lnTo>
                  <a:lnTo>
                    <a:pt x="228" y="665"/>
                  </a:lnTo>
                  <a:cubicBezTo>
                    <a:pt x="214" y="616"/>
                    <a:pt x="169" y="581"/>
                    <a:pt x="116" y="581"/>
                  </a:cubicBezTo>
                  <a:lnTo>
                    <a:pt x="116" y="581"/>
                  </a:lnTo>
                  <a:cubicBezTo>
                    <a:pt x="52" y="581"/>
                    <a:pt x="0" y="632"/>
                    <a:pt x="0" y="696"/>
                  </a:cubicBezTo>
                  <a:lnTo>
                    <a:pt x="0" y="696"/>
                  </a:lnTo>
                  <a:cubicBezTo>
                    <a:pt x="0" y="761"/>
                    <a:pt x="52" y="811"/>
                    <a:pt x="116" y="811"/>
                  </a:cubicBezTo>
                  <a:lnTo>
                    <a:pt x="116" y="811"/>
                  </a:lnTo>
                  <a:cubicBezTo>
                    <a:pt x="180" y="811"/>
                    <a:pt x="230" y="762"/>
                    <a:pt x="232" y="700"/>
                  </a:cubicBezTo>
                  <a:lnTo>
                    <a:pt x="320" y="700"/>
                  </a:lnTo>
                  <a:lnTo>
                    <a:pt x="320" y="700"/>
                  </a:lnTo>
                  <a:cubicBezTo>
                    <a:pt x="334" y="835"/>
                    <a:pt x="426" y="947"/>
                    <a:pt x="548" y="996"/>
                  </a:cubicBezTo>
                  <a:lnTo>
                    <a:pt x="517" y="1058"/>
                  </a:lnTo>
                  <a:lnTo>
                    <a:pt x="517" y="1058"/>
                  </a:lnTo>
                  <a:cubicBezTo>
                    <a:pt x="498" y="1051"/>
                    <a:pt x="478" y="1046"/>
                    <a:pt x="456" y="1046"/>
                  </a:cubicBezTo>
                  <a:lnTo>
                    <a:pt x="456" y="1046"/>
                  </a:lnTo>
                  <a:cubicBezTo>
                    <a:pt x="363" y="1046"/>
                    <a:pt x="289" y="1122"/>
                    <a:pt x="289" y="1213"/>
                  </a:cubicBezTo>
                  <a:lnTo>
                    <a:pt x="289" y="1213"/>
                  </a:lnTo>
                  <a:cubicBezTo>
                    <a:pt x="289" y="1306"/>
                    <a:pt x="363" y="1380"/>
                    <a:pt x="456" y="1380"/>
                  </a:cubicBezTo>
                  <a:lnTo>
                    <a:pt x="456" y="1380"/>
                  </a:lnTo>
                  <a:cubicBezTo>
                    <a:pt x="549" y="1380"/>
                    <a:pt x="623" y="1306"/>
                    <a:pt x="623" y="1213"/>
                  </a:cubicBezTo>
                  <a:lnTo>
                    <a:pt x="623" y="1213"/>
                  </a:lnTo>
                  <a:cubicBezTo>
                    <a:pt x="623" y="1155"/>
                    <a:pt x="594" y="1104"/>
                    <a:pt x="548" y="1074"/>
                  </a:cubicBezTo>
                  <a:lnTo>
                    <a:pt x="580" y="1007"/>
                  </a:lnTo>
                  <a:lnTo>
                    <a:pt x="580" y="1007"/>
                  </a:lnTo>
                  <a:cubicBezTo>
                    <a:pt x="612" y="1016"/>
                    <a:pt x="645" y="1021"/>
                    <a:pt x="679" y="1021"/>
                  </a:cubicBezTo>
                  <a:lnTo>
                    <a:pt x="679" y="1021"/>
                  </a:lnTo>
                  <a:cubicBezTo>
                    <a:pt x="782" y="1021"/>
                    <a:pt x="877" y="977"/>
                    <a:pt x="942" y="907"/>
                  </a:cubicBezTo>
                  <a:lnTo>
                    <a:pt x="1015" y="987"/>
                  </a:lnTo>
                  <a:lnTo>
                    <a:pt x="1015" y="987"/>
                  </a:lnTo>
                  <a:cubicBezTo>
                    <a:pt x="1001" y="1008"/>
                    <a:pt x="993" y="1033"/>
                    <a:pt x="993" y="1060"/>
                  </a:cubicBezTo>
                  <a:lnTo>
                    <a:pt x="993" y="1060"/>
                  </a:lnTo>
                  <a:cubicBezTo>
                    <a:pt x="993" y="1134"/>
                    <a:pt x="1053" y="1193"/>
                    <a:pt x="1126" y="1193"/>
                  </a:cubicBezTo>
                  <a:lnTo>
                    <a:pt x="1126" y="1193"/>
                  </a:lnTo>
                  <a:cubicBezTo>
                    <a:pt x="1200" y="1193"/>
                    <a:pt x="1260" y="1134"/>
                    <a:pt x="1260" y="1060"/>
                  </a:cubicBezTo>
                  <a:lnTo>
                    <a:pt x="1260" y="1060"/>
                  </a:lnTo>
                  <a:cubicBezTo>
                    <a:pt x="1260" y="987"/>
                    <a:pt x="1200" y="927"/>
                    <a:pt x="1126" y="927"/>
                  </a:cubicBezTo>
                </a:path>
              </a:pathLst>
            </a:custGeom>
            <a:solidFill>
              <a:schemeClr val="accent4"/>
            </a:solidFill>
            <a:ln>
              <a:noFill/>
            </a:ln>
            <a:effectLst/>
          </p:spPr>
          <p:txBody>
            <a:bodyPr wrap="none" anchor="ctr"/>
            <a:lstStyle/>
            <a:p>
              <a:endParaRPr lang="en-US" sz="1012"/>
            </a:p>
          </p:txBody>
        </p:sp>
        <p:grpSp>
          <p:nvGrpSpPr>
            <p:cNvPr id="16" name="Group 15"/>
            <p:cNvGrpSpPr/>
            <p:nvPr/>
          </p:nvGrpSpPr>
          <p:grpSpPr>
            <a:xfrm>
              <a:off x="8551345" y="1370485"/>
              <a:ext cx="610094" cy="906094"/>
              <a:chOff x="8540328" y="1304383"/>
              <a:chExt cx="610094" cy="906094"/>
            </a:xfrm>
            <a:solidFill>
              <a:schemeClr val="accent2"/>
            </a:solidFill>
          </p:grpSpPr>
          <p:sp>
            <p:nvSpPr>
              <p:cNvPr id="32" name="Freeform 147"/>
              <p:cNvSpPr>
                <a:spLocks noChangeArrowheads="1"/>
              </p:cNvSpPr>
              <p:nvPr/>
            </p:nvSpPr>
            <p:spPr bwMode="auto">
              <a:xfrm>
                <a:off x="8541620" y="1348329"/>
                <a:ext cx="480838" cy="775544"/>
              </a:xfrm>
              <a:custGeom>
                <a:avLst/>
                <a:gdLst>
                  <a:gd name="T0" fmla="*/ 0 w 1641"/>
                  <a:gd name="T1" fmla="*/ 2647 h 2648"/>
                  <a:gd name="T2" fmla="*/ 806 w 1641"/>
                  <a:gd name="T3" fmla="*/ 0 h 2648"/>
                  <a:gd name="T4" fmla="*/ 1640 w 1641"/>
                  <a:gd name="T5" fmla="*/ 2637 h 2648"/>
                </a:gdLst>
                <a:ahLst/>
                <a:cxnLst>
                  <a:cxn ang="0">
                    <a:pos x="T0" y="T1"/>
                  </a:cxn>
                  <a:cxn ang="0">
                    <a:pos x="T2" y="T3"/>
                  </a:cxn>
                  <a:cxn ang="0">
                    <a:pos x="T4" y="T5"/>
                  </a:cxn>
                </a:cxnLst>
                <a:rect l="0" t="0" r="r" b="b"/>
                <a:pathLst>
                  <a:path w="1641" h="2648">
                    <a:moveTo>
                      <a:pt x="0" y="2647"/>
                    </a:moveTo>
                    <a:lnTo>
                      <a:pt x="806" y="0"/>
                    </a:lnTo>
                    <a:lnTo>
                      <a:pt x="1640" y="2637"/>
                    </a:ln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3" name="Freeform 148"/>
              <p:cNvSpPr>
                <a:spLocks noChangeArrowheads="1"/>
              </p:cNvSpPr>
              <p:nvPr/>
            </p:nvSpPr>
            <p:spPr bwMode="auto">
              <a:xfrm>
                <a:off x="8540328" y="2050198"/>
                <a:ext cx="486009" cy="160279"/>
              </a:xfrm>
              <a:custGeom>
                <a:avLst/>
                <a:gdLst>
                  <a:gd name="T0" fmla="*/ 1657 w 1658"/>
                  <a:gd name="T1" fmla="*/ 274 h 548"/>
                  <a:gd name="T2" fmla="*/ 1657 w 1658"/>
                  <a:gd name="T3" fmla="*/ 274 h 548"/>
                  <a:gd name="T4" fmla="*/ 829 w 1658"/>
                  <a:gd name="T5" fmla="*/ 547 h 548"/>
                  <a:gd name="T6" fmla="*/ 829 w 1658"/>
                  <a:gd name="T7" fmla="*/ 547 h 548"/>
                  <a:gd name="T8" fmla="*/ 0 w 1658"/>
                  <a:gd name="T9" fmla="*/ 274 h 548"/>
                  <a:gd name="T10" fmla="*/ 0 w 1658"/>
                  <a:gd name="T11" fmla="*/ 274 h 548"/>
                  <a:gd name="T12" fmla="*/ 829 w 1658"/>
                  <a:gd name="T13" fmla="*/ 0 h 548"/>
                  <a:gd name="T14" fmla="*/ 829 w 1658"/>
                  <a:gd name="T15" fmla="*/ 0 h 548"/>
                  <a:gd name="T16" fmla="*/ 1657 w 1658"/>
                  <a:gd name="T17" fmla="*/ 27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8" h="548">
                    <a:moveTo>
                      <a:pt x="1657" y="274"/>
                    </a:moveTo>
                    <a:lnTo>
                      <a:pt x="1657" y="274"/>
                    </a:lnTo>
                    <a:cubicBezTo>
                      <a:pt x="1657" y="425"/>
                      <a:pt x="1287" y="547"/>
                      <a:pt x="829" y="547"/>
                    </a:cubicBezTo>
                    <a:lnTo>
                      <a:pt x="829" y="547"/>
                    </a:lnTo>
                    <a:cubicBezTo>
                      <a:pt x="372" y="547"/>
                      <a:pt x="0" y="425"/>
                      <a:pt x="0" y="274"/>
                    </a:cubicBezTo>
                    <a:lnTo>
                      <a:pt x="0" y="274"/>
                    </a:lnTo>
                    <a:cubicBezTo>
                      <a:pt x="0" y="122"/>
                      <a:pt x="372" y="0"/>
                      <a:pt x="829" y="0"/>
                    </a:cubicBezTo>
                    <a:lnTo>
                      <a:pt x="829" y="0"/>
                    </a:lnTo>
                    <a:cubicBezTo>
                      <a:pt x="1287" y="0"/>
                      <a:pt x="1657" y="122"/>
                      <a:pt x="1657" y="274"/>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4" name="Freeform 149"/>
              <p:cNvSpPr>
                <a:spLocks noChangeArrowheads="1"/>
              </p:cNvSpPr>
              <p:nvPr/>
            </p:nvSpPr>
            <p:spPr bwMode="auto">
              <a:xfrm>
                <a:off x="8617882" y="1811071"/>
                <a:ext cx="317974" cy="104698"/>
              </a:xfrm>
              <a:custGeom>
                <a:avLst/>
                <a:gdLst>
                  <a:gd name="T0" fmla="*/ 1082 w 1083"/>
                  <a:gd name="T1" fmla="*/ 179 h 359"/>
                  <a:gd name="T2" fmla="*/ 1082 w 1083"/>
                  <a:gd name="T3" fmla="*/ 179 h 359"/>
                  <a:gd name="T4" fmla="*/ 540 w 1083"/>
                  <a:gd name="T5" fmla="*/ 358 h 359"/>
                  <a:gd name="T6" fmla="*/ 540 w 1083"/>
                  <a:gd name="T7" fmla="*/ 358 h 359"/>
                  <a:gd name="T8" fmla="*/ 0 w 1083"/>
                  <a:gd name="T9" fmla="*/ 179 h 359"/>
                  <a:gd name="T10" fmla="*/ 0 w 1083"/>
                  <a:gd name="T11" fmla="*/ 179 h 359"/>
                  <a:gd name="T12" fmla="*/ 540 w 1083"/>
                  <a:gd name="T13" fmla="*/ 0 h 359"/>
                  <a:gd name="T14" fmla="*/ 540 w 1083"/>
                  <a:gd name="T15" fmla="*/ 0 h 359"/>
                  <a:gd name="T16" fmla="*/ 1082 w 1083"/>
                  <a:gd name="T17" fmla="*/ 17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359">
                    <a:moveTo>
                      <a:pt x="1082" y="179"/>
                    </a:moveTo>
                    <a:lnTo>
                      <a:pt x="1082" y="179"/>
                    </a:lnTo>
                    <a:cubicBezTo>
                      <a:pt x="1082" y="277"/>
                      <a:pt x="840" y="358"/>
                      <a:pt x="540" y="358"/>
                    </a:cubicBezTo>
                    <a:lnTo>
                      <a:pt x="540" y="358"/>
                    </a:lnTo>
                    <a:cubicBezTo>
                      <a:pt x="242" y="358"/>
                      <a:pt x="0" y="277"/>
                      <a:pt x="0" y="179"/>
                    </a:cubicBezTo>
                    <a:lnTo>
                      <a:pt x="0" y="179"/>
                    </a:lnTo>
                    <a:cubicBezTo>
                      <a:pt x="0" y="80"/>
                      <a:pt x="242" y="0"/>
                      <a:pt x="540" y="0"/>
                    </a:cubicBezTo>
                    <a:lnTo>
                      <a:pt x="540" y="0"/>
                    </a:lnTo>
                    <a:cubicBezTo>
                      <a:pt x="840" y="0"/>
                      <a:pt x="1082" y="80"/>
                      <a:pt x="1082" y="179"/>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5" name="Freeform 150"/>
              <p:cNvSpPr>
                <a:spLocks noChangeArrowheads="1"/>
              </p:cNvSpPr>
              <p:nvPr/>
            </p:nvSpPr>
            <p:spPr bwMode="auto">
              <a:xfrm>
                <a:off x="8691559" y="1612014"/>
                <a:ext cx="170620" cy="56874"/>
              </a:xfrm>
              <a:custGeom>
                <a:avLst/>
                <a:gdLst>
                  <a:gd name="T0" fmla="*/ 583 w 584"/>
                  <a:gd name="T1" fmla="*/ 97 h 194"/>
                  <a:gd name="T2" fmla="*/ 583 w 584"/>
                  <a:gd name="T3" fmla="*/ 97 h 194"/>
                  <a:gd name="T4" fmla="*/ 291 w 584"/>
                  <a:gd name="T5" fmla="*/ 193 h 194"/>
                  <a:gd name="T6" fmla="*/ 291 w 584"/>
                  <a:gd name="T7" fmla="*/ 193 h 194"/>
                  <a:gd name="T8" fmla="*/ 0 w 584"/>
                  <a:gd name="T9" fmla="*/ 97 h 194"/>
                  <a:gd name="T10" fmla="*/ 0 w 584"/>
                  <a:gd name="T11" fmla="*/ 97 h 194"/>
                  <a:gd name="T12" fmla="*/ 291 w 584"/>
                  <a:gd name="T13" fmla="*/ 0 h 194"/>
                  <a:gd name="T14" fmla="*/ 291 w 584"/>
                  <a:gd name="T15" fmla="*/ 0 h 194"/>
                  <a:gd name="T16" fmla="*/ 583 w 58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194">
                    <a:moveTo>
                      <a:pt x="583" y="97"/>
                    </a:moveTo>
                    <a:lnTo>
                      <a:pt x="583" y="97"/>
                    </a:lnTo>
                    <a:cubicBezTo>
                      <a:pt x="583" y="150"/>
                      <a:pt x="452" y="193"/>
                      <a:pt x="291" y="193"/>
                    </a:cubicBezTo>
                    <a:lnTo>
                      <a:pt x="291" y="193"/>
                    </a:lnTo>
                    <a:cubicBezTo>
                      <a:pt x="130" y="193"/>
                      <a:pt x="0" y="150"/>
                      <a:pt x="0" y="97"/>
                    </a:cubicBezTo>
                    <a:lnTo>
                      <a:pt x="0" y="97"/>
                    </a:lnTo>
                    <a:cubicBezTo>
                      <a:pt x="0" y="44"/>
                      <a:pt x="130" y="0"/>
                      <a:pt x="291" y="0"/>
                    </a:cubicBezTo>
                    <a:lnTo>
                      <a:pt x="291" y="0"/>
                    </a:lnTo>
                    <a:cubicBezTo>
                      <a:pt x="452" y="0"/>
                      <a:pt x="583" y="44"/>
                      <a:pt x="583" y="97"/>
                    </a:cubicBezTo>
                  </a:path>
                </a:pathLst>
              </a:custGeom>
              <a:grpFill/>
              <a:ln w="140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6" name="Freeform 151"/>
              <p:cNvSpPr>
                <a:spLocks noChangeArrowheads="1"/>
              </p:cNvSpPr>
              <p:nvPr/>
            </p:nvSpPr>
            <p:spPr bwMode="auto">
              <a:xfrm>
                <a:off x="8778161" y="1348330"/>
                <a:ext cx="248174" cy="784593"/>
              </a:xfrm>
              <a:custGeom>
                <a:avLst/>
                <a:gdLst>
                  <a:gd name="T0" fmla="*/ 0 w 846"/>
                  <a:gd name="T1" fmla="*/ 0 h 2677"/>
                  <a:gd name="T2" fmla="*/ 0 w 846"/>
                  <a:gd name="T3" fmla="*/ 2676 h 2677"/>
                  <a:gd name="T4" fmla="*/ 845 w 846"/>
                  <a:gd name="T5" fmla="*/ 2676 h 2677"/>
                  <a:gd name="T6" fmla="*/ 0 w 846"/>
                  <a:gd name="T7" fmla="*/ 0 h 2677"/>
                </a:gdLst>
                <a:ahLst/>
                <a:cxnLst>
                  <a:cxn ang="0">
                    <a:pos x="T0" y="T1"/>
                  </a:cxn>
                  <a:cxn ang="0">
                    <a:pos x="T2" y="T3"/>
                  </a:cxn>
                  <a:cxn ang="0">
                    <a:pos x="T4" y="T5"/>
                  </a:cxn>
                  <a:cxn ang="0">
                    <a:pos x="T6" y="T7"/>
                  </a:cxn>
                </a:cxnLst>
                <a:rect l="0" t="0" r="r" b="b"/>
                <a:pathLst>
                  <a:path w="846" h="2677">
                    <a:moveTo>
                      <a:pt x="0" y="0"/>
                    </a:moveTo>
                    <a:lnTo>
                      <a:pt x="0" y="2676"/>
                    </a:lnTo>
                    <a:lnTo>
                      <a:pt x="845" y="2676"/>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7" name="Line 152"/>
              <p:cNvSpPr>
                <a:spLocks noChangeShapeType="1"/>
              </p:cNvSpPr>
              <p:nvPr/>
            </p:nvSpPr>
            <p:spPr bwMode="auto">
              <a:xfrm>
                <a:off x="8787210" y="2134214"/>
                <a:ext cx="222323" cy="1293"/>
              </a:xfrm>
              <a:prstGeom prst="line">
                <a:avLst/>
              </a:prstGeom>
              <a:grpFill/>
              <a:ln w="720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38" name="Freeform 153"/>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 name="T8" fmla="*/ 151 w 152"/>
                  <a:gd name="T9" fmla="*/ 0 h 172"/>
                </a:gdLst>
                <a:ahLst/>
                <a:cxnLst>
                  <a:cxn ang="0">
                    <a:pos x="T0" y="T1"/>
                  </a:cxn>
                  <a:cxn ang="0">
                    <a:pos x="T2" y="T3"/>
                  </a:cxn>
                  <a:cxn ang="0">
                    <a:pos x="T4" y="T5"/>
                  </a:cxn>
                  <a:cxn ang="0">
                    <a:pos x="T6" y="T7"/>
                  </a:cxn>
                  <a:cxn ang="0">
                    <a:pos x="T8" y="T9"/>
                  </a:cxn>
                </a:cxnLst>
                <a:rect l="0" t="0" r="r" b="b"/>
                <a:pathLst>
                  <a:path w="152" h="172">
                    <a:moveTo>
                      <a:pt x="151" y="0"/>
                    </a:moveTo>
                    <a:lnTo>
                      <a:pt x="0" y="95"/>
                    </a:lnTo>
                    <a:lnTo>
                      <a:pt x="149" y="171"/>
                    </a:lnTo>
                    <a:lnTo>
                      <a:pt x="67" y="87"/>
                    </a:lnTo>
                    <a:lnTo>
                      <a:pt x="151"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9" name="Freeform 154"/>
              <p:cNvSpPr>
                <a:spLocks noChangeArrowheads="1"/>
              </p:cNvSpPr>
              <p:nvPr/>
            </p:nvSpPr>
            <p:spPr bwMode="auto">
              <a:xfrm>
                <a:off x="8767821" y="2110948"/>
                <a:ext cx="43948" cy="50411"/>
              </a:xfrm>
              <a:custGeom>
                <a:avLst/>
                <a:gdLst>
                  <a:gd name="T0" fmla="*/ 151 w 152"/>
                  <a:gd name="T1" fmla="*/ 0 h 172"/>
                  <a:gd name="T2" fmla="*/ 0 w 152"/>
                  <a:gd name="T3" fmla="*/ 95 h 172"/>
                  <a:gd name="T4" fmla="*/ 149 w 152"/>
                  <a:gd name="T5" fmla="*/ 171 h 172"/>
                  <a:gd name="T6" fmla="*/ 67 w 152"/>
                  <a:gd name="T7" fmla="*/ 87 h 172"/>
                </a:gdLst>
                <a:ahLst/>
                <a:cxnLst>
                  <a:cxn ang="0">
                    <a:pos x="T0" y="T1"/>
                  </a:cxn>
                  <a:cxn ang="0">
                    <a:pos x="T2" y="T3"/>
                  </a:cxn>
                  <a:cxn ang="0">
                    <a:pos x="T4" y="T5"/>
                  </a:cxn>
                  <a:cxn ang="0">
                    <a:pos x="T6" y="T7"/>
                  </a:cxn>
                </a:cxnLst>
                <a:rect l="0" t="0" r="r" b="b"/>
                <a:pathLst>
                  <a:path w="152" h="172">
                    <a:moveTo>
                      <a:pt x="151" y="0"/>
                    </a:moveTo>
                    <a:lnTo>
                      <a:pt x="0" y="95"/>
                    </a:lnTo>
                    <a:lnTo>
                      <a:pt x="149" y="171"/>
                    </a:lnTo>
                    <a:lnTo>
                      <a:pt x="67" y="87"/>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0" name="Freeform 155"/>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 name="T8" fmla="*/ 0 w 153"/>
                  <a:gd name="T9" fmla="*/ 171 h 172"/>
                </a:gdLst>
                <a:ahLst/>
                <a:cxnLst>
                  <a:cxn ang="0">
                    <a:pos x="T0" y="T1"/>
                  </a:cxn>
                  <a:cxn ang="0">
                    <a:pos x="T2" y="T3"/>
                  </a:cxn>
                  <a:cxn ang="0">
                    <a:pos x="T4" y="T5"/>
                  </a:cxn>
                  <a:cxn ang="0">
                    <a:pos x="T6" y="T7"/>
                  </a:cxn>
                  <a:cxn ang="0">
                    <a:pos x="T8" y="T9"/>
                  </a:cxn>
                </a:cxnLst>
                <a:rect l="0" t="0" r="r" b="b"/>
                <a:pathLst>
                  <a:path w="153" h="172">
                    <a:moveTo>
                      <a:pt x="0" y="171"/>
                    </a:moveTo>
                    <a:lnTo>
                      <a:pt x="152" y="76"/>
                    </a:lnTo>
                    <a:lnTo>
                      <a:pt x="2" y="0"/>
                    </a:lnTo>
                    <a:lnTo>
                      <a:pt x="85" y="84"/>
                    </a:lnTo>
                    <a:lnTo>
                      <a:pt x="0" y="171"/>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1" name="Freeform 156"/>
              <p:cNvSpPr>
                <a:spLocks noChangeArrowheads="1"/>
              </p:cNvSpPr>
              <p:nvPr/>
            </p:nvSpPr>
            <p:spPr bwMode="auto">
              <a:xfrm>
                <a:off x="8983681" y="2110948"/>
                <a:ext cx="45240" cy="50411"/>
              </a:xfrm>
              <a:custGeom>
                <a:avLst/>
                <a:gdLst>
                  <a:gd name="T0" fmla="*/ 0 w 153"/>
                  <a:gd name="T1" fmla="*/ 171 h 172"/>
                  <a:gd name="T2" fmla="*/ 152 w 153"/>
                  <a:gd name="T3" fmla="*/ 76 h 172"/>
                  <a:gd name="T4" fmla="*/ 2 w 153"/>
                  <a:gd name="T5" fmla="*/ 0 h 172"/>
                  <a:gd name="T6" fmla="*/ 85 w 153"/>
                  <a:gd name="T7" fmla="*/ 84 h 172"/>
                </a:gdLst>
                <a:ahLst/>
                <a:cxnLst>
                  <a:cxn ang="0">
                    <a:pos x="T0" y="T1"/>
                  </a:cxn>
                  <a:cxn ang="0">
                    <a:pos x="T2" y="T3"/>
                  </a:cxn>
                  <a:cxn ang="0">
                    <a:pos x="T4" y="T5"/>
                  </a:cxn>
                  <a:cxn ang="0">
                    <a:pos x="T6" y="T7"/>
                  </a:cxn>
                </a:cxnLst>
                <a:rect l="0" t="0" r="r" b="b"/>
                <a:pathLst>
                  <a:path w="153" h="172">
                    <a:moveTo>
                      <a:pt x="0" y="171"/>
                    </a:moveTo>
                    <a:lnTo>
                      <a:pt x="152" y="76"/>
                    </a:lnTo>
                    <a:lnTo>
                      <a:pt x="2" y="0"/>
                    </a:lnTo>
                    <a:lnTo>
                      <a:pt x="85"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2" name="Line 157"/>
              <p:cNvSpPr>
                <a:spLocks noChangeShapeType="1"/>
              </p:cNvSpPr>
              <p:nvPr/>
            </p:nvSpPr>
            <p:spPr bwMode="auto">
              <a:xfrm>
                <a:off x="9057358" y="1318601"/>
                <a:ext cx="1293" cy="794933"/>
              </a:xfrm>
              <a:prstGeom prst="line">
                <a:avLst/>
              </a:prstGeom>
              <a:grpFill/>
              <a:ln w="7200" cap="flat">
                <a:solidFill>
                  <a:schemeClr val="bg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3" name="Freeform 158"/>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 name="T8" fmla="*/ 0 w 172"/>
                  <a:gd name="T9" fmla="*/ 0 h 153"/>
                </a:gdLst>
                <a:ahLst/>
                <a:cxnLst>
                  <a:cxn ang="0">
                    <a:pos x="T0" y="T1"/>
                  </a:cxn>
                  <a:cxn ang="0">
                    <a:pos x="T2" y="T3"/>
                  </a:cxn>
                  <a:cxn ang="0">
                    <a:pos x="T4" y="T5"/>
                  </a:cxn>
                  <a:cxn ang="0">
                    <a:pos x="T6" y="T7"/>
                  </a:cxn>
                  <a:cxn ang="0">
                    <a:pos x="T8" y="T9"/>
                  </a:cxn>
                </a:cxnLst>
                <a:rect l="0" t="0" r="r" b="b"/>
                <a:pathLst>
                  <a:path w="172" h="153">
                    <a:moveTo>
                      <a:pt x="0" y="0"/>
                    </a:moveTo>
                    <a:lnTo>
                      <a:pt x="95" y="152"/>
                    </a:lnTo>
                    <a:lnTo>
                      <a:pt x="171" y="3"/>
                    </a:lnTo>
                    <a:lnTo>
                      <a:pt x="87" y="84"/>
                    </a:lnTo>
                    <a:lnTo>
                      <a:pt x="0" y="0"/>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4" name="Freeform 159"/>
              <p:cNvSpPr>
                <a:spLocks noChangeArrowheads="1"/>
              </p:cNvSpPr>
              <p:nvPr/>
            </p:nvSpPr>
            <p:spPr bwMode="auto">
              <a:xfrm>
                <a:off x="9030213" y="2087682"/>
                <a:ext cx="50410" cy="45241"/>
              </a:xfrm>
              <a:custGeom>
                <a:avLst/>
                <a:gdLst>
                  <a:gd name="T0" fmla="*/ 0 w 172"/>
                  <a:gd name="T1" fmla="*/ 0 h 153"/>
                  <a:gd name="T2" fmla="*/ 95 w 172"/>
                  <a:gd name="T3" fmla="*/ 152 h 153"/>
                  <a:gd name="T4" fmla="*/ 171 w 172"/>
                  <a:gd name="T5" fmla="*/ 3 h 153"/>
                  <a:gd name="T6" fmla="*/ 87 w 172"/>
                  <a:gd name="T7" fmla="*/ 84 h 153"/>
                </a:gdLst>
                <a:ahLst/>
                <a:cxnLst>
                  <a:cxn ang="0">
                    <a:pos x="T0" y="T1"/>
                  </a:cxn>
                  <a:cxn ang="0">
                    <a:pos x="T2" y="T3"/>
                  </a:cxn>
                  <a:cxn ang="0">
                    <a:pos x="T4" y="T5"/>
                  </a:cxn>
                  <a:cxn ang="0">
                    <a:pos x="T6" y="T7"/>
                  </a:cxn>
                </a:cxnLst>
                <a:rect l="0" t="0" r="r" b="b"/>
                <a:pathLst>
                  <a:path w="172" h="153">
                    <a:moveTo>
                      <a:pt x="0" y="0"/>
                    </a:moveTo>
                    <a:lnTo>
                      <a:pt x="95" y="152"/>
                    </a:lnTo>
                    <a:lnTo>
                      <a:pt x="171" y="3"/>
                    </a:lnTo>
                    <a:lnTo>
                      <a:pt x="87" y="84"/>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5" name="Freeform 160"/>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 name="T8" fmla="*/ 172 w 173"/>
                  <a:gd name="T9" fmla="*/ 153 h 154"/>
                </a:gdLst>
                <a:ahLst/>
                <a:cxnLst>
                  <a:cxn ang="0">
                    <a:pos x="T0" y="T1"/>
                  </a:cxn>
                  <a:cxn ang="0">
                    <a:pos x="T2" y="T3"/>
                  </a:cxn>
                  <a:cxn ang="0">
                    <a:pos x="T4" y="T5"/>
                  </a:cxn>
                  <a:cxn ang="0">
                    <a:pos x="T6" y="T7"/>
                  </a:cxn>
                  <a:cxn ang="0">
                    <a:pos x="T8" y="T9"/>
                  </a:cxn>
                </a:cxnLst>
                <a:rect l="0" t="0" r="r" b="b"/>
                <a:pathLst>
                  <a:path w="173" h="154">
                    <a:moveTo>
                      <a:pt x="172" y="153"/>
                    </a:moveTo>
                    <a:lnTo>
                      <a:pt x="76" y="0"/>
                    </a:lnTo>
                    <a:lnTo>
                      <a:pt x="0" y="151"/>
                    </a:lnTo>
                    <a:lnTo>
                      <a:pt x="85" y="69"/>
                    </a:lnTo>
                    <a:lnTo>
                      <a:pt x="172" y="153"/>
                    </a:lnTo>
                  </a:path>
                </a:pathLst>
              </a:custGeom>
              <a:grpFill/>
              <a:ln>
                <a:noFill/>
              </a:ln>
              <a:effectLst/>
              <a:extLst>
                <a:ext uri="{91240B29-F687-4F45-9708-019B960494DF}">
                  <a14:hiddenLine xmlns:a14="http://schemas.microsoft.com/office/drawing/2010/main" w="9525" cap="flat">
                    <a:solidFill>
                      <a:srgbClr val="38353B"/>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46" name="Freeform 161"/>
              <p:cNvSpPr>
                <a:spLocks noChangeArrowheads="1"/>
              </p:cNvSpPr>
              <p:nvPr/>
            </p:nvSpPr>
            <p:spPr bwMode="auto">
              <a:xfrm>
                <a:off x="9032799" y="1304383"/>
                <a:ext cx="50410" cy="45241"/>
              </a:xfrm>
              <a:custGeom>
                <a:avLst/>
                <a:gdLst>
                  <a:gd name="T0" fmla="*/ 172 w 173"/>
                  <a:gd name="T1" fmla="*/ 153 h 154"/>
                  <a:gd name="T2" fmla="*/ 76 w 173"/>
                  <a:gd name="T3" fmla="*/ 0 h 154"/>
                  <a:gd name="T4" fmla="*/ 0 w 173"/>
                  <a:gd name="T5" fmla="*/ 151 h 154"/>
                  <a:gd name="T6" fmla="*/ 85 w 173"/>
                  <a:gd name="T7" fmla="*/ 69 h 154"/>
                </a:gdLst>
                <a:ahLst/>
                <a:cxnLst>
                  <a:cxn ang="0">
                    <a:pos x="T0" y="T1"/>
                  </a:cxn>
                  <a:cxn ang="0">
                    <a:pos x="T2" y="T3"/>
                  </a:cxn>
                  <a:cxn ang="0">
                    <a:pos x="T4" y="T5"/>
                  </a:cxn>
                  <a:cxn ang="0">
                    <a:pos x="T6" y="T7"/>
                  </a:cxn>
                </a:cxnLst>
                <a:rect l="0" t="0" r="r" b="b"/>
                <a:pathLst>
                  <a:path w="173" h="154">
                    <a:moveTo>
                      <a:pt x="172" y="153"/>
                    </a:moveTo>
                    <a:lnTo>
                      <a:pt x="76" y="0"/>
                    </a:lnTo>
                    <a:lnTo>
                      <a:pt x="0" y="151"/>
                    </a:lnTo>
                    <a:lnTo>
                      <a:pt x="85" y="69"/>
                    </a:lnTo>
                  </a:path>
                </a:pathLst>
              </a:custGeom>
              <a:grpFill/>
              <a:ln w="1440" cap="flat">
                <a:solidFill>
                  <a:srgbClr val="38353B"/>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012"/>
              </a:p>
            </p:txBody>
          </p:sp>
          <p:sp>
            <p:nvSpPr>
              <p:cNvPr id="47" name="Freeform 162"/>
              <p:cNvSpPr>
                <a:spLocks noChangeArrowheads="1"/>
              </p:cNvSpPr>
              <p:nvPr/>
            </p:nvSpPr>
            <p:spPr bwMode="auto">
              <a:xfrm>
                <a:off x="9110353" y="1692155"/>
                <a:ext cx="40069" cy="69799"/>
              </a:xfrm>
              <a:custGeom>
                <a:avLst/>
                <a:gdLst>
                  <a:gd name="T0" fmla="*/ 0 w 138"/>
                  <a:gd name="T1" fmla="*/ 0 h 237"/>
                  <a:gd name="T2" fmla="*/ 29 w 138"/>
                  <a:gd name="T3" fmla="*/ 0 h 237"/>
                  <a:gd name="T4" fmla="*/ 29 w 138"/>
                  <a:gd name="T5" fmla="*/ 101 h 237"/>
                  <a:gd name="T6" fmla="*/ 30 w 138"/>
                  <a:gd name="T7" fmla="*/ 101 h 237"/>
                  <a:gd name="T8" fmla="*/ 30 w 138"/>
                  <a:gd name="T9" fmla="*/ 101 h 237"/>
                  <a:gd name="T10" fmla="*/ 51 w 138"/>
                  <a:gd name="T11" fmla="*/ 80 h 237"/>
                  <a:gd name="T12" fmla="*/ 51 w 138"/>
                  <a:gd name="T13" fmla="*/ 80 h 237"/>
                  <a:gd name="T14" fmla="*/ 81 w 138"/>
                  <a:gd name="T15" fmla="*/ 71 h 237"/>
                  <a:gd name="T16" fmla="*/ 81 w 138"/>
                  <a:gd name="T17" fmla="*/ 71 h 237"/>
                  <a:gd name="T18" fmla="*/ 137 w 138"/>
                  <a:gd name="T19" fmla="*/ 141 h 237"/>
                  <a:gd name="T20" fmla="*/ 137 w 138"/>
                  <a:gd name="T21" fmla="*/ 236 h 237"/>
                  <a:gd name="T22" fmla="*/ 108 w 138"/>
                  <a:gd name="T23" fmla="*/ 236 h 237"/>
                  <a:gd name="T24" fmla="*/ 108 w 138"/>
                  <a:gd name="T25" fmla="*/ 143 h 237"/>
                  <a:gd name="T26" fmla="*/ 108 w 138"/>
                  <a:gd name="T27" fmla="*/ 143 h 237"/>
                  <a:gd name="T28" fmla="*/ 71 w 138"/>
                  <a:gd name="T29" fmla="*/ 96 h 237"/>
                  <a:gd name="T30" fmla="*/ 71 w 138"/>
                  <a:gd name="T31" fmla="*/ 96 h 237"/>
                  <a:gd name="T32" fmla="*/ 31 w 138"/>
                  <a:gd name="T33" fmla="*/ 124 h 237"/>
                  <a:gd name="T34" fmla="*/ 31 w 138"/>
                  <a:gd name="T35" fmla="*/ 124 h 237"/>
                  <a:gd name="T36" fmla="*/ 29 w 138"/>
                  <a:gd name="T37" fmla="*/ 138 h 237"/>
                  <a:gd name="T38" fmla="*/ 29 w 138"/>
                  <a:gd name="T39" fmla="*/ 236 h 237"/>
                  <a:gd name="T40" fmla="*/ 0 w 138"/>
                  <a:gd name="T41" fmla="*/ 236 h 237"/>
                  <a:gd name="T42" fmla="*/ 0 w 138"/>
                  <a:gd name="T43"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237">
                    <a:moveTo>
                      <a:pt x="0" y="0"/>
                    </a:moveTo>
                    <a:lnTo>
                      <a:pt x="29" y="0"/>
                    </a:lnTo>
                    <a:lnTo>
                      <a:pt x="29" y="101"/>
                    </a:lnTo>
                    <a:lnTo>
                      <a:pt x="30" y="101"/>
                    </a:lnTo>
                    <a:lnTo>
                      <a:pt x="30" y="101"/>
                    </a:lnTo>
                    <a:cubicBezTo>
                      <a:pt x="35" y="93"/>
                      <a:pt x="42" y="85"/>
                      <a:pt x="51" y="80"/>
                    </a:cubicBezTo>
                    <a:lnTo>
                      <a:pt x="51" y="80"/>
                    </a:lnTo>
                    <a:cubicBezTo>
                      <a:pt x="59" y="75"/>
                      <a:pt x="70" y="71"/>
                      <a:pt x="81" y="71"/>
                    </a:cubicBezTo>
                    <a:lnTo>
                      <a:pt x="81" y="71"/>
                    </a:lnTo>
                    <a:cubicBezTo>
                      <a:pt x="103" y="71"/>
                      <a:pt x="137" y="85"/>
                      <a:pt x="137" y="141"/>
                    </a:cubicBezTo>
                    <a:lnTo>
                      <a:pt x="137" y="236"/>
                    </a:lnTo>
                    <a:lnTo>
                      <a:pt x="108" y="236"/>
                    </a:lnTo>
                    <a:lnTo>
                      <a:pt x="108" y="143"/>
                    </a:lnTo>
                    <a:lnTo>
                      <a:pt x="108" y="143"/>
                    </a:lnTo>
                    <a:cubicBezTo>
                      <a:pt x="108" y="117"/>
                      <a:pt x="98" y="96"/>
                      <a:pt x="71" y="96"/>
                    </a:cubicBezTo>
                    <a:lnTo>
                      <a:pt x="71" y="96"/>
                    </a:lnTo>
                    <a:cubicBezTo>
                      <a:pt x="51" y="96"/>
                      <a:pt x="37" y="109"/>
                      <a:pt x="31" y="124"/>
                    </a:cubicBezTo>
                    <a:lnTo>
                      <a:pt x="31" y="124"/>
                    </a:lnTo>
                    <a:cubicBezTo>
                      <a:pt x="30" y="129"/>
                      <a:pt x="29" y="134"/>
                      <a:pt x="29" y="138"/>
                    </a:cubicBezTo>
                    <a:lnTo>
                      <a:pt x="29" y="236"/>
                    </a:lnTo>
                    <a:lnTo>
                      <a:pt x="0" y="236"/>
                    </a:lnTo>
                    <a:lnTo>
                      <a:pt x="0" y="0"/>
                    </a:lnTo>
                  </a:path>
                </a:pathLst>
              </a:custGeom>
              <a:grpFill/>
              <a:ln w="9525" cap="flat">
                <a:solidFill>
                  <a:schemeClr val="bg1"/>
                </a:solidFill>
                <a:bevel/>
                <a:headEnd/>
                <a:tailEnd/>
              </a:ln>
              <a:effectLst/>
            </p:spPr>
            <p:txBody>
              <a:bodyPr wrap="none" anchor="ctr"/>
              <a:lstStyle/>
              <a:p>
                <a:endParaRPr lang="en-US" sz="1012"/>
              </a:p>
            </p:txBody>
          </p:sp>
        </p:grpSp>
        <p:sp>
          <p:nvSpPr>
            <p:cNvPr id="18" name="Freeform 17"/>
            <p:cNvSpPr>
              <a:spLocks noChangeArrowheads="1"/>
            </p:cNvSpPr>
            <p:nvPr/>
          </p:nvSpPr>
          <p:spPr bwMode="auto">
            <a:xfrm>
              <a:off x="8442126" y="4451737"/>
              <a:ext cx="593292" cy="678602"/>
            </a:xfrm>
            <a:custGeom>
              <a:avLst/>
              <a:gdLst>
                <a:gd name="T0" fmla="*/ 1228 w 2023"/>
                <a:gd name="T1" fmla="*/ 195 h 2314"/>
                <a:gd name="T2" fmla="*/ 849 w 2023"/>
                <a:gd name="T3" fmla="*/ 869 h 2314"/>
                <a:gd name="T4" fmla="*/ 721 w 2023"/>
                <a:gd name="T5" fmla="*/ 807 h 2314"/>
                <a:gd name="T6" fmla="*/ 1047 w 2023"/>
                <a:gd name="T7" fmla="*/ 192 h 2314"/>
                <a:gd name="T8" fmla="*/ 1089 w 2023"/>
                <a:gd name="T9" fmla="*/ 152 h 2314"/>
                <a:gd name="T10" fmla="*/ 1145 w 2023"/>
                <a:gd name="T11" fmla="*/ 154 h 2314"/>
                <a:gd name="T12" fmla="*/ 1229 w 2023"/>
                <a:gd name="T13" fmla="*/ 194 h 2314"/>
                <a:gd name="T14" fmla="*/ 1733 w 2023"/>
                <a:gd name="T15" fmla="*/ 2168 h 2314"/>
                <a:gd name="T16" fmla="*/ 1633 w 2023"/>
                <a:gd name="T17" fmla="*/ 2168 h 2314"/>
                <a:gd name="T18" fmla="*/ 2022 w 2023"/>
                <a:gd name="T19" fmla="*/ 1446 h 2314"/>
                <a:gd name="T20" fmla="*/ 1531 w 2023"/>
                <a:gd name="T21" fmla="*/ 298 h 2314"/>
                <a:gd name="T22" fmla="*/ 1499 w 2023"/>
                <a:gd name="T23" fmla="*/ 198 h 2314"/>
                <a:gd name="T24" fmla="*/ 1109 w 2023"/>
                <a:gd name="T25" fmla="*/ 10 h 2314"/>
                <a:gd name="T26" fmla="*/ 1053 w 2023"/>
                <a:gd name="T27" fmla="*/ 7 h 2314"/>
                <a:gd name="T28" fmla="*/ 549 w 2023"/>
                <a:gd name="T29" fmla="*/ 922 h 2314"/>
                <a:gd name="T30" fmla="*/ 612 w 2023"/>
                <a:gd name="T31" fmla="*/ 1123 h 2314"/>
                <a:gd name="T32" fmla="*/ 810 w 2023"/>
                <a:gd name="T33" fmla="*/ 1378 h 2314"/>
                <a:gd name="T34" fmla="*/ 872 w 2023"/>
                <a:gd name="T35" fmla="*/ 1249 h 2314"/>
                <a:gd name="T36" fmla="*/ 1225 w 2023"/>
                <a:gd name="T37" fmla="*/ 876 h 2314"/>
                <a:gd name="T38" fmla="*/ 1733 w 2023"/>
                <a:gd name="T39" fmla="*/ 1446 h 2314"/>
                <a:gd name="T40" fmla="*/ 1155 w 2023"/>
                <a:gd name="T41" fmla="*/ 2024 h 2314"/>
                <a:gd name="T42" fmla="*/ 721 w 2023"/>
                <a:gd name="T43" fmla="*/ 1879 h 2314"/>
                <a:gd name="T44" fmla="*/ 721 w 2023"/>
                <a:gd name="T45" fmla="*/ 1808 h 2314"/>
                <a:gd name="T46" fmla="*/ 1155 w 2023"/>
                <a:gd name="T47" fmla="*/ 1735 h 2314"/>
                <a:gd name="T48" fmla="*/ 598 w 2023"/>
                <a:gd name="T49" fmla="*/ 1591 h 2314"/>
                <a:gd name="T50" fmla="*/ 0 w 2023"/>
                <a:gd name="T51" fmla="*/ 1591 h 2314"/>
                <a:gd name="T52" fmla="*/ 340 w 2023"/>
                <a:gd name="T53" fmla="*/ 1735 h 2314"/>
                <a:gd name="T54" fmla="*/ 361 w 2023"/>
                <a:gd name="T55" fmla="*/ 1735 h 2314"/>
                <a:gd name="T56" fmla="*/ 432 w 2023"/>
                <a:gd name="T57" fmla="*/ 1879 h 2314"/>
                <a:gd name="T58" fmla="*/ 432 w 2023"/>
                <a:gd name="T59" fmla="*/ 2168 h 2314"/>
                <a:gd name="T60" fmla="*/ 2022 w 2023"/>
                <a:gd name="T61" fmla="*/ 2313 h 2314"/>
                <a:gd name="T62" fmla="*/ 1733 w 2023"/>
                <a:gd name="T63" fmla="*/ 2168 h 2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23" h="2314">
                  <a:moveTo>
                    <a:pt x="1228" y="195"/>
                  </a:moveTo>
                  <a:lnTo>
                    <a:pt x="1228" y="195"/>
                  </a:lnTo>
                  <a:cubicBezTo>
                    <a:pt x="1208" y="203"/>
                    <a:pt x="1191" y="221"/>
                    <a:pt x="1181" y="242"/>
                  </a:cubicBezTo>
                  <a:lnTo>
                    <a:pt x="849" y="869"/>
                  </a:lnTo>
                  <a:lnTo>
                    <a:pt x="721" y="807"/>
                  </a:lnTo>
                  <a:lnTo>
                    <a:pt x="721" y="807"/>
                  </a:lnTo>
                  <a:cubicBezTo>
                    <a:pt x="724" y="798"/>
                    <a:pt x="725" y="788"/>
                    <a:pt x="730" y="779"/>
                  </a:cubicBezTo>
                  <a:lnTo>
                    <a:pt x="1047" y="192"/>
                  </a:lnTo>
                  <a:lnTo>
                    <a:pt x="1047" y="192"/>
                  </a:lnTo>
                  <a:cubicBezTo>
                    <a:pt x="1055" y="173"/>
                    <a:pt x="1072" y="158"/>
                    <a:pt x="1089" y="152"/>
                  </a:cubicBezTo>
                  <a:lnTo>
                    <a:pt x="1089" y="152"/>
                  </a:lnTo>
                  <a:cubicBezTo>
                    <a:pt x="1108" y="145"/>
                    <a:pt x="1128" y="146"/>
                    <a:pt x="1145" y="154"/>
                  </a:cubicBezTo>
                  <a:lnTo>
                    <a:pt x="1229" y="194"/>
                  </a:lnTo>
                  <a:lnTo>
                    <a:pt x="1229" y="194"/>
                  </a:lnTo>
                  <a:cubicBezTo>
                    <a:pt x="1228" y="195"/>
                    <a:pt x="1228" y="194"/>
                    <a:pt x="1228" y="195"/>
                  </a:cubicBezTo>
                  <a:close/>
                  <a:moveTo>
                    <a:pt x="1733" y="2168"/>
                  </a:moveTo>
                  <a:lnTo>
                    <a:pt x="1633" y="2168"/>
                  </a:lnTo>
                  <a:lnTo>
                    <a:pt x="1633" y="2168"/>
                  </a:lnTo>
                  <a:cubicBezTo>
                    <a:pt x="1867" y="2014"/>
                    <a:pt x="2022" y="1748"/>
                    <a:pt x="2022" y="1446"/>
                  </a:cubicBezTo>
                  <a:lnTo>
                    <a:pt x="2022" y="1446"/>
                  </a:lnTo>
                  <a:cubicBezTo>
                    <a:pt x="2022" y="1041"/>
                    <a:pt x="1743" y="703"/>
                    <a:pt x="1367" y="607"/>
                  </a:cubicBezTo>
                  <a:lnTo>
                    <a:pt x="1531" y="298"/>
                  </a:lnTo>
                  <a:lnTo>
                    <a:pt x="1531" y="298"/>
                  </a:lnTo>
                  <a:cubicBezTo>
                    <a:pt x="1548" y="261"/>
                    <a:pt x="1534" y="215"/>
                    <a:pt x="1499" y="198"/>
                  </a:cubicBezTo>
                  <a:lnTo>
                    <a:pt x="1109" y="10"/>
                  </a:lnTo>
                  <a:lnTo>
                    <a:pt x="1109" y="10"/>
                  </a:lnTo>
                  <a:cubicBezTo>
                    <a:pt x="1092" y="1"/>
                    <a:pt x="1072" y="0"/>
                    <a:pt x="1053" y="7"/>
                  </a:cubicBezTo>
                  <a:lnTo>
                    <a:pt x="1053" y="7"/>
                  </a:lnTo>
                  <a:cubicBezTo>
                    <a:pt x="1035" y="14"/>
                    <a:pt x="1020" y="29"/>
                    <a:pt x="1011" y="47"/>
                  </a:cubicBezTo>
                  <a:lnTo>
                    <a:pt x="549" y="922"/>
                  </a:lnTo>
                  <a:lnTo>
                    <a:pt x="549" y="922"/>
                  </a:lnTo>
                  <a:cubicBezTo>
                    <a:pt x="512" y="997"/>
                    <a:pt x="541" y="1088"/>
                    <a:pt x="612" y="1123"/>
                  </a:cubicBezTo>
                  <a:lnTo>
                    <a:pt x="549" y="1252"/>
                  </a:lnTo>
                  <a:lnTo>
                    <a:pt x="810" y="1378"/>
                  </a:lnTo>
                  <a:lnTo>
                    <a:pt x="872" y="1249"/>
                  </a:lnTo>
                  <a:lnTo>
                    <a:pt x="872" y="1249"/>
                  </a:lnTo>
                  <a:cubicBezTo>
                    <a:pt x="943" y="1283"/>
                    <a:pt x="1032" y="1250"/>
                    <a:pt x="1069" y="1173"/>
                  </a:cubicBezTo>
                  <a:lnTo>
                    <a:pt x="1225" y="876"/>
                  </a:lnTo>
                  <a:lnTo>
                    <a:pt x="1225" y="876"/>
                  </a:lnTo>
                  <a:cubicBezTo>
                    <a:pt x="1511" y="911"/>
                    <a:pt x="1733" y="1152"/>
                    <a:pt x="1733" y="1446"/>
                  </a:cubicBezTo>
                  <a:lnTo>
                    <a:pt x="1733" y="1446"/>
                  </a:lnTo>
                  <a:cubicBezTo>
                    <a:pt x="1733" y="1764"/>
                    <a:pt x="1473" y="2024"/>
                    <a:pt x="1155" y="2024"/>
                  </a:cubicBezTo>
                  <a:lnTo>
                    <a:pt x="1155" y="2024"/>
                  </a:lnTo>
                  <a:cubicBezTo>
                    <a:pt x="1009" y="2024"/>
                    <a:pt x="822" y="1969"/>
                    <a:pt x="721" y="1879"/>
                  </a:cubicBezTo>
                  <a:lnTo>
                    <a:pt x="721" y="1808"/>
                  </a:lnTo>
                  <a:lnTo>
                    <a:pt x="721" y="1808"/>
                  </a:lnTo>
                  <a:cubicBezTo>
                    <a:pt x="721" y="1768"/>
                    <a:pt x="754" y="1735"/>
                    <a:pt x="794" y="1735"/>
                  </a:cubicBezTo>
                  <a:lnTo>
                    <a:pt x="1155" y="1735"/>
                  </a:lnTo>
                  <a:lnTo>
                    <a:pt x="1155" y="1591"/>
                  </a:lnTo>
                  <a:lnTo>
                    <a:pt x="598" y="1591"/>
                  </a:lnTo>
                  <a:lnTo>
                    <a:pt x="302" y="1591"/>
                  </a:lnTo>
                  <a:lnTo>
                    <a:pt x="0" y="1591"/>
                  </a:lnTo>
                  <a:lnTo>
                    <a:pt x="0" y="1735"/>
                  </a:lnTo>
                  <a:lnTo>
                    <a:pt x="340" y="1735"/>
                  </a:lnTo>
                  <a:lnTo>
                    <a:pt x="361" y="1735"/>
                  </a:lnTo>
                  <a:lnTo>
                    <a:pt x="361" y="1735"/>
                  </a:lnTo>
                  <a:cubicBezTo>
                    <a:pt x="401" y="1735"/>
                    <a:pt x="432" y="1768"/>
                    <a:pt x="432" y="1808"/>
                  </a:cubicBezTo>
                  <a:lnTo>
                    <a:pt x="432" y="1879"/>
                  </a:lnTo>
                  <a:lnTo>
                    <a:pt x="432" y="2168"/>
                  </a:lnTo>
                  <a:lnTo>
                    <a:pt x="432" y="2168"/>
                  </a:lnTo>
                  <a:cubicBezTo>
                    <a:pt x="274" y="2168"/>
                    <a:pt x="145" y="2153"/>
                    <a:pt x="145" y="2313"/>
                  </a:cubicBezTo>
                  <a:lnTo>
                    <a:pt x="2022" y="2313"/>
                  </a:lnTo>
                  <a:lnTo>
                    <a:pt x="2022" y="2313"/>
                  </a:lnTo>
                  <a:cubicBezTo>
                    <a:pt x="2022" y="2153"/>
                    <a:pt x="1891" y="2168"/>
                    <a:pt x="1733" y="2168"/>
                  </a:cubicBezTo>
                  <a:close/>
                </a:path>
              </a:pathLst>
            </a:custGeom>
            <a:solidFill>
              <a:schemeClr val="accent3"/>
            </a:solidFill>
            <a:ln>
              <a:noFill/>
            </a:ln>
            <a:effectLst/>
          </p:spPr>
          <p:txBody>
            <a:bodyPr wrap="none" anchor="ctr"/>
            <a:lstStyle/>
            <a:p>
              <a:endParaRPr lang="en-US" sz="1012"/>
            </a:p>
          </p:txBody>
        </p:sp>
        <p:sp>
          <p:nvSpPr>
            <p:cNvPr id="19" name="Freeform 18"/>
            <p:cNvSpPr>
              <a:spLocks noChangeArrowheads="1"/>
            </p:cNvSpPr>
            <p:nvPr/>
          </p:nvSpPr>
          <p:spPr bwMode="auto">
            <a:xfrm>
              <a:off x="8275096" y="1077442"/>
              <a:ext cx="476030" cy="524041"/>
            </a:xfrm>
            <a:custGeom>
              <a:avLst/>
              <a:gdLst>
                <a:gd name="T0" fmla="*/ 1247 w 2193"/>
                <a:gd name="T1" fmla="*/ 1561 h 2455"/>
                <a:gd name="T2" fmla="*/ 867 w 2193"/>
                <a:gd name="T3" fmla="*/ 1638 h 2455"/>
                <a:gd name="T4" fmla="*/ 607 w 2193"/>
                <a:gd name="T5" fmla="*/ 1392 h 2455"/>
                <a:gd name="T6" fmla="*/ 609 w 2193"/>
                <a:gd name="T7" fmla="*/ 1188 h 2455"/>
                <a:gd name="T8" fmla="*/ 746 w 2193"/>
                <a:gd name="T9" fmla="*/ 966 h 2455"/>
                <a:gd name="T10" fmla="*/ 1089 w 2193"/>
                <a:gd name="T11" fmla="*/ 864 h 2455"/>
                <a:gd name="T12" fmla="*/ 1297 w 2193"/>
                <a:gd name="T13" fmla="*/ 987 h 2455"/>
                <a:gd name="T14" fmla="*/ 1358 w 2193"/>
                <a:gd name="T15" fmla="*/ 1267 h 2455"/>
                <a:gd name="T16" fmla="*/ 2025 w 2193"/>
                <a:gd name="T17" fmla="*/ 1490 h 2455"/>
                <a:gd name="T18" fmla="*/ 1991 w 2193"/>
                <a:gd name="T19" fmla="*/ 1267 h 2455"/>
                <a:gd name="T20" fmla="*/ 2026 w 2193"/>
                <a:gd name="T21" fmla="*/ 1041 h 2455"/>
                <a:gd name="T22" fmla="*/ 2058 w 2193"/>
                <a:gd name="T23" fmla="*/ 757 h 2455"/>
                <a:gd name="T24" fmla="*/ 1968 w 2193"/>
                <a:gd name="T25" fmla="*/ 1016 h 2455"/>
                <a:gd name="T26" fmla="*/ 1735 w 2193"/>
                <a:gd name="T27" fmla="*/ 1209 h 2455"/>
                <a:gd name="T28" fmla="*/ 1609 w 2193"/>
                <a:gd name="T29" fmla="*/ 1201 h 2455"/>
                <a:gd name="T30" fmla="*/ 1352 w 2193"/>
                <a:gd name="T31" fmla="*/ 956 h 2455"/>
                <a:gd name="T32" fmla="*/ 1365 w 2193"/>
                <a:gd name="T33" fmla="*/ 768 h 2455"/>
                <a:gd name="T34" fmla="*/ 1428 w 2193"/>
                <a:gd name="T35" fmla="*/ 660 h 2455"/>
                <a:gd name="T36" fmla="*/ 1372 w 2193"/>
                <a:gd name="T37" fmla="*/ 409 h 2455"/>
                <a:gd name="T38" fmla="*/ 1305 w 2193"/>
                <a:gd name="T39" fmla="*/ 684 h 2455"/>
                <a:gd name="T40" fmla="*/ 907 w 2193"/>
                <a:gd name="T41" fmla="*/ 800 h 2455"/>
                <a:gd name="T42" fmla="*/ 705 w 2193"/>
                <a:gd name="T43" fmla="*/ 678 h 2455"/>
                <a:gd name="T44" fmla="*/ 712 w 2193"/>
                <a:gd name="T45" fmla="*/ 510 h 2455"/>
                <a:gd name="T46" fmla="*/ 722 w 2193"/>
                <a:gd name="T47" fmla="*/ 301 h 2455"/>
                <a:gd name="T48" fmla="*/ 905 w 2193"/>
                <a:gd name="T49" fmla="*/ 87 h 2455"/>
                <a:gd name="T50" fmla="*/ 671 w 2193"/>
                <a:gd name="T51" fmla="*/ 267 h 2455"/>
                <a:gd name="T52" fmla="*/ 460 w 2193"/>
                <a:gd name="T53" fmla="*/ 444 h 2455"/>
                <a:gd name="T54" fmla="*/ 315 w 2193"/>
                <a:gd name="T55" fmla="*/ 442 h 2455"/>
                <a:gd name="T56" fmla="*/ 194 w 2193"/>
                <a:gd name="T57" fmla="*/ 633 h 2455"/>
                <a:gd name="T58" fmla="*/ 452 w 2193"/>
                <a:gd name="T59" fmla="*/ 557 h 2455"/>
                <a:gd name="T60" fmla="*/ 646 w 2193"/>
                <a:gd name="T61" fmla="*/ 699 h 2455"/>
                <a:gd name="T62" fmla="*/ 632 w 2193"/>
                <a:gd name="T63" fmla="*/ 904 h 2455"/>
                <a:gd name="T64" fmla="*/ 499 w 2193"/>
                <a:gd name="T65" fmla="*/ 1133 h 2455"/>
                <a:gd name="T66" fmla="*/ 290 w 2193"/>
                <a:gd name="T67" fmla="*/ 1233 h 2455"/>
                <a:gd name="T68" fmla="*/ 0 w 2193"/>
                <a:gd name="T69" fmla="*/ 1267 h 2455"/>
                <a:gd name="T70" fmla="*/ 330 w 2193"/>
                <a:gd name="T71" fmla="*/ 1295 h 2455"/>
                <a:gd name="T72" fmla="*/ 552 w 2193"/>
                <a:gd name="T73" fmla="*/ 1424 h 2455"/>
                <a:gd name="T74" fmla="*/ 611 w 2193"/>
                <a:gd name="T75" fmla="*/ 1695 h 2455"/>
                <a:gd name="T76" fmla="*/ 606 w 2193"/>
                <a:gd name="T77" fmla="*/ 1853 h 2455"/>
                <a:gd name="T78" fmla="*/ 429 w 2193"/>
                <a:gd name="T79" fmla="*/ 1942 h 2455"/>
                <a:gd name="T80" fmla="*/ 312 w 2193"/>
                <a:gd name="T81" fmla="*/ 1936 h 2455"/>
                <a:gd name="T82" fmla="*/ 194 w 2193"/>
                <a:gd name="T83" fmla="*/ 2132 h 2455"/>
                <a:gd name="T84" fmla="*/ 435 w 2193"/>
                <a:gd name="T85" fmla="*/ 2065 h 2455"/>
                <a:gd name="T86" fmla="*/ 601 w 2193"/>
                <a:gd name="T87" fmla="*/ 2176 h 2455"/>
                <a:gd name="T88" fmla="*/ 818 w 2193"/>
                <a:gd name="T89" fmla="*/ 2367 h 2455"/>
                <a:gd name="T90" fmla="*/ 647 w 2193"/>
                <a:gd name="T91" fmla="*/ 2127 h 2455"/>
                <a:gd name="T92" fmla="*/ 660 w 2193"/>
                <a:gd name="T93" fmla="*/ 1883 h 2455"/>
                <a:gd name="T94" fmla="*/ 867 w 2193"/>
                <a:gd name="T95" fmla="*/ 1752 h 2455"/>
                <a:gd name="T96" fmla="*/ 1125 w 2193"/>
                <a:gd name="T97" fmla="*/ 1752 h 2455"/>
                <a:gd name="T98" fmla="*/ 1306 w 2193"/>
                <a:gd name="T99" fmla="*/ 1889 h 2455"/>
                <a:gd name="T100" fmla="*/ 1412 w 2193"/>
                <a:gd name="T101" fmla="*/ 2150 h 2455"/>
                <a:gd name="T102" fmla="*/ 1652 w 2193"/>
                <a:gd name="T103" fmla="*/ 2059 h 2455"/>
                <a:gd name="T104" fmla="*/ 1780 w 2193"/>
                <a:gd name="T105" fmla="*/ 1882 h 2455"/>
                <a:gd name="T106" fmla="*/ 1567 w 2193"/>
                <a:gd name="T107" fmla="*/ 1973 h 2455"/>
                <a:gd name="T108" fmla="*/ 1365 w 2193"/>
                <a:gd name="T109" fmla="*/ 1864 h 2455"/>
                <a:gd name="T110" fmla="*/ 1382 w 2193"/>
                <a:gd name="T111" fmla="*/ 1695 h 2455"/>
                <a:gd name="T112" fmla="*/ 1441 w 2193"/>
                <a:gd name="T113" fmla="*/ 1416 h 2455"/>
                <a:gd name="T114" fmla="*/ 1697 w 2193"/>
                <a:gd name="T115" fmla="*/ 1295 h 2455"/>
                <a:gd name="T116" fmla="*/ 1913 w 2193"/>
                <a:gd name="T117" fmla="*/ 1419 h 2455"/>
                <a:gd name="T118" fmla="*/ 1924 w 2193"/>
                <a:gd name="T119" fmla="*/ 1641 h 2455"/>
                <a:gd name="T120" fmla="*/ 2058 w 2193"/>
                <a:gd name="T121" fmla="*/ 1507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3" h="2455">
                  <a:moveTo>
                    <a:pt x="1386" y="1385"/>
                  </a:moveTo>
                  <a:lnTo>
                    <a:pt x="1386" y="1385"/>
                  </a:lnTo>
                  <a:cubicBezTo>
                    <a:pt x="1378" y="1398"/>
                    <a:pt x="1325" y="1491"/>
                    <a:pt x="1298" y="1538"/>
                  </a:cubicBezTo>
                  <a:lnTo>
                    <a:pt x="1298" y="1538"/>
                  </a:lnTo>
                  <a:cubicBezTo>
                    <a:pt x="1282" y="1566"/>
                    <a:pt x="1266" y="1561"/>
                    <a:pt x="1247" y="1561"/>
                  </a:cubicBezTo>
                  <a:lnTo>
                    <a:pt x="1247" y="1561"/>
                  </a:lnTo>
                  <a:cubicBezTo>
                    <a:pt x="1195" y="1561"/>
                    <a:pt x="1149" y="1592"/>
                    <a:pt x="1126" y="1637"/>
                  </a:cubicBezTo>
                  <a:lnTo>
                    <a:pt x="1126" y="1637"/>
                  </a:lnTo>
                  <a:cubicBezTo>
                    <a:pt x="1123" y="1645"/>
                    <a:pt x="1116" y="1663"/>
                    <a:pt x="1094" y="1663"/>
                  </a:cubicBezTo>
                  <a:lnTo>
                    <a:pt x="899" y="1663"/>
                  </a:lnTo>
                  <a:lnTo>
                    <a:pt x="899" y="1663"/>
                  </a:lnTo>
                  <a:cubicBezTo>
                    <a:pt x="878" y="1663"/>
                    <a:pt x="872" y="1650"/>
                    <a:pt x="867" y="1638"/>
                  </a:cubicBezTo>
                  <a:lnTo>
                    <a:pt x="867" y="1638"/>
                  </a:lnTo>
                  <a:cubicBezTo>
                    <a:pt x="844" y="1592"/>
                    <a:pt x="799" y="1561"/>
                    <a:pt x="746" y="1561"/>
                  </a:cubicBezTo>
                  <a:lnTo>
                    <a:pt x="746" y="1561"/>
                  </a:lnTo>
                  <a:cubicBezTo>
                    <a:pt x="733" y="1561"/>
                    <a:pt x="707" y="1567"/>
                    <a:pt x="691" y="1538"/>
                  </a:cubicBezTo>
                  <a:lnTo>
                    <a:pt x="691" y="1538"/>
                  </a:lnTo>
                  <a:cubicBezTo>
                    <a:pt x="675" y="1509"/>
                    <a:pt x="607" y="1392"/>
                    <a:pt x="607" y="1392"/>
                  </a:cubicBezTo>
                  <a:lnTo>
                    <a:pt x="607" y="1392"/>
                  </a:lnTo>
                  <a:cubicBezTo>
                    <a:pt x="593" y="1374"/>
                    <a:pt x="598" y="1360"/>
                    <a:pt x="611" y="1340"/>
                  </a:cubicBezTo>
                  <a:lnTo>
                    <a:pt x="611" y="1340"/>
                  </a:lnTo>
                  <a:cubicBezTo>
                    <a:pt x="625" y="1319"/>
                    <a:pt x="633" y="1294"/>
                    <a:pt x="633" y="1267"/>
                  </a:cubicBezTo>
                  <a:lnTo>
                    <a:pt x="633" y="1267"/>
                  </a:lnTo>
                  <a:cubicBezTo>
                    <a:pt x="633" y="1237"/>
                    <a:pt x="624" y="1210"/>
                    <a:pt x="609" y="1188"/>
                  </a:cubicBezTo>
                  <a:lnTo>
                    <a:pt x="609" y="1188"/>
                  </a:lnTo>
                  <a:cubicBezTo>
                    <a:pt x="596" y="1171"/>
                    <a:pt x="593" y="1158"/>
                    <a:pt x="604" y="1140"/>
                  </a:cubicBezTo>
                  <a:lnTo>
                    <a:pt x="604" y="1140"/>
                  </a:lnTo>
                  <a:cubicBezTo>
                    <a:pt x="630" y="1095"/>
                    <a:pt x="678" y="1009"/>
                    <a:pt x="691" y="990"/>
                  </a:cubicBezTo>
                  <a:lnTo>
                    <a:pt x="691" y="990"/>
                  </a:lnTo>
                  <a:cubicBezTo>
                    <a:pt x="708" y="965"/>
                    <a:pt x="733" y="966"/>
                    <a:pt x="746" y="966"/>
                  </a:cubicBezTo>
                  <a:lnTo>
                    <a:pt x="746" y="966"/>
                  </a:lnTo>
                  <a:cubicBezTo>
                    <a:pt x="798" y="966"/>
                    <a:pt x="843" y="936"/>
                    <a:pt x="866" y="893"/>
                  </a:cubicBezTo>
                  <a:lnTo>
                    <a:pt x="866" y="893"/>
                  </a:lnTo>
                  <a:cubicBezTo>
                    <a:pt x="869" y="884"/>
                    <a:pt x="878" y="864"/>
                    <a:pt x="912" y="864"/>
                  </a:cubicBezTo>
                  <a:lnTo>
                    <a:pt x="1089" y="864"/>
                  </a:lnTo>
                  <a:lnTo>
                    <a:pt x="1089" y="864"/>
                  </a:lnTo>
                  <a:cubicBezTo>
                    <a:pt x="1106" y="864"/>
                    <a:pt x="1123" y="883"/>
                    <a:pt x="1126" y="891"/>
                  </a:cubicBezTo>
                  <a:lnTo>
                    <a:pt x="1126" y="891"/>
                  </a:lnTo>
                  <a:cubicBezTo>
                    <a:pt x="1147" y="935"/>
                    <a:pt x="1194" y="966"/>
                    <a:pt x="1247" y="966"/>
                  </a:cubicBezTo>
                  <a:lnTo>
                    <a:pt x="1247" y="966"/>
                  </a:lnTo>
                  <a:cubicBezTo>
                    <a:pt x="1259" y="966"/>
                    <a:pt x="1284" y="965"/>
                    <a:pt x="1297" y="987"/>
                  </a:cubicBezTo>
                  <a:lnTo>
                    <a:pt x="1297" y="987"/>
                  </a:lnTo>
                  <a:cubicBezTo>
                    <a:pt x="1305" y="1002"/>
                    <a:pt x="1362" y="1098"/>
                    <a:pt x="1387" y="1145"/>
                  </a:cubicBezTo>
                  <a:lnTo>
                    <a:pt x="1387" y="1145"/>
                  </a:lnTo>
                  <a:cubicBezTo>
                    <a:pt x="1396" y="1158"/>
                    <a:pt x="1389" y="1180"/>
                    <a:pt x="1385" y="1186"/>
                  </a:cubicBezTo>
                  <a:lnTo>
                    <a:pt x="1385" y="1186"/>
                  </a:lnTo>
                  <a:cubicBezTo>
                    <a:pt x="1368" y="1208"/>
                    <a:pt x="1358" y="1236"/>
                    <a:pt x="1358" y="1267"/>
                  </a:cubicBezTo>
                  <a:lnTo>
                    <a:pt x="1358" y="1267"/>
                  </a:lnTo>
                  <a:cubicBezTo>
                    <a:pt x="1358" y="1294"/>
                    <a:pt x="1366" y="1318"/>
                    <a:pt x="1379" y="1338"/>
                  </a:cubicBezTo>
                  <a:lnTo>
                    <a:pt x="1379" y="1338"/>
                  </a:lnTo>
                  <a:cubicBezTo>
                    <a:pt x="1385" y="1348"/>
                    <a:pt x="1397" y="1369"/>
                    <a:pt x="1386" y="1385"/>
                  </a:cubicBezTo>
                  <a:close/>
                  <a:moveTo>
                    <a:pt x="2058" y="1507"/>
                  </a:moveTo>
                  <a:lnTo>
                    <a:pt x="2058" y="1507"/>
                  </a:lnTo>
                  <a:cubicBezTo>
                    <a:pt x="2038" y="1507"/>
                    <a:pt x="2034" y="1506"/>
                    <a:pt x="2025" y="1490"/>
                  </a:cubicBezTo>
                  <a:lnTo>
                    <a:pt x="2025" y="1490"/>
                  </a:lnTo>
                  <a:cubicBezTo>
                    <a:pt x="2009" y="1460"/>
                    <a:pt x="1980" y="1409"/>
                    <a:pt x="1968" y="1387"/>
                  </a:cubicBezTo>
                  <a:lnTo>
                    <a:pt x="1968" y="1387"/>
                  </a:lnTo>
                  <a:cubicBezTo>
                    <a:pt x="1951" y="1356"/>
                    <a:pt x="1965" y="1345"/>
                    <a:pt x="1971" y="1337"/>
                  </a:cubicBezTo>
                  <a:lnTo>
                    <a:pt x="1971" y="1337"/>
                  </a:lnTo>
                  <a:cubicBezTo>
                    <a:pt x="1983" y="1316"/>
                    <a:pt x="1991" y="1292"/>
                    <a:pt x="1991" y="1267"/>
                  </a:cubicBezTo>
                  <a:lnTo>
                    <a:pt x="1991" y="1267"/>
                  </a:lnTo>
                  <a:cubicBezTo>
                    <a:pt x="1991" y="1241"/>
                    <a:pt x="1984" y="1217"/>
                    <a:pt x="1971" y="1197"/>
                  </a:cubicBezTo>
                  <a:lnTo>
                    <a:pt x="1971" y="1197"/>
                  </a:lnTo>
                  <a:cubicBezTo>
                    <a:pt x="1967" y="1189"/>
                    <a:pt x="1952" y="1175"/>
                    <a:pt x="1965" y="1150"/>
                  </a:cubicBezTo>
                  <a:lnTo>
                    <a:pt x="1965" y="1150"/>
                  </a:lnTo>
                  <a:cubicBezTo>
                    <a:pt x="1976" y="1133"/>
                    <a:pt x="2010" y="1072"/>
                    <a:pt x="2026" y="1041"/>
                  </a:cubicBezTo>
                  <a:lnTo>
                    <a:pt x="2026" y="1041"/>
                  </a:lnTo>
                  <a:cubicBezTo>
                    <a:pt x="2037" y="1021"/>
                    <a:pt x="2039" y="1026"/>
                    <a:pt x="2058" y="1026"/>
                  </a:cubicBezTo>
                  <a:lnTo>
                    <a:pt x="2058" y="1026"/>
                  </a:lnTo>
                  <a:cubicBezTo>
                    <a:pt x="2132" y="1026"/>
                    <a:pt x="2192" y="965"/>
                    <a:pt x="2192" y="891"/>
                  </a:cubicBezTo>
                  <a:lnTo>
                    <a:pt x="2192" y="891"/>
                  </a:lnTo>
                  <a:cubicBezTo>
                    <a:pt x="2192" y="817"/>
                    <a:pt x="2132" y="757"/>
                    <a:pt x="2058" y="757"/>
                  </a:cubicBezTo>
                  <a:lnTo>
                    <a:pt x="2058" y="757"/>
                  </a:lnTo>
                  <a:cubicBezTo>
                    <a:pt x="1984" y="757"/>
                    <a:pt x="1924" y="817"/>
                    <a:pt x="1924" y="891"/>
                  </a:cubicBezTo>
                  <a:lnTo>
                    <a:pt x="1924" y="891"/>
                  </a:lnTo>
                  <a:cubicBezTo>
                    <a:pt x="1924" y="926"/>
                    <a:pt x="1937" y="958"/>
                    <a:pt x="1959" y="981"/>
                  </a:cubicBezTo>
                  <a:lnTo>
                    <a:pt x="1959" y="981"/>
                  </a:lnTo>
                  <a:cubicBezTo>
                    <a:pt x="1969" y="992"/>
                    <a:pt x="1978" y="999"/>
                    <a:pt x="1968" y="1016"/>
                  </a:cubicBezTo>
                  <a:lnTo>
                    <a:pt x="1968" y="1016"/>
                  </a:lnTo>
                  <a:cubicBezTo>
                    <a:pt x="1953" y="1044"/>
                    <a:pt x="1927" y="1092"/>
                    <a:pt x="1916" y="1110"/>
                  </a:cubicBezTo>
                  <a:lnTo>
                    <a:pt x="1916" y="1110"/>
                  </a:lnTo>
                  <a:cubicBezTo>
                    <a:pt x="1899" y="1137"/>
                    <a:pt x="1871" y="1133"/>
                    <a:pt x="1856" y="1133"/>
                  </a:cubicBezTo>
                  <a:lnTo>
                    <a:pt x="1856" y="1133"/>
                  </a:lnTo>
                  <a:cubicBezTo>
                    <a:pt x="1803" y="1133"/>
                    <a:pt x="1756" y="1165"/>
                    <a:pt x="1735" y="1209"/>
                  </a:cubicBezTo>
                  <a:lnTo>
                    <a:pt x="1735" y="1209"/>
                  </a:lnTo>
                  <a:cubicBezTo>
                    <a:pt x="1731" y="1216"/>
                    <a:pt x="1723" y="1233"/>
                    <a:pt x="1705" y="1233"/>
                  </a:cubicBezTo>
                  <a:lnTo>
                    <a:pt x="1650" y="1233"/>
                  </a:lnTo>
                  <a:lnTo>
                    <a:pt x="1650" y="1233"/>
                  </a:lnTo>
                  <a:cubicBezTo>
                    <a:pt x="1628" y="1233"/>
                    <a:pt x="1620" y="1221"/>
                    <a:pt x="1609" y="1201"/>
                  </a:cubicBezTo>
                  <a:lnTo>
                    <a:pt x="1609" y="1201"/>
                  </a:lnTo>
                  <a:cubicBezTo>
                    <a:pt x="1586" y="1160"/>
                    <a:pt x="1543" y="1133"/>
                    <a:pt x="1492" y="1133"/>
                  </a:cubicBezTo>
                  <a:lnTo>
                    <a:pt x="1492" y="1133"/>
                  </a:lnTo>
                  <a:cubicBezTo>
                    <a:pt x="1460" y="1133"/>
                    <a:pt x="1454" y="1135"/>
                    <a:pt x="1443" y="1114"/>
                  </a:cubicBezTo>
                  <a:lnTo>
                    <a:pt x="1443" y="1114"/>
                  </a:lnTo>
                  <a:cubicBezTo>
                    <a:pt x="1417" y="1068"/>
                    <a:pt x="1358" y="968"/>
                    <a:pt x="1352" y="956"/>
                  </a:cubicBezTo>
                  <a:lnTo>
                    <a:pt x="1352" y="956"/>
                  </a:lnTo>
                  <a:cubicBezTo>
                    <a:pt x="1344" y="941"/>
                    <a:pt x="1349" y="919"/>
                    <a:pt x="1356" y="911"/>
                  </a:cubicBezTo>
                  <a:lnTo>
                    <a:pt x="1356" y="911"/>
                  </a:lnTo>
                  <a:cubicBezTo>
                    <a:pt x="1372" y="889"/>
                    <a:pt x="1382" y="862"/>
                    <a:pt x="1382" y="832"/>
                  </a:cubicBezTo>
                  <a:lnTo>
                    <a:pt x="1382" y="832"/>
                  </a:lnTo>
                  <a:cubicBezTo>
                    <a:pt x="1382" y="808"/>
                    <a:pt x="1376" y="787"/>
                    <a:pt x="1365" y="768"/>
                  </a:cubicBezTo>
                  <a:lnTo>
                    <a:pt x="1365" y="768"/>
                  </a:lnTo>
                  <a:cubicBezTo>
                    <a:pt x="1352" y="745"/>
                    <a:pt x="1345" y="741"/>
                    <a:pt x="1357" y="719"/>
                  </a:cubicBezTo>
                  <a:lnTo>
                    <a:pt x="1357" y="719"/>
                  </a:lnTo>
                  <a:cubicBezTo>
                    <a:pt x="1365" y="706"/>
                    <a:pt x="1376" y="688"/>
                    <a:pt x="1383" y="677"/>
                  </a:cubicBezTo>
                  <a:lnTo>
                    <a:pt x="1383" y="677"/>
                  </a:lnTo>
                  <a:cubicBezTo>
                    <a:pt x="1396" y="655"/>
                    <a:pt x="1418" y="658"/>
                    <a:pt x="1428" y="660"/>
                  </a:cubicBezTo>
                  <a:lnTo>
                    <a:pt x="1428" y="660"/>
                  </a:lnTo>
                  <a:cubicBezTo>
                    <a:pt x="1454" y="661"/>
                    <a:pt x="1481" y="656"/>
                    <a:pt x="1506" y="642"/>
                  </a:cubicBezTo>
                  <a:lnTo>
                    <a:pt x="1506" y="642"/>
                  </a:lnTo>
                  <a:cubicBezTo>
                    <a:pt x="1570" y="604"/>
                    <a:pt x="1591" y="522"/>
                    <a:pt x="1555" y="459"/>
                  </a:cubicBezTo>
                  <a:lnTo>
                    <a:pt x="1555" y="459"/>
                  </a:lnTo>
                  <a:cubicBezTo>
                    <a:pt x="1518" y="394"/>
                    <a:pt x="1437" y="371"/>
                    <a:pt x="1372" y="409"/>
                  </a:cubicBezTo>
                  <a:lnTo>
                    <a:pt x="1372" y="409"/>
                  </a:lnTo>
                  <a:cubicBezTo>
                    <a:pt x="1307" y="446"/>
                    <a:pt x="1286" y="527"/>
                    <a:pt x="1323" y="592"/>
                  </a:cubicBezTo>
                  <a:lnTo>
                    <a:pt x="1323" y="592"/>
                  </a:lnTo>
                  <a:cubicBezTo>
                    <a:pt x="1336" y="613"/>
                    <a:pt x="1344" y="620"/>
                    <a:pt x="1328" y="644"/>
                  </a:cubicBezTo>
                  <a:lnTo>
                    <a:pt x="1328" y="644"/>
                  </a:lnTo>
                  <a:cubicBezTo>
                    <a:pt x="1322" y="658"/>
                    <a:pt x="1312" y="673"/>
                    <a:pt x="1305" y="684"/>
                  </a:cubicBezTo>
                  <a:lnTo>
                    <a:pt x="1305" y="684"/>
                  </a:lnTo>
                  <a:cubicBezTo>
                    <a:pt x="1291" y="705"/>
                    <a:pt x="1263" y="698"/>
                    <a:pt x="1247" y="698"/>
                  </a:cubicBezTo>
                  <a:lnTo>
                    <a:pt x="1247" y="698"/>
                  </a:lnTo>
                  <a:cubicBezTo>
                    <a:pt x="1194" y="698"/>
                    <a:pt x="1146" y="730"/>
                    <a:pt x="1125" y="776"/>
                  </a:cubicBezTo>
                  <a:lnTo>
                    <a:pt x="1125" y="776"/>
                  </a:lnTo>
                  <a:cubicBezTo>
                    <a:pt x="1122" y="784"/>
                    <a:pt x="1105" y="800"/>
                    <a:pt x="1086" y="800"/>
                  </a:cubicBezTo>
                  <a:lnTo>
                    <a:pt x="907" y="800"/>
                  </a:lnTo>
                  <a:lnTo>
                    <a:pt x="907" y="800"/>
                  </a:lnTo>
                  <a:cubicBezTo>
                    <a:pt x="879" y="800"/>
                    <a:pt x="871" y="783"/>
                    <a:pt x="866" y="774"/>
                  </a:cubicBezTo>
                  <a:lnTo>
                    <a:pt x="866" y="774"/>
                  </a:lnTo>
                  <a:cubicBezTo>
                    <a:pt x="844" y="728"/>
                    <a:pt x="799" y="698"/>
                    <a:pt x="746" y="698"/>
                  </a:cubicBezTo>
                  <a:lnTo>
                    <a:pt x="746" y="698"/>
                  </a:lnTo>
                  <a:cubicBezTo>
                    <a:pt x="737" y="698"/>
                    <a:pt x="712" y="691"/>
                    <a:pt x="705" y="678"/>
                  </a:cubicBezTo>
                  <a:lnTo>
                    <a:pt x="705" y="678"/>
                  </a:lnTo>
                  <a:cubicBezTo>
                    <a:pt x="698" y="665"/>
                    <a:pt x="690" y="650"/>
                    <a:pt x="682" y="638"/>
                  </a:cubicBezTo>
                  <a:lnTo>
                    <a:pt x="682" y="638"/>
                  </a:lnTo>
                  <a:cubicBezTo>
                    <a:pt x="669" y="612"/>
                    <a:pt x="682" y="593"/>
                    <a:pt x="688" y="584"/>
                  </a:cubicBezTo>
                  <a:lnTo>
                    <a:pt x="688" y="584"/>
                  </a:lnTo>
                  <a:cubicBezTo>
                    <a:pt x="702" y="563"/>
                    <a:pt x="712" y="537"/>
                    <a:pt x="712" y="510"/>
                  </a:cubicBezTo>
                  <a:lnTo>
                    <a:pt x="712" y="510"/>
                  </a:lnTo>
                  <a:cubicBezTo>
                    <a:pt x="712" y="479"/>
                    <a:pt x="700" y="449"/>
                    <a:pt x="681" y="425"/>
                  </a:cubicBezTo>
                  <a:lnTo>
                    <a:pt x="681" y="425"/>
                  </a:lnTo>
                  <a:cubicBezTo>
                    <a:pt x="675" y="419"/>
                    <a:pt x="666" y="395"/>
                    <a:pt x="674" y="381"/>
                  </a:cubicBezTo>
                  <a:lnTo>
                    <a:pt x="674" y="381"/>
                  </a:lnTo>
                  <a:cubicBezTo>
                    <a:pt x="690" y="355"/>
                    <a:pt x="714" y="314"/>
                    <a:pt x="722" y="301"/>
                  </a:cubicBezTo>
                  <a:lnTo>
                    <a:pt x="722" y="301"/>
                  </a:lnTo>
                  <a:cubicBezTo>
                    <a:pt x="737" y="282"/>
                    <a:pt x="754" y="283"/>
                    <a:pt x="762" y="284"/>
                  </a:cubicBezTo>
                  <a:lnTo>
                    <a:pt x="762" y="284"/>
                  </a:lnTo>
                  <a:cubicBezTo>
                    <a:pt x="794" y="292"/>
                    <a:pt x="827" y="287"/>
                    <a:pt x="858" y="270"/>
                  </a:cubicBezTo>
                  <a:lnTo>
                    <a:pt x="858" y="270"/>
                  </a:lnTo>
                  <a:cubicBezTo>
                    <a:pt x="921" y="233"/>
                    <a:pt x="943" y="151"/>
                    <a:pt x="905" y="87"/>
                  </a:cubicBezTo>
                  <a:lnTo>
                    <a:pt x="905" y="87"/>
                  </a:lnTo>
                  <a:cubicBezTo>
                    <a:pt x="869" y="22"/>
                    <a:pt x="787" y="0"/>
                    <a:pt x="723" y="38"/>
                  </a:cubicBezTo>
                  <a:lnTo>
                    <a:pt x="723" y="38"/>
                  </a:lnTo>
                  <a:cubicBezTo>
                    <a:pt x="659" y="74"/>
                    <a:pt x="637" y="157"/>
                    <a:pt x="674" y="221"/>
                  </a:cubicBezTo>
                  <a:lnTo>
                    <a:pt x="674" y="221"/>
                  </a:lnTo>
                  <a:cubicBezTo>
                    <a:pt x="678" y="227"/>
                    <a:pt x="681" y="241"/>
                    <a:pt x="671" y="267"/>
                  </a:cubicBezTo>
                  <a:lnTo>
                    <a:pt x="671" y="267"/>
                  </a:lnTo>
                  <a:cubicBezTo>
                    <a:pt x="662" y="282"/>
                    <a:pt x="637" y="325"/>
                    <a:pt x="619" y="354"/>
                  </a:cubicBezTo>
                  <a:lnTo>
                    <a:pt x="619" y="354"/>
                  </a:lnTo>
                  <a:cubicBezTo>
                    <a:pt x="599" y="373"/>
                    <a:pt x="593" y="375"/>
                    <a:pt x="577" y="375"/>
                  </a:cubicBezTo>
                  <a:lnTo>
                    <a:pt x="577" y="375"/>
                  </a:lnTo>
                  <a:cubicBezTo>
                    <a:pt x="528" y="375"/>
                    <a:pt x="483" y="403"/>
                    <a:pt x="460" y="444"/>
                  </a:cubicBezTo>
                  <a:lnTo>
                    <a:pt x="460" y="444"/>
                  </a:lnTo>
                  <a:cubicBezTo>
                    <a:pt x="450" y="463"/>
                    <a:pt x="448" y="472"/>
                    <a:pt x="419" y="472"/>
                  </a:cubicBezTo>
                  <a:lnTo>
                    <a:pt x="357" y="472"/>
                  </a:lnTo>
                  <a:lnTo>
                    <a:pt x="357" y="472"/>
                  </a:lnTo>
                  <a:cubicBezTo>
                    <a:pt x="328" y="472"/>
                    <a:pt x="318" y="451"/>
                    <a:pt x="315" y="442"/>
                  </a:cubicBezTo>
                  <a:lnTo>
                    <a:pt x="315" y="442"/>
                  </a:lnTo>
                  <a:cubicBezTo>
                    <a:pt x="292" y="398"/>
                    <a:pt x="247" y="365"/>
                    <a:pt x="194" y="365"/>
                  </a:cubicBezTo>
                  <a:lnTo>
                    <a:pt x="194" y="365"/>
                  </a:lnTo>
                  <a:cubicBezTo>
                    <a:pt x="120" y="365"/>
                    <a:pt x="59" y="425"/>
                    <a:pt x="59" y="500"/>
                  </a:cubicBezTo>
                  <a:lnTo>
                    <a:pt x="59" y="500"/>
                  </a:lnTo>
                  <a:cubicBezTo>
                    <a:pt x="59" y="573"/>
                    <a:pt x="120" y="633"/>
                    <a:pt x="194" y="633"/>
                  </a:cubicBezTo>
                  <a:lnTo>
                    <a:pt x="194" y="633"/>
                  </a:lnTo>
                  <a:cubicBezTo>
                    <a:pt x="243" y="633"/>
                    <a:pt x="287" y="606"/>
                    <a:pt x="309" y="566"/>
                  </a:cubicBezTo>
                  <a:lnTo>
                    <a:pt x="309" y="566"/>
                  </a:lnTo>
                  <a:cubicBezTo>
                    <a:pt x="322" y="544"/>
                    <a:pt x="327" y="535"/>
                    <a:pt x="349" y="535"/>
                  </a:cubicBezTo>
                  <a:lnTo>
                    <a:pt x="416" y="535"/>
                  </a:lnTo>
                  <a:lnTo>
                    <a:pt x="416" y="535"/>
                  </a:lnTo>
                  <a:cubicBezTo>
                    <a:pt x="445" y="535"/>
                    <a:pt x="449" y="550"/>
                    <a:pt x="452" y="557"/>
                  </a:cubicBezTo>
                  <a:lnTo>
                    <a:pt x="452" y="557"/>
                  </a:lnTo>
                  <a:cubicBezTo>
                    <a:pt x="471" y="607"/>
                    <a:pt x="520" y="644"/>
                    <a:pt x="577" y="644"/>
                  </a:cubicBezTo>
                  <a:lnTo>
                    <a:pt x="577" y="644"/>
                  </a:lnTo>
                  <a:cubicBezTo>
                    <a:pt x="589" y="644"/>
                    <a:pt x="609" y="641"/>
                    <a:pt x="625" y="664"/>
                  </a:cubicBezTo>
                  <a:lnTo>
                    <a:pt x="625" y="664"/>
                  </a:lnTo>
                  <a:cubicBezTo>
                    <a:pt x="632" y="675"/>
                    <a:pt x="640" y="688"/>
                    <a:pt x="646" y="699"/>
                  </a:cubicBezTo>
                  <a:lnTo>
                    <a:pt x="646" y="699"/>
                  </a:lnTo>
                  <a:cubicBezTo>
                    <a:pt x="654" y="716"/>
                    <a:pt x="646" y="742"/>
                    <a:pt x="640" y="750"/>
                  </a:cubicBezTo>
                  <a:lnTo>
                    <a:pt x="640" y="750"/>
                  </a:lnTo>
                  <a:cubicBezTo>
                    <a:pt x="622" y="772"/>
                    <a:pt x="611" y="802"/>
                    <a:pt x="611" y="832"/>
                  </a:cubicBezTo>
                  <a:lnTo>
                    <a:pt x="611" y="832"/>
                  </a:lnTo>
                  <a:cubicBezTo>
                    <a:pt x="611" y="859"/>
                    <a:pt x="619" y="883"/>
                    <a:pt x="632" y="904"/>
                  </a:cubicBezTo>
                  <a:lnTo>
                    <a:pt x="632" y="904"/>
                  </a:lnTo>
                  <a:cubicBezTo>
                    <a:pt x="638" y="913"/>
                    <a:pt x="651" y="932"/>
                    <a:pt x="635" y="960"/>
                  </a:cubicBezTo>
                  <a:lnTo>
                    <a:pt x="635" y="960"/>
                  </a:lnTo>
                  <a:cubicBezTo>
                    <a:pt x="625" y="980"/>
                    <a:pt x="576" y="1064"/>
                    <a:pt x="550" y="1108"/>
                  </a:cubicBezTo>
                  <a:lnTo>
                    <a:pt x="550" y="1108"/>
                  </a:lnTo>
                  <a:cubicBezTo>
                    <a:pt x="531" y="1131"/>
                    <a:pt x="511" y="1133"/>
                    <a:pt x="499" y="1133"/>
                  </a:cubicBezTo>
                  <a:lnTo>
                    <a:pt x="499" y="1133"/>
                  </a:lnTo>
                  <a:cubicBezTo>
                    <a:pt x="449" y="1133"/>
                    <a:pt x="404" y="1161"/>
                    <a:pt x="382" y="1202"/>
                  </a:cubicBezTo>
                  <a:lnTo>
                    <a:pt x="382" y="1202"/>
                  </a:lnTo>
                  <a:cubicBezTo>
                    <a:pt x="375" y="1215"/>
                    <a:pt x="369" y="1233"/>
                    <a:pt x="337" y="1233"/>
                  </a:cubicBezTo>
                  <a:lnTo>
                    <a:pt x="290" y="1233"/>
                  </a:lnTo>
                  <a:lnTo>
                    <a:pt x="290" y="1233"/>
                  </a:lnTo>
                  <a:cubicBezTo>
                    <a:pt x="262" y="1233"/>
                    <a:pt x="255" y="1207"/>
                    <a:pt x="248" y="1196"/>
                  </a:cubicBezTo>
                  <a:lnTo>
                    <a:pt x="248" y="1196"/>
                  </a:lnTo>
                  <a:cubicBezTo>
                    <a:pt x="225" y="1157"/>
                    <a:pt x="182" y="1133"/>
                    <a:pt x="134" y="1133"/>
                  </a:cubicBezTo>
                  <a:lnTo>
                    <a:pt x="134" y="1133"/>
                  </a:lnTo>
                  <a:cubicBezTo>
                    <a:pt x="60" y="1133"/>
                    <a:pt x="0" y="1193"/>
                    <a:pt x="0" y="1267"/>
                  </a:cubicBezTo>
                  <a:lnTo>
                    <a:pt x="0" y="1267"/>
                  </a:lnTo>
                  <a:cubicBezTo>
                    <a:pt x="0" y="1340"/>
                    <a:pt x="60" y="1400"/>
                    <a:pt x="134" y="1400"/>
                  </a:cubicBezTo>
                  <a:lnTo>
                    <a:pt x="134" y="1400"/>
                  </a:lnTo>
                  <a:cubicBezTo>
                    <a:pt x="187" y="1400"/>
                    <a:pt x="231" y="1371"/>
                    <a:pt x="254" y="1328"/>
                  </a:cubicBezTo>
                  <a:lnTo>
                    <a:pt x="254" y="1328"/>
                  </a:lnTo>
                  <a:cubicBezTo>
                    <a:pt x="262" y="1311"/>
                    <a:pt x="267" y="1295"/>
                    <a:pt x="290" y="1295"/>
                  </a:cubicBezTo>
                  <a:lnTo>
                    <a:pt x="330" y="1295"/>
                  </a:lnTo>
                  <a:lnTo>
                    <a:pt x="330" y="1295"/>
                  </a:lnTo>
                  <a:cubicBezTo>
                    <a:pt x="359" y="1295"/>
                    <a:pt x="375" y="1318"/>
                    <a:pt x="380" y="1329"/>
                  </a:cubicBezTo>
                  <a:lnTo>
                    <a:pt x="380" y="1329"/>
                  </a:lnTo>
                  <a:cubicBezTo>
                    <a:pt x="403" y="1371"/>
                    <a:pt x="448" y="1400"/>
                    <a:pt x="499" y="1400"/>
                  </a:cubicBezTo>
                  <a:lnTo>
                    <a:pt x="499" y="1400"/>
                  </a:lnTo>
                  <a:cubicBezTo>
                    <a:pt x="512" y="1400"/>
                    <a:pt x="536" y="1398"/>
                    <a:pt x="552" y="1424"/>
                  </a:cubicBezTo>
                  <a:lnTo>
                    <a:pt x="552" y="1424"/>
                  </a:lnTo>
                  <a:cubicBezTo>
                    <a:pt x="565" y="1443"/>
                    <a:pt x="610" y="1522"/>
                    <a:pt x="635" y="1567"/>
                  </a:cubicBezTo>
                  <a:lnTo>
                    <a:pt x="635" y="1567"/>
                  </a:lnTo>
                  <a:cubicBezTo>
                    <a:pt x="653" y="1598"/>
                    <a:pt x="646" y="1601"/>
                    <a:pt x="632" y="1623"/>
                  </a:cubicBezTo>
                  <a:lnTo>
                    <a:pt x="632" y="1623"/>
                  </a:lnTo>
                  <a:cubicBezTo>
                    <a:pt x="619" y="1645"/>
                    <a:pt x="611" y="1670"/>
                    <a:pt x="611" y="1695"/>
                  </a:cubicBezTo>
                  <a:lnTo>
                    <a:pt x="611" y="1695"/>
                  </a:lnTo>
                  <a:cubicBezTo>
                    <a:pt x="611" y="1717"/>
                    <a:pt x="617" y="1737"/>
                    <a:pt x="625" y="1755"/>
                  </a:cubicBezTo>
                  <a:lnTo>
                    <a:pt x="625" y="1755"/>
                  </a:lnTo>
                  <a:cubicBezTo>
                    <a:pt x="631" y="1766"/>
                    <a:pt x="646" y="1781"/>
                    <a:pt x="631" y="1810"/>
                  </a:cubicBezTo>
                  <a:lnTo>
                    <a:pt x="631" y="1810"/>
                  </a:lnTo>
                  <a:cubicBezTo>
                    <a:pt x="622" y="1825"/>
                    <a:pt x="614" y="1841"/>
                    <a:pt x="606" y="1853"/>
                  </a:cubicBezTo>
                  <a:lnTo>
                    <a:pt x="606" y="1853"/>
                  </a:lnTo>
                  <a:cubicBezTo>
                    <a:pt x="592" y="1875"/>
                    <a:pt x="579" y="1867"/>
                    <a:pt x="564" y="1865"/>
                  </a:cubicBezTo>
                  <a:lnTo>
                    <a:pt x="564" y="1865"/>
                  </a:lnTo>
                  <a:cubicBezTo>
                    <a:pt x="537" y="1862"/>
                    <a:pt x="509" y="1868"/>
                    <a:pt x="483" y="1882"/>
                  </a:cubicBezTo>
                  <a:lnTo>
                    <a:pt x="483" y="1882"/>
                  </a:lnTo>
                  <a:cubicBezTo>
                    <a:pt x="458" y="1898"/>
                    <a:pt x="440" y="1919"/>
                    <a:pt x="429" y="1942"/>
                  </a:cubicBezTo>
                  <a:lnTo>
                    <a:pt x="429" y="1942"/>
                  </a:lnTo>
                  <a:cubicBezTo>
                    <a:pt x="424" y="1951"/>
                    <a:pt x="412" y="1970"/>
                    <a:pt x="387" y="1970"/>
                  </a:cubicBezTo>
                  <a:lnTo>
                    <a:pt x="357" y="1970"/>
                  </a:lnTo>
                  <a:lnTo>
                    <a:pt x="357" y="1970"/>
                  </a:lnTo>
                  <a:cubicBezTo>
                    <a:pt x="336" y="1970"/>
                    <a:pt x="321" y="1953"/>
                    <a:pt x="312" y="1936"/>
                  </a:cubicBezTo>
                  <a:lnTo>
                    <a:pt x="312" y="1936"/>
                  </a:lnTo>
                  <a:cubicBezTo>
                    <a:pt x="290" y="1894"/>
                    <a:pt x="245" y="1864"/>
                    <a:pt x="194" y="1864"/>
                  </a:cubicBezTo>
                  <a:lnTo>
                    <a:pt x="194" y="1864"/>
                  </a:lnTo>
                  <a:cubicBezTo>
                    <a:pt x="120" y="1864"/>
                    <a:pt x="59" y="1924"/>
                    <a:pt x="59" y="1999"/>
                  </a:cubicBezTo>
                  <a:lnTo>
                    <a:pt x="59" y="1999"/>
                  </a:lnTo>
                  <a:cubicBezTo>
                    <a:pt x="59" y="2072"/>
                    <a:pt x="120" y="2132"/>
                    <a:pt x="194" y="2132"/>
                  </a:cubicBezTo>
                  <a:lnTo>
                    <a:pt x="194" y="2132"/>
                  </a:lnTo>
                  <a:cubicBezTo>
                    <a:pt x="243" y="2132"/>
                    <a:pt x="287" y="2105"/>
                    <a:pt x="309" y="2065"/>
                  </a:cubicBezTo>
                  <a:lnTo>
                    <a:pt x="309" y="2065"/>
                  </a:lnTo>
                  <a:cubicBezTo>
                    <a:pt x="321" y="2045"/>
                    <a:pt x="336" y="2034"/>
                    <a:pt x="353" y="2034"/>
                  </a:cubicBezTo>
                  <a:lnTo>
                    <a:pt x="388" y="2034"/>
                  </a:lnTo>
                  <a:lnTo>
                    <a:pt x="388" y="2034"/>
                  </a:lnTo>
                  <a:cubicBezTo>
                    <a:pt x="415" y="2034"/>
                    <a:pt x="429" y="2056"/>
                    <a:pt x="435" y="2065"/>
                  </a:cubicBezTo>
                  <a:lnTo>
                    <a:pt x="435" y="2065"/>
                  </a:lnTo>
                  <a:cubicBezTo>
                    <a:pt x="458" y="2107"/>
                    <a:pt x="500" y="2131"/>
                    <a:pt x="545" y="2132"/>
                  </a:cubicBezTo>
                  <a:lnTo>
                    <a:pt x="545" y="2132"/>
                  </a:lnTo>
                  <a:cubicBezTo>
                    <a:pt x="572" y="2133"/>
                    <a:pt x="576" y="2132"/>
                    <a:pt x="590" y="2155"/>
                  </a:cubicBezTo>
                  <a:lnTo>
                    <a:pt x="601" y="2176"/>
                  </a:lnTo>
                  <a:lnTo>
                    <a:pt x="601" y="2176"/>
                  </a:lnTo>
                  <a:cubicBezTo>
                    <a:pt x="612" y="2195"/>
                    <a:pt x="601" y="2205"/>
                    <a:pt x="585" y="2233"/>
                  </a:cubicBezTo>
                  <a:lnTo>
                    <a:pt x="585" y="2233"/>
                  </a:lnTo>
                  <a:cubicBezTo>
                    <a:pt x="549" y="2298"/>
                    <a:pt x="570" y="2380"/>
                    <a:pt x="634" y="2417"/>
                  </a:cubicBezTo>
                  <a:lnTo>
                    <a:pt x="634" y="2417"/>
                  </a:lnTo>
                  <a:cubicBezTo>
                    <a:pt x="699" y="2454"/>
                    <a:pt x="780" y="2432"/>
                    <a:pt x="818" y="2367"/>
                  </a:cubicBezTo>
                  <a:lnTo>
                    <a:pt x="818" y="2367"/>
                  </a:lnTo>
                  <a:cubicBezTo>
                    <a:pt x="854" y="2304"/>
                    <a:pt x="833" y="2222"/>
                    <a:pt x="768" y="2184"/>
                  </a:cubicBezTo>
                  <a:lnTo>
                    <a:pt x="768" y="2184"/>
                  </a:lnTo>
                  <a:cubicBezTo>
                    <a:pt x="748" y="2173"/>
                    <a:pt x="727" y="2167"/>
                    <a:pt x="706" y="2166"/>
                  </a:cubicBezTo>
                  <a:lnTo>
                    <a:pt x="706" y="2166"/>
                  </a:lnTo>
                  <a:cubicBezTo>
                    <a:pt x="680" y="2166"/>
                    <a:pt x="667" y="2166"/>
                    <a:pt x="659" y="2150"/>
                  </a:cubicBezTo>
                  <a:lnTo>
                    <a:pt x="647" y="2127"/>
                  </a:lnTo>
                  <a:lnTo>
                    <a:pt x="647" y="2127"/>
                  </a:lnTo>
                  <a:cubicBezTo>
                    <a:pt x="637" y="2111"/>
                    <a:pt x="637" y="2106"/>
                    <a:pt x="655" y="2081"/>
                  </a:cubicBezTo>
                  <a:lnTo>
                    <a:pt x="655" y="2081"/>
                  </a:lnTo>
                  <a:cubicBezTo>
                    <a:pt x="688" y="2040"/>
                    <a:pt x="694" y="1981"/>
                    <a:pt x="666" y="1931"/>
                  </a:cubicBezTo>
                  <a:lnTo>
                    <a:pt x="666" y="1931"/>
                  </a:lnTo>
                  <a:cubicBezTo>
                    <a:pt x="661" y="1922"/>
                    <a:pt x="649" y="1905"/>
                    <a:pt x="660" y="1883"/>
                  </a:cubicBezTo>
                  <a:lnTo>
                    <a:pt x="660" y="1883"/>
                  </a:lnTo>
                  <a:cubicBezTo>
                    <a:pt x="667" y="1872"/>
                    <a:pt x="678" y="1854"/>
                    <a:pt x="686" y="1841"/>
                  </a:cubicBezTo>
                  <a:lnTo>
                    <a:pt x="686" y="1841"/>
                  </a:lnTo>
                  <a:cubicBezTo>
                    <a:pt x="697" y="1823"/>
                    <a:pt x="708" y="1829"/>
                    <a:pt x="746" y="1829"/>
                  </a:cubicBezTo>
                  <a:lnTo>
                    <a:pt x="746" y="1829"/>
                  </a:lnTo>
                  <a:cubicBezTo>
                    <a:pt x="800" y="1829"/>
                    <a:pt x="846" y="1798"/>
                    <a:pt x="867" y="1752"/>
                  </a:cubicBezTo>
                  <a:lnTo>
                    <a:pt x="867" y="1752"/>
                  </a:lnTo>
                  <a:cubicBezTo>
                    <a:pt x="871" y="1743"/>
                    <a:pt x="874" y="1727"/>
                    <a:pt x="899" y="1727"/>
                  </a:cubicBezTo>
                  <a:lnTo>
                    <a:pt x="1094" y="1727"/>
                  </a:lnTo>
                  <a:lnTo>
                    <a:pt x="1094" y="1727"/>
                  </a:lnTo>
                  <a:cubicBezTo>
                    <a:pt x="1107" y="1727"/>
                    <a:pt x="1122" y="1743"/>
                    <a:pt x="1125" y="1752"/>
                  </a:cubicBezTo>
                  <a:lnTo>
                    <a:pt x="1125" y="1752"/>
                  </a:lnTo>
                  <a:cubicBezTo>
                    <a:pt x="1147" y="1798"/>
                    <a:pt x="1194" y="1829"/>
                    <a:pt x="1247" y="1829"/>
                  </a:cubicBezTo>
                  <a:lnTo>
                    <a:pt x="1247" y="1829"/>
                  </a:lnTo>
                  <a:cubicBezTo>
                    <a:pt x="1256" y="1829"/>
                    <a:pt x="1272" y="1825"/>
                    <a:pt x="1283" y="1845"/>
                  </a:cubicBezTo>
                  <a:lnTo>
                    <a:pt x="1283" y="1845"/>
                  </a:lnTo>
                  <a:cubicBezTo>
                    <a:pt x="1287" y="1856"/>
                    <a:pt x="1298" y="1874"/>
                    <a:pt x="1306" y="1889"/>
                  </a:cubicBezTo>
                  <a:lnTo>
                    <a:pt x="1306" y="1889"/>
                  </a:lnTo>
                  <a:cubicBezTo>
                    <a:pt x="1317" y="1909"/>
                    <a:pt x="1311" y="1926"/>
                    <a:pt x="1303" y="1940"/>
                  </a:cubicBezTo>
                  <a:lnTo>
                    <a:pt x="1303" y="1940"/>
                  </a:lnTo>
                  <a:cubicBezTo>
                    <a:pt x="1287" y="1962"/>
                    <a:pt x="1278" y="1988"/>
                    <a:pt x="1278" y="2016"/>
                  </a:cubicBezTo>
                  <a:lnTo>
                    <a:pt x="1278" y="2016"/>
                  </a:lnTo>
                  <a:cubicBezTo>
                    <a:pt x="1278" y="2090"/>
                    <a:pt x="1338" y="2150"/>
                    <a:pt x="1412" y="2150"/>
                  </a:cubicBezTo>
                  <a:lnTo>
                    <a:pt x="1412" y="2150"/>
                  </a:lnTo>
                  <a:cubicBezTo>
                    <a:pt x="1470" y="2151"/>
                    <a:pt x="1520" y="2114"/>
                    <a:pt x="1539" y="2061"/>
                  </a:cubicBezTo>
                  <a:lnTo>
                    <a:pt x="1539" y="2061"/>
                  </a:lnTo>
                  <a:cubicBezTo>
                    <a:pt x="1541" y="2052"/>
                    <a:pt x="1548" y="2035"/>
                    <a:pt x="1569" y="2035"/>
                  </a:cubicBezTo>
                  <a:lnTo>
                    <a:pt x="1622" y="2035"/>
                  </a:lnTo>
                  <a:lnTo>
                    <a:pt x="1622" y="2035"/>
                  </a:lnTo>
                  <a:cubicBezTo>
                    <a:pt x="1636" y="2035"/>
                    <a:pt x="1649" y="2051"/>
                    <a:pt x="1652" y="2059"/>
                  </a:cubicBezTo>
                  <a:lnTo>
                    <a:pt x="1652" y="2059"/>
                  </a:lnTo>
                  <a:cubicBezTo>
                    <a:pt x="1670" y="2112"/>
                    <a:pt x="1720" y="2150"/>
                    <a:pt x="1780" y="2150"/>
                  </a:cubicBezTo>
                  <a:lnTo>
                    <a:pt x="1780" y="2150"/>
                  </a:lnTo>
                  <a:cubicBezTo>
                    <a:pt x="1853" y="2150"/>
                    <a:pt x="1913" y="2090"/>
                    <a:pt x="1913" y="2016"/>
                  </a:cubicBezTo>
                  <a:lnTo>
                    <a:pt x="1913" y="2016"/>
                  </a:lnTo>
                  <a:cubicBezTo>
                    <a:pt x="1913" y="1942"/>
                    <a:pt x="1853" y="1882"/>
                    <a:pt x="1780" y="1882"/>
                  </a:cubicBezTo>
                  <a:lnTo>
                    <a:pt x="1780" y="1882"/>
                  </a:lnTo>
                  <a:cubicBezTo>
                    <a:pt x="1729" y="1882"/>
                    <a:pt x="1685" y="1910"/>
                    <a:pt x="1662" y="1951"/>
                  </a:cubicBezTo>
                  <a:lnTo>
                    <a:pt x="1662" y="1951"/>
                  </a:lnTo>
                  <a:cubicBezTo>
                    <a:pt x="1652" y="1969"/>
                    <a:pt x="1647" y="1973"/>
                    <a:pt x="1627" y="1973"/>
                  </a:cubicBezTo>
                  <a:lnTo>
                    <a:pt x="1567" y="1973"/>
                  </a:lnTo>
                  <a:lnTo>
                    <a:pt x="1567" y="1973"/>
                  </a:lnTo>
                  <a:cubicBezTo>
                    <a:pt x="1535" y="1973"/>
                    <a:pt x="1531" y="1956"/>
                    <a:pt x="1528" y="1949"/>
                  </a:cubicBezTo>
                  <a:lnTo>
                    <a:pt x="1528" y="1949"/>
                  </a:lnTo>
                  <a:cubicBezTo>
                    <a:pt x="1505" y="1909"/>
                    <a:pt x="1461" y="1882"/>
                    <a:pt x="1412" y="1882"/>
                  </a:cubicBezTo>
                  <a:lnTo>
                    <a:pt x="1412" y="1882"/>
                  </a:lnTo>
                  <a:cubicBezTo>
                    <a:pt x="1383" y="1882"/>
                    <a:pt x="1378" y="1887"/>
                    <a:pt x="1365" y="1864"/>
                  </a:cubicBezTo>
                  <a:lnTo>
                    <a:pt x="1365" y="1864"/>
                  </a:lnTo>
                  <a:cubicBezTo>
                    <a:pt x="1358" y="1852"/>
                    <a:pt x="1349" y="1835"/>
                    <a:pt x="1343" y="1824"/>
                  </a:cubicBezTo>
                  <a:lnTo>
                    <a:pt x="1343" y="1824"/>
                  </a:lnTo>
                  <a:cubicBezTo>
                    <a:pt x="1331" y="1803"/>
                    <a:pt x="1344" y="1788"/>
                    <a:pt x="1349" y="1781"/>
                  </a:cubicBezTo>
                  <a:lnTo>
                    <a:pt x="1349" y="1781"/>
                  </a:lnTo>
                  <a:cubicBezTo>
                    <a:pt x="1369" y="1758"/>
                    <a:pt x="1382" y="1728"/>
                    <a:pt x="1382" y="1695"/>
                  </a:cubicBezTo>
                  <a:lnTo>
                    <a:pt x="1382" y="1695"/>
                  </a:lnTo>
                  <a:cubicBezTo>
                    <a:pt x="1382" y="1666"/>
                    <a:pt x="1372" y="1638"/>
                    <a:pt x="1354" y="1616"/>
                  </a:cubicBezTo>
                  <a:lnTo>
                    <a:pt x="1354" y="1616"/>
                  </a:lnTo>
                  <a:cubicBezTo>
                    <a:pt x="1349" y="1608"/>
                    <a:pt x="1336" y="1598"/>
                    <a:pt x="1351" y="1573"/>
                  </a:cubicBezTo>
                  <a:lnTo>
                    <a:pt x="1351" y="1573"/>
                  </a:lnTo>
                  <a:cubicBezTo>
                    <a:pt x="1363" y="1554"/>
                    <a:pt x="1418" y="1459"/>
                    <a:pt x="1441" y="1416"/>
                  </a:cubicBezTo>
                  <a:lnTo>
                    <a:pt x="1441" y="1416"/>
                  </a:lnTo>
                  <a:cubicBezTo>
                    <a:pt x="1450" y="1400"/>
                    <a:pt x="1468" y="1400"/>
                    <a:pt x="1492" y="1400"/>
                  </a:cubicBezTo>
                  <a:lnTo>
                    <a:pt x="1492" y="1400"/>
                  </a:lnTo>
                  <a:cubicBezTo>
                    <a:pt x="1546" y="1400"/>
                    <a:pt x="1593" y="1368"/>
                    <a:pt x="1614" y="1322"/>
                  </a:cubicBezTo>
                  <a:lnTo>
                    <a:pt x="1614" y="1322"/>
                  </a:lnTo>
                  <a:cubicBezTo>
                    <a:pt x="1617" y="1314"/>
                    <a:pt x="1625" y="1295"/>
                    <a:pt x="1647" y="1295"/>
                  </a:cubicBezTo>
                  <a:lnTo>
                    <a:pt x="1697" y="1295"/>
                  </a:lnTo>
                  <a:lnTo>
                    <a:pt x="1697" y="1295"/>
                  </a:lnTo>
                  <a:cubicBezTo>
                    <a:pt x="1718" y="1295"/>
                    <a:pt x="1728" y="1308"/>
                    <a:pt x="1735" y="1324"/>
                  </a:cubicBezTo>
                  <a:lnTo>
                    <a:pt x="1735" y="1324"/>
                  </a:lnTo>
                  <a:cubicBezTo>
                    <a:pt x="1757" y="1369"/>
                    <a:pt x="1803" y="1400"/>
                    <a:pt x="1856" y="1400"/>
                  </a:cubicBezTo>
                  <a:lnTo>
                    <a:pt x="1856" y="1400"/>
                  </a:lnTo>
                  <a:cubicBezTo>
                    <a:pt x="1871" y="1400"/>
                    <a:pt x="1898" y="1391"/>
                    <a:pt x="1913" y="1419"/>
                  </a:cubicBezTo>
                  <a:lnTo>
                    <a:pt x="1913" y="1419"/>
                  </a:lnTo>
                  <a:cubicBezTo>
                    <a:pt x="1924" y="1438"/>
                    <a:pt x="1950" y="1483"/>
                    <a:pt x="1965" y="1511"/>
                  </a:cubicBezTo>
                  <a:lnTo>
                    <a:pt x="1965" y="1511"/>
                  </a:lnTo>
                  <a:cubicBezTo>
                    <a:pt x="1976" y="1531"/>
                    <a:pt x="1972" y="1537"/>
                    <a:pt x="1957" y="1553"/>
                  </a:cubicBezTo>
                  <a:lnTo>
                    <a:pt x="1957" y="1553"/>
                  </a:lnTo>
                  <a:cubicBezTo>
                    <a:pt x="1937" y="1577"/>
                    <a:pt x="1924" y="1607"/>
                    <a:pt x="1924" y="1641"/>
                  </a:cubicBezTo>
                  <a:lnTo>
                    <a:pt x="1924" y="1641"/>
                  </a:lnTo>
                  <a:cubicBezTo>
                    <a:pt x="1924" y="1715"/>
                    <a:pt x="1984" y="1775"/>
                    <a:pt x="2058" y="1775"/>
                  </a:cubicBezTo>
                  <a:lnTo>
                    <a:pt x="2058" y="1775"/>
                  </a:lnTo>
                  <a:cubicBezTo>
                    <a:pt x="2132" y="1775"/>
                    <a:pt x="2192" y="1715"/>
                    <a:pt x="2192" y="1641"/>
                  </a:cubicBezTo>
                  <a:lnTo>
                    <a:pt x="2192" y="1641"/>
                  </a:lnTo>
                  <a:cubicBezTo>
                    <a:pt x="2192" y="1567"/>
                    <a:pt x="2132" y="1507"/>
                    <a:pt x="2058" y="1507"/>
                  </a:cubicBezTo>
                  <a:close/>
                </a:path>
              </a:pathLst>
            </a:custGeom>
            <a:solidFill>
              <a:schemeClr val="accent3"/>
            </a:solidFill>
            <a:ln>
              <a:noFill/>
            </a:ln>
            <a:effectLst/>
          </p:spPr>
          <p:txBody>
            <a:bodyPr wrap="none" anchor="ctr"/>
            <a:lstStyle/>
            <a:p>
              <a:endParaRPr lang="en-US" sz="1012"/>
            </a:p>
          </p:txBody>
        </p:sp>
        <p:sp>
          <p:nvSpPr>
            <p:cNvPr id="20" name="Freeform 69"/>
            <p:cNvSpPr>
              <a:spLocks noChangeArrowheads="1"/>
            </p:cNvSpPr>
            <p:nvPr/>
          </p:nvSpPr>
          <p:spPr bwMode="auto">
            <a:xfrm>
              <a:off x="8890950" y="4009092"/>
              <a:ext cx="280489" cy="448523"/>
            </a:xfrm>
            <a:custGeom>
              <a:avLst/>
              <a:gdLst>
                <a:gd name="T0" fmla="*/ 478 w 956"/>
                <a:gd name="T1" fmla="*/ 764 h 1530"/>
                <a:gd name="T2" fmla="*/ 478 w 956"/>
                <a:gd name="T3" fmla="*/ 764 h 1530"/>
                <a:gd name="T4" fmla="*/ 190 w 956"/>
                <a:gd name="T5" fmla="*/ 477 h 1530"/>
                <a:gd name="T6" fmla="*/ 190 w 956"/>
                <a:gd name="T7" fmla="*/ 477 h 1530"/>
                <a:gd name="T8" fmla="*/ 478 w 956"/>
                <a:gd name="T9" fmla="*/ 191 h 1530"/>
                <a:gd name="T10" fmla="*/ 478 w 956"/>
                <a:gd name="T11" fmla="*/ 191 h 1530"/>
                <a:gd name="T12" fmla="*/ 764 w 956"/>
                <a:gd name="T13" fmla="*/ 477 h 1530"/>
                <a:gd name="T14" fmla="*/ 764 w 956"/>
                <a:gd name="T15" fmla="*/ 477 h 1530"/>
                <a:gd name="T16" fmla="*/ 478 w 956"/>
                <a:gd name="T17" fmla="*/ 764 h 1530"/>
                <a:gd name="T18" fmla="*/ 955 w 956"/>
                <a:gd name="T19" fmla="*/ 477 h 1530"/>
                <a:gd name="T20" fmla="*/ 955 w 956"/>
                <a:gd name="T21" fmla="*/ 477 h 1530"/>
                <a:gd name="T22" fmla="*/ 478 w 956"/>
                <a:gd name="T23" fmla="*/ 0 h 1530"/>
                <a:gd name="T24" fmla="*/ 478 w 956"/>
                <a:gd name="T25" fmla="*/ 0 h 1530"/>
                <a:gd name="T26" fmla="*/ 0 w 956"/>
                <a:gd name="T27" fmla="*/ 477 h 1530"/>
                <a:gd name="T28" fmla="*/ 0 w 956"/>
                <a:gd name="T29" fmla="*/ 477 h 1530"/>
                <a:gd name="T30" fmla="*/ 381 w 956"/>
                <a:gd name="T31" fmla="*/ 945 h 1530"/>
                <a:gd name="T32" fmla="*/ 381 w 956"/>
                <a:gd name="T33" fmla="*/ 1146 h 1530"/>
                <a:gd name="T34" fmla="*/ 190 w 956"/>
                <a:gd name="T35" fmla="*/ 1146 h 1530"/>
                <a:gd name="T36" fmla="*/ 190 w 956"/>
                <a:gd name="T37" fmla="*/ 1338 h 1530"/>
                <a:gd name="T38" fmla="*/ 381 w 956"/>
                <a:gd name="T39" fmla="*/ 1338 h 1530"/>
                <a:gd name="T40" fmla="*/ 381 w 956"/>
                <a:gd name="T41" fmla="*/ 1529 h 1530"/>
                <a:gd name="T42" fmla="*/ 573 w 956"/>
                <a:gd name="T43" fmla="*/ 1529 h 1530"/>
                <a:gd name="T44" fmla="*/ 573 w 956"/>
                <a:gd name="T45" fmla="*/ 1338 h 1530"/>
                <a:gd name="T46" fmla="*/ 764 w 956"/>
                <a:gd name="T47" fmla="*/ 1338 h 1530"/>
                <a:gd name="T48" fmla="*/ 764 w 956"/>
                <a:gd name="T49" fmla="*/ 1146 h 1530"/>
                <a:gd name="T50" fmla="*/ 573 w 956"/>
                <a:gd name="T51" fmla="*/ 1146 h 1530"/>
                <a:gd name="T52" fmla="*/ 573 w 956"/>
                <a:gd name="T53" fmla="*/ 945 h 1530"/>
                <a:gd name="T54" fmla="*/ 573 w 956"/>
                <a:gd name="T55" fmla="*/ 945 h 1530"/>
                <a:gd name="T56" fmla="*/ 955 w 956"/>
                <a:gd name="T57" fmla="*/ 477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1530">
                  <a:moveTo>
                    <a:pt x="478" y="764"/>
                  </a:moveTo>
                  <a:lnTo>
                    <a:pt x="478" y="764"/>
                  </a:lnTo>
                  <a:cubicBezTo>
                    <a:pt x="319" y="764"/>
                    <a:pt x="190" y="635"/>
                    <a:pt x="190" y="477"/>
                  </a:cubicBezTo>
                  <a:lnTo>
                    <a:pt x="190" y="477"/>
                  </a:lnTo>
                  <a:cubicBezTo>
                    <a:pt x="190" y="319"/>
                    <a:pt x="319" y="191"/>
                    <a:pt x="478" y="191"/>
                  </a:cubicBezTo>
                  <a:lnTo>
                    <a:pt x="478" y="191"/>
                  </a:lnTo>
                  <a:cubicBezTo>
                    <a:pt x="635" y="191"/>
                    <a:pt x="764" y="319"/>
                    <a:pt x="764" y="477"/>
                  </a:cubicBezTo>
                  <a:lnTo>
                    <a:pt x="764" y="477"/>
                  </a:lnTo>
                  <a:cubicBezTo>
                    <a:pt x="764" y="635"/>
                    <a:pt x="635" y="764"/>
                    <a:pt x="478" y="764"/>
                  </a:cubicBezTo>
                  <a:close/>
                  <a:moveTo>
                    <a:pt x="955" y="477"/>
                  </a:moveTo>
                  <a:lnTo>
                    <a:pt x="955" y="477"/>
                  </a:lnTo>
                  <a:cubicBezTo>
                    <a:pt x="955" y="213"/>
                    <a:pt x="741" y="0"/>
                    <a:pt x="478" y="0"/>
                  </a:cubicBezTo>
                  <a:lnTo>
                    <a:pt x="478" y="0"/>
                  </a:lnTo>
                  <a:cubicBezTo>
                    <a:pt x="213" y="0"/>
                    <a:pt x="0" y="213"/>
                    <a:pt x="0" y="477"/>
                  </a:cubicBezTo>
                  <a:lnTo>
                    <a:pt x="0" y="477"/>
                  </a:lnTo>
                  <a:cubicBezTo>
                    <a:pt x="0" y="709"/>
                    <a:pt x="164" y="902"/>
                    <a:pt x="381" y="945"/>
                  </a:cubicBezTo>
                  <a:lnTo>
                    <a:pt x="381" y="1146"/>
                  </a:lnTo>
                  <a:lnTo>
                    <a:pt x="190" y="1146"/>
                  </a:lnTo>
                  <a:lnTo>
                    <a:pt x="190" y="1338"/>
                  </a:lnTo>
                  <a:lnTo>
                    <a:pt x="381" y="1338"/>
                  </a:lnTo>
                  <a:lnTo>
                    <a:pt x="381" y="1529"/>
                  </a:lnTo>
                  <a:lnTo>
                    <a:pt x="573" y="1529"/>
                  </a:lnTo>
                  <a:lnTo>
                    <a:pt x="573" y="1338"/>
                  </a:lnTo>
                  <a:lnTo>
                    <a:pt x="764" y="1338"/>
                  </a:lnTo>
                  <a:lnTo>
                    <a:pt x="764" y="1146"/>
                  </a:lnTo>
                  <a:lnTo>
                    <a:pt x="573" y="1146"/>
                  </a:lnTo>
                  <a:lnTo>
                    <a:pt x="573" y="945"/>
                  </a:lnTo>
                  <a:lnTo>
                    <a:pt x="573" y="945"/>
                  </a:lnTo>
                  <a:cubicBezTo>
                    <a:pt x="790" y="902"/>
                    <a:pt x="955" y="709"/>
                    <a:pt x="955" y="477"/>
                  </a:cubicBezTo>
                  <a:close/>
                </a:path>
              </a:pathLst>
            </a:custGeom>
            <a:solidFill>
              <a:schemeClr val="accent5"/>
            </a:solidFill>
            <a:ln>
              <a:noFill/>
            </a:ln>
            <a:effectLst/>
          </p:spPr>
          <p:txBody>
            <a:bodyPr wrap="none" anchor="ctr"/>
            <a:lstStyle/>
            <a:p>
              <a:endParaRPr lang="en-US" sz="1012"/>
            </a:p>
          </p:txBody>
        </p:sp>
        <p:grpSp>
          <p:nvGrpSpPr>
            <p:cNvPr id="21" name="Group 20"/>
            <p:cNvGrpSpPr/>
            <p:nvPr/>
          </p:nvGrpSpPr>
          <p:grpSpPr>
            <a:xfrm rot="18212705">
              <a:off x="7983402" y="4886652"/>
              <a:ext cx="500788" cy="149770"/>
              <a:chOff x="3410697" y="2328894"/>
              <a:chExt cx="382140" cy="114286"/>
            </a:xfrm>
            <a:solidFill>
              <a:schemeClr val="accent3"/>
            </a:solidFill>
          </p:grpSpPr>
          <p:sp>
            <p:nvSpPr>
              <p:cNvPr id="22" name="Freeform 253"/>
              <p:cNvSpPr>
                <a:spLocks noChangeArrowheads="1"/>
              </p:cNvSpPr>
              <p:nvPr/>
            </p:nvSpPr>
            <p:spPr bwMode="auto">
              <a:xfrm>
                <a:off x="3410697" y="2328894"/>
                <a:ext cx="58333" cy="80952"/>
              </a:xfrm>
              <a:custGeom>
                <a:avLst/>
                <a:gdLst>
                  <a:gd name="T0" fmla="*/ 128 w 218"/>
                  <a:gd name="T1" fmla="*/ 46 h 300"/>
                  <a:gd name="T2" fmla="*/ 128 w 218"/>
                  <a:gd name="T3" fmla="*/ 268 h 300"/>
                  <a:gd name="T4" fmla="*/ 128 w 218"/>
                  <a:gd name="T5" fmla="*/ 268 h 300"/>
                  <a:gd name="T6" fmla="*/ 166 w 218"/>
                  <a:gd name="T7" fmla="*/ 275 h 300"/>
                  <a:gd name="T8" fmla="*/ 166 w 218"/>
                  <a:gd name="T9" fmla="*/ 275 h 300"/>
                  <a:gd name="T10" fmla="*/ 177 w 218"/>
                  <a:gd name="T11" fmla="*/ 289 h 300"/>
                  <a:gd name="T12" fmla="*/ 177 w 218"/>
                  <a:gd name="T13" fmla="*/ 289 h 300"/>
                  <a:gd name="T14" fmla="*/ 162 w 218"/>
                  <a:gd name="T15" fmla="*/ 299 h 300"/>
                  <a:gd name="T16" fmla="*/ 162 w 218"/>
                  <a:gd name="T17" fmla="*/ 299 h 300"/>
                  <a:gd name="T18" fmla="*/ 33 w 218"/>
                  <a:gd name="T19" fmla="*/ 297 h 300"/>
                  <a:gd name="T20" fmla="*/ 33 w 218"/>
                  <a:gd name="T21" fmla="*/ 297 h 300"/>
                  <a:gd name="T22" fmla="*/ 7 w 218"/>
                  <a:gd name="T23" fmla="*/ 285 h 300"/>
                  <a:gd name="T24" fmla="*/ 7 w 218"/>
                  <a:gd name="T25" fmla="*/ 285 h 300"/>
                  <a:gd name="T26" fmla="*/ 29 w 218"/>
                  <a:gd name="T27" fmla="*/ 270 h 300"/>
                  <a:gd name="T28" fmla="*/ 29 w 218"/>
                  <a:gd name="T29" fmla="*/ 270 h 300"/>
                  <a:gd name="T30" fmla="*/ 103 w 218"/>
                  <a:gd name="T31" fmla="*/ 250 h 300"/>
                  <a:gd name="T32" fmla="*/ 103 w 218"/>
                  <a:gd name="T33" fmla="*/ 36 h 300"/>
                  <a:gd name="T34" fmla="*/ 103 w 218"/>
                  <a:gd name="T35" fmla="*/ 36 h 300"/>
                  <a:gd name="T36" fmla="*/ 1 w 218"/>
                  <a:gd name="T37" fmla="*/ 35 h 300"/>
                  <a:gd name="T38" fmla="*/ 1 w 218"/>
                  <a:gd name="T39" fmla="*/ 35 h 300"/>
                  <a:gd name="T40" fmla="*/ 0 w 218"/>
                  <a:gd name="T41" fmla="*/ 27 h 300"/>
                  <a:gd name="T42" fmla="*/ 0 w 218"/>
                  <a:gd name="T43" fmla="*/ 27 h 300"/>
                  <a:gd name="T44" fmla="*/ 38 w 218"/>
                  <a:gd name="T45" fmla="*/ 16 h 300"/>
                  <a:gd name="T46" fmla="*/ 38 w 218"/>
                  <a:gd name="T47" fmla="*/ 16 h 300"/>
                  <a:gd name="T48" fmla="*/ 197 w 218"/>
                  <a:gd name="T49" fmla="*/ 0 h 300"/>
                  <a:gd name="T50" fmla="*/ 197 w 218"/>
                  <a:gd name="T51" fmla="*/ 0 h 300"/>
                  <a:gd name="T52" fmla="*/ 217 w 218"/>
                  <a:gd name="T53" fmla="*/ 11 h 300"/>
                  <a:gd name="T54" fmla="*/ 217 w 218"/>
                  <a:gd name="T55" fmla="*/ 11 h 300"/>
                  <a:gd name="T56" fmla="*/ 200 w 218"/>
                  <a:gd name="T57" fmla="*/ 25 h 300"/>
                  <a:gd name="T58" fmla="*/ 200 w 218"/>
                  <a:gd name="T59" fmla="*/ 25 h 300"/>
                  <a:gd name="T60" fmla="*/ 128 w 218"/>
                  <a:gd name="T61" fmla="*/ 4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00">
                    <a:moveTo>
                      <a:pt x="128" y="46"/>
                    </a:moveTo>
                    <a:lnTo>
                      <a:pt x="128" y="268"/>
                    </a:lnTo>
                    <a:lnTo>
                      <a:pt x="128" y="268"/>
                    </a:lnTo>
                    <a:cubicBezTo>
                      <a:pt x="141" y="270"/>
                      <a:pt x="154" y="271"/>
                      <a:pt x="166" y="275"/>
                    </a:cubicBezTo>
                    <a:lnTo>
                      <a:pt x="166" y="275"/>
                    </a:lnTo>
                    <a:cubicBezTo>
                      <a:pt x="170" y="276"/>
                      <a:pt x="173" y="284"/>
                      <a:pt x="177" y="289"/>
                    </a:cubicBezTo>
                    <a:lnTo>
                      <a:pt x="177" y="289"/>
                    </a:lnTo>
                    <a:cubicBezTo>
                      <a:pt x="172" y="293"/>
                      <a:pt x="167" y="299"/>
                      <a:pt x="162" y="299"/>
                    </a:cubicBezTo>
                    <a:lnTo>
                      <a:pt x="162" y="299"/>
                    </a:lnTo>
                    <a:cubicBezTo>
                      <a:pt x="119" y="299"/>
                      <a:pt x="76" y="299"/>
                      <a:pt x="33" y="297"/>
                    </a:cubicBezTo>
                    <a:lnTo>
                      <a:pt x="33" y="297"/>
                    </a:lnTo>
                    <a:cubicBezTo>
                      <a:pt x="25" y="297"/>
                      <a:pt x="16" y="290"/>
                      <a:pt x="7" y="285"/>
                    </a:cubicBezTo>
                    <a:lnTo>
                      <a:pt x="7" y="285"/>
                    </a:lnTo>
                    <a:cubicBezTo>
                      <a:pt x="14" y="280"/>
                      <a:pt x="21" y="273"/>
                      <a:pt x="29" y="270"/>
                    </a:cubicBezTo>
                    <a:lnTo>
                      <a:pt x="29" y="270"/>
                    </a:lnTo>
                    <a:cubicBezTo>
                      <a:pt x="53" y="262"/>
                      <a:pt x="79" y="256"/>
                      <a:pt x="103" y="250"/>
                    </a:cubicBezTo>
                    <a:lnTo>
                      <a:pt x="103" y="36"/>
                    </a:lnTo>
                    <a:lnTo>
                      <a:pt x="103" y="36"/>
                    </a:lnTo>
                    <a:cubicBezTo>
                      <a:pt x="69" y="33"/>
                      <a:pt x="34" y="49"/>
                      <a:pt x="1" y="35"/>
                    </a:cubicBezTo>
                    <a:lnTo>
                      <a:pt x="1" y="35"/>
                    </a:lnTo>
                    <a:cubicBezTo>
                      <a:pt x="1" y="33"/>
                      <a:pt x="0" y="31"/>
                      <a:pt x="0" y="27"/>
                    </a:cubicBezTo>
                    <a:lnTo>
                      <a:pt x="0" y="27"/>
                    </a:lnTo>
                    <a:cubicBezTo>
                      <a:pt x="11" y="24"/>
                      <a:pt x="25" y="17"/>
                      <a:pt x="38" y="16"/>
                    </a:cubicBezTo>
                    <a:lnTo>
                      <a:pt x="38" y="16"/>
                    </a:lnTo>
                    <a:cubicBezTo>
                      <a:pt x="90" y="9"/>
                      <a:pt x="143" y="5"/>
                      <a:pt x="197" y="0"/>
                    </a:cubicBezTo>
                    <a:lnTo>
                      <a:pt x="197" y="0"/>
                    </a:lnTo>
                    <a:cubicBezTo>
                      <a:pt x="203" y="0"/>
                      <a:pt x="210" y="7"/>
                      <a:pt x="217" y="11"/>
                    </a:cubicBezTo>
                    <a:lnTo>
                      <a:pt x="217" y="11"/>
                    </a:lnTo>
                    <a:cubicBezTo>
                      <a:pt x="211" y="15"/>
                      <a:pt x="207" y="22"/>
                      <a:pt x="200" y="25"/>
                    </a:cubicBezTo>
                    <a:lnTo>
                      <a:pt x="200" y="25"/>
                    </a:lnTo>
                    <a:cubicBezTo>
                      <a:pt x="177" y="32"/>
                      <a:pt x="154" y="39"/>
                      <a:pt x="128" y="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3" name="Freeform 254"/>
              <p:cNvSpPr>
                <a:spLocks noChangeArrowheads="1"/>
              </p:cNvSpPr>
              <p:nvPr/>
            </p:nvSpPr>
            <p:spPr bwMode="auto">
              <a:xfrm>
                <a:off x="3507125" y="2334847"/>
                <a:ext cx="46429" cy="70237"/>
              </a:xfrm>
              <a:custGeom>
                <a:avLst/>
                <a:gdLst>
                  <a:gd name="T0" fmla="*/ 0 w 172"/>
                  <a:gd name="T1" fmla="*/ 4 h 260"/>
                  <a:gd name="T2" fmla="*/ 0 w 172"/>
                  <a:gd name="T3" fmla="*/ 4 h 260"/>
                  <a:gd name="T4" fmla="*/ 32 w 172"/>
                  <a:gd name="T5" fmla="*/ 32 h 260"/>
                  <a:gd name="T6" fmla="*/ 32 w 172"/>
                  <a:gd name="T7" fmla="*/ 32 h 260"/>
                  <a:gd name="T8" fmla="*/ 70 w 172"/>
                  <a:gd name="T9" fmla="*/ 186 h 260"/>
                  <a:gd name="T10" fmla="*/ 70 w 172"/>
                  <a:gd name="T11" fmla="*/ 186 h 260"/>
                  <a:gd name="T12" fmla="*/ 75 w 172"/>
                  <a:gd name="T13" fmla="*/ 214 h 260"/>
                  <a:gd name="T14" fmla="*/ 75 w 172"/>
                  <a:gd name="T15" fmla="*/ 214 h 260"/>
                  <a:gd name="T16" fmla="*/ 82 w 172"/>
                  <a:gd name="T17" fmla="*/ 216 h 260"/>
                  <a:gd name="T18" fmla="*/ 82 w 172"/>
                  <a:gd name="T19" fmla="*/ 216 h 260"/>
                  <a:gd name="T20" fmla="*/ 140 w 172"/>
                  <a:gd name="T21" fmla="*/ 21 h 260"/>
                  <a:gd name="T22" fmla="*/ 140 w 172"/>
                  <a:gd name="T23" fmla="*/ 21 h 260"/>
                  <a:gd name="T24" fmla="*/ 155 w 172"/>
                  <a:gd name="T25" fmla="*/ 0 h 260"/>
                  <a:gd name="T26" fmla="*/ 155 w 172"/>
                  <a:gd name="T27" fmla="*/ 0 h 260"/>
                  <a:gd name="T28" fmla="*/ 165 w 172"/>
                  <a:gd name="T29" fmla="*/ 25 h 260"/>
                  <a:gd name="T30" fmla="*/ 165 w 172"/>
                  <a:gd name="T31" fmla="*/ 25 h 260"/>
                  <a:gd name="T32" fmla="*/ 93 w 172"/>
                  <a:gd name="T33" fmla="*/ 245 h 260"/>
                  <a:gd name="T34" fmla="*/ 93 w 172"/>
                  <a:gd name="T35" fmla="*/ 245 h 260"/>
                  <a:gd name="T36" fmla="*/ 76 w 172"/>
                  <a:gd name="T37" fmla="*/ 258 h 260"/>
                  <a:gd name="T38" fmla="*/ 76 w 172"/>
                  <a:gd name="T39" fmla="*/ 258 h 260"/>
                  <a:gd name="T40" fmla="*/ 57 w 172"/>
                  <a:gd name="T41" fmla="*/ 244 h 260"/>
                  <a:gd name="T42" fmla="*/ 57 w 172"/>
                  <a:gd name="T43" fmla="*/ 244 h 260"/>
                  <a:gd name="T44" fmla="*/ 44 w 172"/>
                  <a:gd name="T45" fmla="*/ 188 h 260"/>
                  <a:gd name="T46" fmla="*/ 44 w 172"/>
                  <a:gd name="T47" fmla="*/ 188 h 260"/>
                  <a:gd name="T48" fmla="*/ 0 w 172"/>
                  <a:gd name="T49"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260">
                    <a:moveTo>
                      <a:pt x="0" y="4"/>
                    </a:moveTo>
                    <a:lnTo>
                      <a:pt x="0" y="4"/>
                    </a:lnTo>
                    <a:cubicBezTo>
                      <a:pt x="21" y="4"/>
                      <a:pt x="28" y="17"/>
                      <a:pt x="32" y="32"/>
                    </a:cubicBezTo>
                    <a:lnTo>
                      <a:pt x="32" y="32"/>
                    </a:lnTo>
                    <a:cubicBezTo>
                      <a:pt x="45" y="82"/>
                      <a:pt x="56" y="135"/>
                      <a:pt x="70" y="186"/>
                    </a:cubicBezTo>
                    <a:lnTo>
                      <a:pt x="70" y="186"/>
                    </a:lnTo>
                    <a:cubicBezTo>
                      <a:pt x="72" y="195"/>
                      <a:pt x="73" y="204"/>
                      <a:pt x="75" y="214"/>
                    </a:cubicBezTo>
                    <a:lnTo>
                      <a:pt x="75" y="214"/>
                    </a:lnTo>
                    <a:cubicBezTo>
                      <a:pt x="77" y="214"/>
                      <a:pt x="80" y="215"/>
                      <a:pt x="82" y="216"/>
                    </a:cubicBezTo>
                    <a:lnTo>
                      <a:pt x="82" y="216"/>
                    </a:lnTo>
                    <a:cubicBezTo>
                      <a:pt x="101" y="150"/>
                      <a:pt x="120" y="86"/>
                      <a:pt x="140" y="21"/>
                    </a:cubicBezTo>
                    <a:lnTo>
                      <a:pt x="140" y="21"/>
                    </a:lnTo>
                    <a:cubicBezTo>
                      <a:pt x="142" y="13"/>
                      <a:pt x="151" y="0"/>
                      <a:pt x="155" y="0"/>
                    </a:cubicBezTo>
                    <a:lnTo>
                      <a:pt x="155" y="0"/>
                    </a:lnTo>
                    <a:cubicBezTo>
                      <a:pt x="171" y="1"/>
                      <a:pt x="168" y="14"/>
                      <a:pt x="165" y="25"/>
                    </a:cubicBezTo>
                    <a:lnTo>
                      <a:pt x="165" y="25"/>
                    </a:lnTo>
                    <a:cubicBezTo>
                      <a:pt x="141" y="98"/>
                      <a:pt x="117" y="173"/>
                      <a:pt x="93" y="245"/>
                    </a:cubicBezTo>
                    <a:lnTo>
                      <a:pt x="93" y="245"/>
                    </a:lnTo>
                    <a:cubicBezTo>
                      <a:pt x="91" y="251"/>
                      <a:pt x="82" y="259"/>
                      <a:pt x="76" y="258"/>
                    </a:cubicBezTo>
                    <a:lnTo>
                      <a:pt x="76" y="258"/>
                    </a:lnTo>
                    <a:cubicBezTo>
                      <a:pt x="71" y="258"/>
                      <a:pt x="60" y="251"/>
                      <a:pt x="57" y="244"/>
                    </a:cubicBezTo>
                    <a:lnTo>
                      <a:pt x="57" y="244"/>
                    </a:lnTo>
                    <a:cubicBezTo>
                      <a:pt x="52" y="227"/>
                      <a:pt x="48" y="207"/>
                      <a:pt x="44" y="188"/>
                    </a:cubicBezTo>
                    <a:lnTo>
                      <a:pt x="44" y="188"/>
                    </a:lnTo>
                    <a:cubicBezTo>
                      <a:pt x="30" y="128"/>
                      <a:pt x="15" y="67"/>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4" name="Freeform 255"/>
              <p:cNvSpPr>
                <a:spLocks noChangeArrowheads="1"/>
              </p:cNvSpPr>
              <p:nvPr/>
            </p:nvSpPr>
            <p:spPr bwMode="auto">
              <a:xfrm>
                <a:off x="3648791" y="2340799"/>
                <a:ext cx="41666" cy="73809"/>
              </a:xfrm>
              <a:custGeom>
                <a:avLst/>
                <a:gdLst>
                  <a:gd name="T0" fmla="*/ 79 w 155"/>
                  <a:gd name="T1" fmla="*/ 241 h 275"/>
                  <a:gd name="T2" fmla="*/ 79 w 155"/>
                  <a:gd name="T3" fmla="*/ 241 h 275"/>
                  <a:gd name="T4" fmla="*/ 78 w 155"/>
                  <a:gd name="T5" fmla="*/ 28 h 275"/>
                  <a:gd name="T6" fmla="*/ 78 w 155"/>
                  <a:gd name="T7" fmla="*/ 28 h 275"/>
                  <a:gd name="T8" fmla="*/ 3 w 155"/>
                  <a:gd name="T9" fmla="*/ 24 h 275"/>
                  <a:gd name="T10" fmla="*/ 3 w 155"/>
                  <a:gd name="T11" fmla="*/ 24 h 275"/>
                  <a:gd name="T12" fmla="*/ 0 w 155"/>
                  <a:gd name="T13" fmla="*/ 13 h 275"/>
                  <a:gd name="T14" fmla="*/ 0 w 155"/>
                  <a:gd name="T15" fmla="*/ 13 h 275"/>
                  <a:gd name="T16" fmla="*/ 19 w 155"/>
                  <a:gd name="T17" fmla="*/ 5 h 275"/>
                  <a:gd name="T18" fmla="*/ 19 w 155"/>
                  <a:gd name="T19" fmla="*/ 5 h 275"/>
                  <a:gd name="T20" fmla="*/ 127 w 155"/>
                  <a:gd name="T21" fmla="*/ 0 h 275"/>
                  <a:gd name="T22" fmla="*/ 127 w 155"/>
                  <a:gd name="T23" fmla="*/ 0 h 275"/>
                  <a:gd name="T24" fmla="*/ 145 w 155"/>
                  <a:gd name="T25" fmla="*/ 4 h 275"/>
                  <a:gd name="T26" fmla="*/ 145 w 155"/>
                  <a:gd name="T27" fmla="*/ 4 h 275"/>
                  <a:gd name="T28" fmla="*/ 152 w 155"/>
                  <a:gd name="T29" fmla="*/ 17 h 275"/>
                  <a:gd name="T30" fmla="*/ 152 w 155"/>
                  <a:gd name="T31" fmla="*/ 17 h 275"/>
                  <a:gd name="T32" fmla="*/ 139 w 155"/>
                  <a:gd name="T33" fmla="*/ 27 h 275"/>
                  <a:gd name="T34" fmla="*/ 139 w 155"/>
                  <a:gd name="T35" fmla="*/ 27 h 275"/>
                  <a:gd name="T36" fmla="*/ 117 w 155"/>
                  <a:gd name="T37" fmla="*/ 24 h 275"/>
                  <a:gd name="T38" fmla="*/ 117 w 155"/>
                  <a:gd name="T39" fmla="*/ 24 h 275"/>
                  <a:gd name="T40" fmla="*/ 103 w 155"/>
                  <a:gd name="T41" fmla="*/ 39 h 275"/>
                  <a:gd name="T42" fmla="*/ 103 w 155"/>
                  <a:gd name="T43" fmla="*/ 39 h 275"/>
                  <a:gd name="T44" fmla="*/ 103 w 155"/>
                  <a:gd name="T45" fmla="*/ 192 h 275"/>
                  <a:gd name="T46" fmla="*/ 103 w 155"/>
                  <a:gd name="T47" fmla="*/ 192 h 275"/>
                  <a:gd name="T48" fmla="*/ 102 w 155"/>
                  <a:gd name="T49" fmla="*/ 223 h 275"/>
                  <a:gd name="T50" fmla="*/ 102 w 155"/>
                  <a:gd name="T51" fmla="*/ 223 h 275"/>
                  <a:gd name="T52" fmla="*/ 125 w 155"/>
                  <a:gd name="T53" fmla="*/ 245 h 275"/>
                  <a:gd name="T54" fmla="*/ 125 w 155"/>
                  <a:gd name="T55" fmla="*/ 245 h 275"/>
                  <a:gd name="T56" fmla="*/ 144 w 155"/>
                  <a:gd name="T57" fmla="*/ 254 h 275"/>
                  <a:gd name="T58" fmla="*/ 144 w 155"/>
                  <a:gd name="T59" fmla="*/ 254 h 275"/>
                  <a:gd name="T60" fmla="*/ 129 w 155"/>
                  <a:gd name="T61" fmla="*/ 272 h 275"/>
                  <a:gd name="T62" fmla="*/ 129 w 155"/>
                  <a:gd name="T63" fmla="*/ 272 h 275"/>
                  <a:gd name="T64" fmla="*/ 18 w 155"/>
                  <a:gd name="T65" fmla="*/ 274 h 275"/>
                  <a:gd name="T66" fmla="*/ 18 w 155"/>
                  <a:gd name="T67" fmla="*/ 274 h 275"/>
                  <a:gd name="T68" fmla="*/ 7 w 155"/>
                  <a:gd name="T69" fmla="*/ 264 h 275"/>
                  <a:gd name="T70" fmla="*/ 7 w 155"/>
                  <a:gd name="T71" fmla="*/ 264 h 275"/>
                  <a:gd name="T72" fmla="*/ 19 w 155"/>
                  <a:gd name="T73" fmla="*/ 251 h 275"/>
                  <a:gd name="T74" fmla="*/ 19 w 155"/>
                  <a:gd name="T75" fmla="*/ 251 h 275"/>
                  <a:gd name="T76" fmla="*/ 79 w 155"/>
                  <a:gd name="T77" fmla="*/ 2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5" h="275">
                    <a:moveTo>
                      <a:pt x="79" y="241"/>
                    </a:moveTo>
                    <a:lnTo>
                      <a:pt x="79" y="241"/>
                    </a:lnTo>
                    <a:cubicBezTo>
                      <a:pt x="74" y="169"/>
                      <a:pt x="93" y="97"/>
                      <a:pt x="78" y="28"/>
                    </a:cubicBezTo>
                    <a:lnTo>
                      <a:pt x="78" y="28"/>
                    </a:lnTo>
                    <a:cubicBezTo>
                      <a:pt x="51" y="27"/>
                      <a:pt x="26" y="25"/>
                      <a:pt x="3" y="24"/>
                    </a:cubicBezTo>
                    <a:lnTo>
                      <a:pt x="3" y="24"/>
                    </a:lnTo>
                    <a:cubicBezTo>
                      <a:pt x="2" y="21"/>
                      <a:pt x="2" y="17"/>
                      <a:pt x="0" y="13"/>
                    </a:cubicBezTo>
                    <a:lnTo>
                      <a:pt x="0" y="13"/>
                    </a:lnTo>
                    <a:cubicBezTo>
                      <a:pt x="8" y="11"/>
                      <a:pt x="14" y="5"/>
                      <a:pt x="19" y="5"/>
                    </a:cubicBezTo>
                    <a:lnTo>
                      <a:pt x="19" y="5"/>
                    </a:lnTo>
                    <a:cubicBezTo>
                      <a:pt x="56" y="3"/>
                      <a:pt x="91" y="1"/>
                      <a:pt x="127" y="0"/>
                    </a:cubicBezTo>
                    <a:lnTo>
                      <a:pt x="127" y="0"/>
                    </a:lnTo>
                    <a:cubicBezTo>
                      <a:pt x="134" y="0"/>
                      <a:pt x="140" y="2"/>
                      <a:pt x="145" y="4"/>
                    </a:cubicBezTo>
                    <a:lnTo>
                      <a:pt x="145" y="4"/>
                    </a:lnTo>
                    <a:cubicBezTo>
                      <a:pt x="149" y="7"/>
                      <a:pt x="154" y="14"/>
                      <a:pt x="152" y="17"/>
                    </a:cubicBezTo>
                    <a:lnTo>
                      <a:pt x="152" y="17"/>
                    </a:lnTo>
                    <a:cubicBezTo>
                      <a:pt x="150" y="22"/>
                      <a:pt x="144" y="27"/>
                      <a:pt x="139" y="27"/>
                    </a:cubicBezTo>
                    <a:lnTo>
                      <a:pt x="139" y="27"/>
                    </a:lnTo>
                    <a:cubicBezTo>
                      <a:pt x="132" y="28"/>
                      <a:pt x="124" y="22"/>
                      <a:pt x="117" y="24"/>
                    </a:cubicBezTo>
                    <a:lnTo>
                      <a:pt x="117" y="24"/>
                    </a:lnTo>
                    <a:cubicBezTo>
                      <a:pt x="111" y="25"/>
                      <a:pt x="103" y="33"/>
                      <a:pt x="103" y="39"/>
                    </a:cubicBezTo>
                    <a:lnTo>
                      <a:pt x="103" y="39"/>
                    </a:lnTo>
                    <a:cubicBezTo>
                      <a:pt x="103" y="90"/>
                      <a:pt x="103" y="140"/>
                      <a:pt x="103" y="192"/>
                    </a:cubicBezTo>
                    <a:lnTo>
                      <a:pt x="103" y="192"/>
                    </a:lnTo>
                    <a:cubicBezTo>
                      <a:pt x="103" y="202"/>
                      <a:pt x="103" y="212"/>
                      <a:pt x="102" y="223"/>
                    </a:cubicBezTo>
                    <a:lnTo>
                      <a:pt x="102" y="223"/>
                    </a:lnTo>
                    <a:cubicBezTo>
                      <a:pt x="100" y="240"/>
                      <a:pt x="104" y="250"/>
                      <a:pt x="125" y="245"/>
                    </a:cubicBezTo>
                    <a:lnTo>
                      <a:pt x="125" y="245"/>
                    </a:lnTo>
                    <a:cubicBezTo>
                      <a:pt x="130" y="244"/>
                      <a:pt x="138" y="251"/>
                      <a:pt x="144" y="254"/>
                    </a:cubicBezTo>
                    <a:lnTo>
                      <a:pt x="144" y="254"/>
                    </a:lnTo>
                    <a:cubicBezTo>
                      <a:pt x="139" y="260"/>
                      <a:pt x="135" y="272"/>
                      <a:pt x="129" y="272"/>
                    </a:cubicBezTo>
                    <a:lnTo>
                      <a:pt x="129" y="272"/>
                    </a:lnTo>
                    <a:cubicBezTo>
                      <a:pt x="93" y="274"/>
                      <a:pt x="55" y="274"/>
                      <a:pt x="18" y="274"/>
                    </a:cubicBezTo>
                    <a:lnTo>
                      <a:pt x="18" y="274"/>
                    </a:lnTo>
                    <a:cubicBezTo>
                      <a:pt x="15" y="274"/>
                      <a:pt x="10" y="267"/>
                      <a:pt x="7" y="264"/>
                    </a:cubicBezTo>
                    <a:lnTo>
                      <a:pt x="7" y="264"/>
                    </a:lnTo>
                    <a:cubicBezTo>
                      <a:pt x="12" y="259"/>
                      <a:pt x="15" y="252"/>
                      <a:pt x="19" y="251"/>
                    </a:cubicBezTo>
                    <a:lnTo>
                      <a:pt x="19" y="251"/>
                    </a:lnTo>
                    <a:cubicBezTo>
                      <a:pt x="38" y="247"/>
                      <a:pt x="57" y="245"/>
                      <a:pt x="79" y="2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5" name="Freeform 256"/>
              <p:cNvSpPr>
                <a:spLocks noChangeArrowheads="1"/>
              </p:cNvSpPr>
              <p:nvPr/>
            </p:nvSpPr>
            <p:spPr bwMode="auto">
              <a:xfrm>
                <a:off x="3727362" y="2344371"/>
                <a:ext cx="46428" cy="64285"/>
              </a:xfrm>
              <a:custGeom>
                <a:avLst/>
                <a:gdLst>
                  <a:gd name="T0" fmla="*/ 85 w 174"/>
                  <a:gd name="T1" fmla="*/ 191 h 240"/>
                  <a:gd name="T2" fmla="*/ 85 w 174"/>
                  <a:gd name="T3" fmla="*/ 191 h 240"/>
                  <a:gd name="T4" fmla="*/ 130 w 174"/>
                  <a:gd name="T5" fmla="*/ 60 h 240"/>
                  <a:gd name="T6" fmla="*/ 130 w 174"/>
                  <a:gd name="T7" fmla="*/ 60 h 240"/>
                  <a:gd name="T8" fmla="*/ 146 w 174"/>
                  <a:gd name="T9" fmla="*/ 14 h 240"/>
                  <a:gd name="T10" fmla="*/ 146 w 174"/>
                  <a:gd name="T11" fmla="*/ 14 h 240"/>
                  <a:gd name="T12" fmla="*/ 165 w 174"/>
                  <a:gd name="T13" fmla="*/ 0 h 240"/>
                  <a:gd name="T14" fmla="*/ 165 w 174"/>
                  <a:gd name="T15" fmla="*/ 0 h 240"/>
                  <a:gd name="T16" fmla="*/ 172 w 174"/>
                  <a:gd name="T17" fmla="*/ 20 h 240"/>
                  <a:gd name="T18" fmla="*/ 172 w 174"/>
                  <a:gd name="T19" fmla="*/ 20 h 240"/>
                  <a:gd name="T20" fmla="*/ 96 w 174"/>
                  <a:gd name="T21" fmla="*/ 224 h 240"/>
                  <a:gd name="T22" fmla="*/ 96 w 174"/>
                  <a:gd name="T23" fmla="*/ 224 h 240"/>
                  <a:gd name="T24" fmla="*/ 78 w 174"/>
                  <a:gd name="T25" fmla="*/ 238 h 240"/>
                  <a:gd name="T26" fmla="*/ 78 w 174"/>
                  <a:gd name="T27" fmla="*/ 238 h 240"/>
                  <a:gd name="T28" fmla="*/ 61 w 174"/>
                  <a:gd name="T29" fmla="*/ 221 h 240"/>
                  <a:gd name="T30" fmla="*/ 61 w 174"/>
                  <a:gd name="T31" fmla="*/ 221 h 240"/>
                  <a:gd name="T32" fmla="*/ 22 w 174"/>
                  <a:gd name="T33" fmla="*/ 89 h 240"/>
                  <a:gd name="T34" fmla="*/ 22 w 174"/>
                  <a:gd name="T35" fmla="*/ 89 h 240"/>
                  <a:gd name="T36" fmla="*/ 3 w 174"/>
                  <a:gd name="T37" fmla="*/ 38 h 240"/>
                  <a:gd name="T38" fmla="*/ 3 w 174"/>
                  <a:gd name="T39" fmla="*/ 38 h 240"/>
                  <a:gd name="T40" fmla="*/ 4 w 174"/>
                  <a:gd name="T41" fmla="*/ 22 h 240"/>
                  <a:gd name="T42" fmla="*/ 4 w 174"/>
                  <a:gd name="T43" fmla="*/ 22 h 240"/>
                  <a:gd name="T44" fmla="*/ 20 w 174"/>
                  <a:gd name="T45" fmla="*/ 25 h 240"/>
                  <a:gd name="T46" fmla="*/ 20 w 174"/>
                  <a:gd name="T47" fmla="*/ 25 h 240"/>
                  <a:gd name="T48" fmla="*/ 40 w 174"/>
                  <a:gd name="T49" fmla="*/ 62 h 240"/>
                  <a:gd name="T50" fmla="*/ 40 w 174"/>
                  <a:gd name="T51" fmla="*/ 62 h 240"/>
                  <a:gd name="T52" fmla="*/ 79 w 174"/>
                  <a:gd name="T53" fmla="*/ 190 h 240"/>
                  <a:gd name="T54" fmla="*/ 79 w 174"/>
                  <a:gd name="T55" fmla="*/ 190 h 240"/>
                  <a:gd name="T56" fmla="*/ 85 w 174"/>
                  <a:gd name="T57" fmla="*/ 19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 h="240">
                    <a:moveTo>
                      <a:pt x="85" y="191"/>
                    </a:moveTo>
                    <a:lnTo>
                      <a:pt x="85" y="191"/>
                    </a:lnTo>
                    <a:cubicBezTo>
                      <a:pt x="100" y="148"/>
                      <a:pt x="115" y="104"/>
                      <a:pt x="130" y="60"/>
                    </a:cubicBezTo>
                    <a:lnTo>
                      <a:pt x="130" y="60"/>
                    </a:lnTo>
                    <a:cubicBezTo>
                      <a:pt x="135" y="45"/>
                      <a:pt x="139" y="29"/>
                      <a:pt x="146" y="14"/>
                    </a:cubicBezTo>
                    <a:lnTo>
                      <a:pt x="146" y="14"/>
                    </a:lnTo>
                    <a:cubicBezTo>
                      <a:pt x="149" y="8"/>
                      <a:pt x="159" y="5"/>
                      <a:pt x="165" y="0"/>
                    </a:cubicBezTo>
                    <a:lnTo>
                      <a:pt x="165" y="0"/>
                    </a:lnTo>
                    <a:cubicBezTo>
                      <a:pt x="167" y="8"/>
                      <a:pt x="173" y="16"/>
                      <a:pt x="172" y="20"/>
                    </a:cubicBezTo>
                    <a:lnTo>
                      <a:pt x="172" y="20"/>
                    </a:lnTo>
                    <a:cubicBezTo>
                      <a:pt x="147" y="89"/>
                      <a:pt x="123" y="157"/>
                      <a:pt x="96" y="224"/>
                    </a:cubicBezTo>
                    <a:lnTo>
                      <a:pt x="96" y="224"/>
                    </a:lnTo>
                    <a:cubicBezTo>
                      <a:pt x="94" y="230"/>
                      <a:pt x="84" y="239"/>
                      <a:pt x="78" y="238"/>
                    </a:cubicBezTo>
                    <a:lnTo>
                      <a:pt x="78" y="238"/>
                    </a:lnTo>
                    <a:cubicBezTo>
                      <a:pt x="72" y="238"/>
                      <a:pt x="64" y="229"/>
                      <a:pt x="61" y="221"/>
                    </a:cubicBezTo>
                    <a:lnTo>
                      <a:pt x="61" y="221"/>
                    </a:lnTo>
                    <a:cubicBezTo>
                      <a:pt x="47" y="177"/>
                      <a:pt x="35" y="132"/>
                      <a:pt x="22" y="89"/>
                    </a:cubicBezTo>
                    <a:lnTo>
                      <a:pt x="22" y="89"/>
                    </a:lnTo>
                    <a:cubicBezTo>
                      <a:pt x="17" y="71"/>
                      <a:pt x="8" y="56"/>
                      <a:pt x="3" y="38"/>
                    </a:cubicBezTo>
                    <a:lnTo>
                      <a:pt x="3" y="38"/>
                    </a:lnTo>
                    <a:cubicBezTo>
                      <a:pt x="0" y="34"/>
                      <a:pt x="3" y="28"/>
                      <a:pt x="4" y="22"/>
                    </a:cubicBezTo>
                    <a:lnTo>
                      <a:pt x="4" y="22"/>
                    </a:lnTo>
                    <a:cubicBezTo>
                      <a:pt x="9" y="23"/>
                      <a:pt x="18" y="22"/>
                      <a:pt x="20" y="25"/>
                    </a:cubicBezTo>
                    <a:lnTo>
                      <a:pt x="20" y="25"/>
                    </a:lnTo>
                    <a:cubicBezTo>
                      <a:pt x="28" y="36"/>
                      <a:pt x="36" y="49"/>
                      <a:pt x="40" y="62"/>
                    </a:cubicBezTo>
                    <a:lnTo>
                      <a:pt x="40" y="62"/>
                    </a:lnTo>
                    <a:cubicBezTo>
                      <a:pt x="54" y="104"/>
                      <a:pt x="66" y="146"/>
                      <a:pt x="79" y="190"/>
                    </a:cubicBezTo>
                    <a:lnTo>
                      <a:pt x="79" y="190"/>
                    </a:lnTo>
                    <a:cubicBezTo>
                      <a:pt x="81" y="190"/>
                      <a:pt x="84" y="191"/>
                      <a:pt x="85" y="1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6" name="Freeform 257"/>
              <p:cNvSpPr>
                <a:spLocks noChangeArrowheads="1"/>
              </p:cNvSpPr>
              <p:nvPr/>
            </p:nvSpPr>
            <p:spPr bwMode="auto">
              <a:xfrm>
                <a:off x="3759504" y="2389609"/>
                <a:ext cx="33333" cy="50000"/>
              </a:xfrm>
              <a:custGeom>
                <a:avLst/>
                <a:gdLst>
                  <a:gd name="T0" fmla="*/ 78 w 125"/>
                  <a:gd name="T1" fmla="*/ 53 h 184"/>
                  <a:gd name="T2" fmla="*/ 78 w 125"/>
                  <a:gd name="T3" fmla="*/ 53 h 184"/>
                  <a:gd name="T4" fmla="*/ 71 w 125"/>
                  <a:gd name="T5" fmla="*/ 24 h 184"/>
                  <a:gd name="T6" fmla="*/ 71 w 125"/>
                  <a:gd name="T7" fmla="*/ 24 h 184"/>
                  <a:gd name="T8" fmla="*/ 40 w 125"/>
                  <a:gd name="T9" fmla="*/ 52 h 184"/>
                  <a:gd name="T10" fmla="*/ 40 w 125"/>
                  <a:gd name="T11" fmla="*/ 52 h 184"/>
                  <a:gd name="T12" fmla="*/ 46 w 125"/>
                  <a:gd name="T13" fmla="*/ 58 h 184"/>
                  <a:gd name="T14" fmla="*/ 46 w 125"/>
                  <a:gd name="T15" fmla="*/ 58 h 184"/>
                  <a:gd name="T16" fmla="*/ 78 w 125"/>
                  <a:gd name="T17" fmla="*/ 53 h 184"/>
                  <a:gd name="T18" fmla="*/ 56 w 125"/>
                  <a:gd name="T19" fmla="*/ 85 h 184"/>
                  <a:gd name="T20" fmla="*/ 56 w 125"/>
                  <a:gd name="T21" fmla="*/ 85 h 184"/>
                  <a:gd name="T22" fmla="*/ 23 w 125"/>
                  <a:gd name="T23" fmla="*/ 70 h 184"/>
                  <a:gd name="T24" fmla="*/ 23 w 125"/>
                  <a:gd name="T25" fmla="*/ 70 h 184"/>
                  <a:gd name="T26" fmla="*/ 28 w 125"/>
                  <a:gd name="T27" fmla="*/ 30 h 184"/>
                  <a:gd name="T28" fmla="*/ 28 w 125"/>
                  <a:gd name="T29" fmla="*/ 30 h 184"/>
                  <a:gd name="T30" fmla="*/ 88 w 125"/>
                  <a:gd name="T31" fmla="*/ 9 h 184"/>
                  <a:gd name="T32" fmla="*/ 88 w 125"/>
                  <a:gd name="T33" fmla="*/ 9 h 184"/>
                  <a:gd name="T34" fmla="*/ 94 w 125"/>
                  <a:gd name="T35" fmla="*/ 74 h 184"/>
                  <a:gd name="T36" fmla="*/ 94 w 125"/>
                  <a:gd name="T37" fmla="*/ 74 h 184"/>
                  <a:gd name="T38" fmla="*/ 36 w 125"/>
                  <a:gd name="T39" fmla="*/ 154 h 184"/>
                  <a:gd name="T40" fmla="*/ 36 w 125"/>
                  <a:gd name="T41" fmla="*/ 154 h 184"/>
                  <a:gd name="T42" fmla="*/ 68 w 125"/>
                  <a:gd name="T43" fmla="*/ 154 h 184"/>
                  <a:gd name="T44" fmla="*/ 68 w 125"/>
                  <a:gd name="T45" fmla="*/ 154 h 184"/>
                  <a:gd name="T46" fmla="*/ 110 w 125"/>
                  <a:gd name="T47" fmla="*/ 154 h 184"/>
                  <a:gd name="T48" fmla="*/ 110 w 125"/>
                  <a:gd name="T49" fmla="*/ 154 h 184"/>
                  <a:gd name="T50" fmla="*/ 124 w 125"/>
                  <a:gd name="T51" fmla="*/ 170 h 184"/>
                  <a:gd name="T52" fmla="*/ 124 w 125"/>
                  <a:gd name="T53" fmla="*/ 170 h 184"/>
                  <a:gd name="T54" fmla="*/ 110 w 125"/>
                  <a:gd name="T55" fmla="*/ 180 h 184"/>
                  <a:gd name="T56" fmla="*/ 110 w 125"/>
                  <a:gd name="T57" fmla="*/ 180 h 184"/>
                  <a:gd name="T58" fmla="*/ 26 w 125"/>
                  <a:gd name="T59" fmla="*/ 182 h 184"/>
                  <a:gd name="T60" fmla="*/ 26 w 125"/>
                  <a:gd name="T61" fmla="*/ 182 h 184"/>
                  <a:gd name="T62" fmla="*/ 11 w 125"/>
                  <a:gd name="T63" fmla="*/ 145 h 184"/>
                  <a:gd name="T64" fmla="*/ 11 w 125"/>
                  <a:gd name="T65" fmla="*/ 145 h 184"/>
                  <a:gd name="T66" fmla="*/ 56 w 125"/>
                  <a:gd name="T67" fmla="*/ 8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184">
                    <a:moveTo>
                      <a:pt x="78" y="53"/>
                    </a:moveTo>
                    <a:lnTo>
                      <a:pt x="78" y="53"/>
                    </a:lnTo>
                    <a:cubicBezTo>
                      <a:pt x="76" y="45"/>
                      <a:pt x="74" y="38"/>
                      <a:pt x="71" y="24"/>
                    </a:cubicBezTo>
                    <a:lnTo>
                      <a:pt x="71" y="24"/>
                    </a:lnTo>
                    <a:cubicBezTo>
                      <a:pt x="57" y="36"/>
                      <a:pt x="49" y="44"/>
                      <a:pt x="40" y="52"/>
                    </a:cubicBezTo>
                    <a:lnTo>
                      <a:pt x="40" y="52"/>
                    </a:lnTo>
                    <a:cubicBezTo>
                      <a:pt x="42" y="54"/>
                      <a:pt x="43" y="57"/>
                      <a:pt x="46" y="58"/>
                    </a:cubicBezTo>
                    <a:lnTo>
                      <a:pt x="46" y="58"/>
                    </a:lnTo>
                    <a:cubicBezTo>
                      <a:pt x="56" y="57"/>
                      <a:pt x="66" y="56"/>
                      <a:pt x="78" y="53"/>
                    </a:cubicBezTo>
                    <a:close/>
                    <a:moveTo>
                      <a:pt x="56" y="85"/>
                    </a:moveTo>
                    <a:lnTo>
                      <a:pt x="56" y="85"/>
                    </a:lnTo>
                    <a:cubicBezTo>
                      <a:pt x="43" y="79"/>
                      <a:pt x="29" y="78"/>
                      <a:pt x="23" y="70"/>
                    </a:cubicBezTo>
                    <a:lnTo>
                      <a:pt x="23" y="70"/>
                    </a:lnTo>
                    <a:cubicBezTo>
                      <a:pt x="13" y="57"/>
                      <a:pt x="17" y="42"/>
                      <a:pt x="28" y="30"/>
                    </a:cubicBezTo>
                    <a:lnTo>
                      <a:pt x="28" y="30"/>
                    </a:lnTo>
                    <a:cubicBezTo>
                      <a:pt x="46" y="9"/>
                      <a:pt x="74" y="0"/>
                      <a:pt x="88" y="9"/>
                    </a:cubicBezTo>
                    <a:lnTo>
                      <a:pt x="88" y="9"/>
                    </a:lnTo>
                    <a:cubicBezTo>
                      <a:pt x="102" y="18"/>
                      <a:pt x="108" y="53"/>
                      <a:pt x="94" y="74"/>
                    </a:cubicBezTo>
                    <a:lnTo>
                      <a:pt x="94" y="74"/>
                    </a:lnTo>
                    <a:cubicBezTo>
                      <a:pt x="77" y="101"/>
                      <a:pt x="57" y="125"/>
                      <a:pt x="36" y="154"/>
                    </a:cubicBezTo>
                    <a:lnTo>
                      <a:pt x="36" y="154"/>
                    </a:lnTo>
                    <a:cubicBezTo>
                      <a:pt x="49" y="154"/>
                      <a:pt x="58" y="154"/>
                      <a:pt x="68" y="154"/>
                    </a:cubicBezTo>
                    <a:lnTo>
                      <a:pt x="68" y="154"/>
                    </a:lnTo>
                    <a:cubicBezTo>
                      <a:pt x="82" y="154"/>
                      <a:pt x="97" y="152"/>
                      <a:pt x="110" y="154"/>
                    </a:cubicBezTo>
                    <a:lnTo>
                      <a:pt x="110" y="154"/>
                    </a:lnTo>
                    <a:cubicBezTo>
                      <a:pt x="116" y="154"/>
                      <a:pt x="119" y="164"/>
                      <a:pt x="124" y="170"/>
                    </a:cubicBezTo>
                    <a:lnTo>
                      <a:pt x="124" y="170"/>
                    </a:lnTo>
                    <a:cubicBezTo>
                      <a:pt x="119" y="173"/>
                      <a:pt x="115" y="180"/>
                      <a:pt x="110" y="180"/>
                    </a:cubicBezTo>
                    <a:lnTo>
                      <a:pt x="110" y="180"/>
                    </a:lnTo>
                    <a:cubicBezTo>
                      <a:pt x="82" y="182"/>
                      <a:pt x="54" y="183"/>
                      <a:pt x="26" y="182"/>
                    </a:cubicBezTo>
                    <a:lnTo>
                      <a:pt x="26" y="182"/>
                    </a:lnTo>
                    <a:cubicBezTo>
                      <a:pt x="6" y="180"/>
                      <a:pt x="0" y="164"/>
                      <a:pt x="11" y="145"/>
                    </a:cubicBezTo>
                    <a:lnTo>
                      <a:pt x="11" y="145"/>
                    </a:lnTo>
                    <a:cubicBezTo>
                      <a:pt x="26" y="123"/>
                      <a:pt x="43" y="102"/>
                      <a:pt x="56" y="8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7" name="Freeform 258"/>
              <p:cNvSpPr>
                <a:spLocks noChangeArrowheads="1"/>
              </p:cNvSpPr>
              <p:nvPr/>
            </p:nvSpPr>
            <p:spPr bwMode="auto">
              <a:xfrm>
                <a:off x="3685695" y="2397942"/>
                <a:ext cx="32143" cy="45238"/>
              </a:xfrm>
              <a:custGeom>
                <a:avLst/>
                <a:gdLst>
                  <a:gd name="T0" fmla="*/ 60 w 119"/>
                  <a:gd name="T1" fmla="*/ 29 h 166"/>
                  <a:gd name="T2" fmla="*/ 60 w 119"/>
                  <a:gd name="T3" fmla="*/ 29 h 166"/>
                  <a:gd name="T4" fmla="*/ 81 w 119"/>
                  <a:gd name="T5" fmla="*/ 49 h 166"/>
                  <a:gd name="T6" fmla="*/ 81 w 119"/>
                  <a:gd name="T7" fmla="*/ 49 h 166"/>
                  <a:gd name="T8" fmla="*/ 46 w 119"/>
                  <a:gd name="T9" fmla="*/ 50 h 166"/>
                  <a:gd name="T10" fmla="*/ 46 w 119"/>
                  <a:gd name="T11" fmla="*/ 50 h 166"/>
                  <a:gd name="T12" fmla="*/ 35 w 119"/>
                  <a:gd name="T13" fmla="*/ 30 h 166"/>
                  <a:gd name="T14" fmla="*/ 35 w 119"/>
                  <a:gd name="T15" fmla="*/ 30 h 166"/>
                  <a:gd name="T16" fmla="*/ 56 w 119"/>
                  <a:gd name="T17" fmla="*/ 8 h 166"/>
                  <a:gd name="T18" fmla="*/ 56 w 119"/>
                  <a:gd name="T19" fmla="*/ 8 h 166"/>
                  <a:gd name="T20" fmla="*/ 101 w 119"/>
                  <a:gd name="T21" fmla="*/ 14 h 166"/>
                  <a:gd name="T22" fmla="*/ 101 w 119"/>
                  <a:gd name="T23" fmla="*/ 14 h 166"/>
                  <a:gd name="T24" fmla="*/ 104 w 119"/>
                  <a:gd name="T25" fmla="*/ 64 h 166"/>
                  <a:gd name="T26" fmla="*/ 104 w 119"/>
                  <a:gd name="T27" fmla="*/ 64 h 166"/>
                  <a:gd name="T28" fmla="*/ 63 w 119"/>
                  <a:gd name="T29" fmla="*/ 111 h 166"/>
                  <a:gd name="T30" fmla="*/ 63 w 119"/>
                  <a:gd name="T31" fmla="*/ 111 h 166"/>
                  <a:gd name="T32" fmla="*/ 35 w 119"/>
                  <a:gd name="T33" fmla="*/ 142 h 166"/>
                  <a:gd name="T34" fmla="*/ 35 w 119"/>
                  <a:gd name="T35" fmla="*/ 142 h 166"/>
                  <a:gd name="T36" fmla="*/ 88 w 119"/>
                  <a:gd name="T37" fmla="*/ 136 h 166"/>
                  <a:gd name="T38" fmla="*/ 88 w 119"/>
                  <a:gd name="T39" fmla="*/ 136 h 166"/>
                  <a:gd name="T40" fmla="*/ 106 w 119"/>
                  <a:gd name="T41" fmla="*/ 102 h 166"/>
                  <a:gd name="T42" fmla="*/ 106 w 119"/>
                  <a:gd name="T43" fmla="*/ 102 h 166"/>
                  <a:gd name="T44" fmla="*/ 118 w 119"/>
                  <a:gd name="T45" fmla="*/ 139 h 166"/>
                  <a:gd name="T46" fmla="*/ 118 w 119"/>
                  <a:gd name="T47" fmla="*/ 139 h 166"/>
                  <a:gd name="T48" fmla="*/ 101 w 119"/>
                  <a:gd name="T49" fmla="*/ 159 h 166"/>
                  <a:gd name="T50" fmla="*/ 101 w 119"/>
                  <a:gd name="T51" fmla="*/ 159 h 166"/>
                  <a:gd name="T52" fmla="*/ 34 w 119"/>
                  <a:gd name="T53" fmla="*/ 165 h 166"/>
                  <a:gd name="T54" fmla="*/ 34 w 119"/>
                  <a:gd name="T55" fmla="*/ 165 h 166"/>
                  <a:gd name="T56" fmla="*/ 16 w 119"/>
                  <a:gd name="T57" fmla="*/ 126 h 166"/>
                  <a:gd name="T58" fmla="*/ 16 w 119"/>
                  <a:gd name="T59" fmla="*/ 126 h 166"/>
                  <a:gd name="T60" fmla="*/ 64 w 119"/>
                  <a:gd name="T61" fmla="*/ 75 h 166"/>
                  <a:gd name="T62" fmla="*/ 64 w 119"/>
                  <a:gd name="T63" fmla="*/ 75 h 166"/>
                  <a:gd name="T64" fmla="*/ 80 w 119"/>
                  <a:gd name="T65" fmla="*/ 52 h 166"/>
                  <a:gd name="T66" fmla="*/ 80 w 119"/>
                  <a:gd name="T67" fmla="*/ 52 h 166"/>
                  <a:gd name="T68" fmla="*/ 83 w 119"/>
                  <a:gd name="T69" fmla="*/ 34 h 166"/>
                  <a:gd name="T70" fmla="*/ 83 w 119"/>
                  <a:gd name="T71" fmla="*/ 34 h 166"/>
                  <a:gd name="T72" fmla="*/ 60 w 119"/>
                  <a:gd name="T73"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 h="166">
                    <a:moveTo>
                      <a:pt x="60" y="29"/>
                    </a:moveTo>
                    <a:lnTo>
                      <a:pt x="60" y="29"/>
                    </a:lnTo>
                    <a:cubicBezTo>
                      <a:pt x="67" y="36"/>
                      <a:pt x="72" y="40"/>
                      <a:pt x="81" y="49"/>
                    </a:cubicBezTo>
                    <a:lnTo>
                      <a:pt x="81" y="49"/>
                    </a:lnTo>
                    <a:cubicBezTo>
                      <a:pt x="65" y="50"/>
                      <a:pt x="55" y="54"/>
                      <a:pt x="46" y="50"/>
                    </a:cubicBezTo>
                    <a:lnTo>
                      <a:pt x="46" y="50"/>
                    </a:lnTo>
                    <a:cubicBezTo>
                      <a:pt x="39" y="47"/>
                      <a:pt x="32" y="35"/>
                      <a:pt x="35" y="30"/>
                    </a:cubicBezTo>
                    <a:lnTo>
                      <a:pt x="35" y="30"/>
                    </a:lnTo>
                    <a:cubicBezTo>
                      <a:pt x="38" y="22"/>
                      <a:pt x="46" y="12"/>
                      <a:pt x="56" y="8"/>
                    </a:cubicBezTo>
                    <a:lnTo>
                      <a:pt x="56" y="8"/>
                    </a:lnTo>
                    <a:cubicBezTo>
                      <a:pt x="71" y="1"/>
                      <a:pt x="88" y="0"/>
                      <a:pt x="101" y="14"/>
                    </a:cubicBezTo>
                    <a:lnTo>
                      <a:pt x="101" y="14"/>
                    </a:lnTo>
                    <a:cubicBezTo>
                      <a:pt x="113" y="29"/>
                      <a:pt x="116" y="47"/>
                      <a:pt x="104" y="64"/>
                    </a:cubicBezTo>
                    <a:lnTo>
                      <a:pt x="104" y="64"/>
                    </a:lnTo>
                    <a:cubicBezTo>
                      <a:pt x="91" y="81"/>
                      <a:pt x="76" y="96"/>
                      <a:pt x="63" y="111"/>
                    </a:cubicBezTo>
                    <a:lnTo>
                      <a:pt x="63" y="111"/>
                    </a:lnTo>
                    <a:cubicBezTo>
                      <a:pt x="55" y="119"/>
                      <a:pt x="47" y="127"/>
                      <a:pt x="35" y="142"/>
                    </a:cubicBezTo>
                    <a:lnTo>
                      <a:pt x="35" y="142"/>
                    </a:lnTo>
                    <a:cubicBezTo>
                      <a:pt x="59" y="139"/>
                      <a:pt x="76" y="137"/>
                      <a:pt x="88" y="136"/>
                    </a:cubicBezTo>
                    <a:lnTo>
                      <a:pt x="88" y="136"/>
                    </a:lnTo>
                    <a:cubicBezTo>
                      <a:pt x="96" y="122"/>
                      <a:pt x="101" y="112"/>
                      <a:pt x="106" y="102"/>
                    </a:cubicBezTo>
                    <a:lnTo>
                      <a:pt x="106" y="102"/>
                    </a:lnTo>
                    <a:cubicBezTo>
                      <a:pt x="111" y="115"/>
                      <a:pt x="118" y="126"/>
                      <a:pt x="118" y="139"/>
                    </a:cubicBezTo>
                    <a:lnTo>
                      <a:pt x="118" y="139"/>
                    </a:lnTo>
                    <a:cubicBezTo>
                      <a:pt x="118" y="146"/>
                      <a:pt x="108" y="158"/>
                      <a:pt x="101" y="159"/>
                    </a:cubicBezTo>
                    <a:lnTo>
                      <a:pt x="101" y="159"/>
                    </a:lnTo>
                    <a:cubicBezTo>
                      <a:pt x="79" y="164"/>
                      <a:pt x="56" y="165"/>
                      <a:pt x="34" y="165"/>
                    </a:cubicBezTo>
                    <a:lnTo>
                      <a:pt x="34" y="165"/>
                    </a:lnTo>
                    <a:cubicBezTo>
                      <a:pt x="9" y="165"/>
                      <a:pt x="0" y="145"/>
                      <a:pt x="16" y="126"/>
                    </a:cubicBezTo>
                    <a:lnTo>
                      <a:pt x="16" y="126"/>
                    </a:lnTo>
                    <a:cubicBezTo>
                      <a:pt x="30" y="107"/>
                      <a:pt x="47" y="92"/>
                      <a:pt x="64" y="75"/>
                    </a:cubicBezTo>
                    <a:lnTo>
                      <a:pt x="64" y="75"/>
                    </a:lnTo>
                    <a:cubicBezTo>
                      <a:pt x="70" y="67"/>
                      <a:pt x="77" y="61"/>
                      <a:pt x="80" y="52"/>
                    </a:cubicBezTo>
                    <a:lnTo>
                      <a:pt x="80" y="52"/>
                    </a:lnTo>
                    <a:cubicBezTo>
                      <a:pt x="84" y="46"/>
                      <a:pt x="85" y="37"/>
                      <a:pt x="83" y="34"/>
                    </a:cubicBezTo>
                    <a:lnTo>
                      <a:pt x="83" y="34"/>
                    </a:lnTo>
                    <a:cubicBezTo>
                      <a:pt x="80" y="30"/>
                      <a:pt x="71" y="31"/>
                      <a:pt x="60" y="2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8" name="Freeform 259"/>
              <p:cNvSpPr>
                <a:spLocks noChangeArrowheads="1"/>
              </p:cNvSpPr>
              <p:nvPr/>
            </p:nvSpPr>
            <p:spPr bwMode="auto">
              <a:xfrm>
                <a:off x="3467839" y="2380085"/>
                <a:ext cx="28571" cy="48809"/>
              </a:xfrm>
              <a:custGeom>
                <a:avLst/>
                <a:gdLst>
                  <a:gd name="T0" fmla="*/ 22 w 108"/>
                  <a:gd name="T1" fmla="*/ 37 h 180"/>
                  <a:gd name="T2" fmla="*/ 22 w 108"/>
                  <a:gd name="T3" fmla="*/ 37 h 180"/>
                  <a:gd name="T4" fmla="*/ 30 w 108"/>
                  <a:gd name="T5" fmla="*/ 17 h 180"/>
                  <a:gd name="T6" fmla="*/ 30 w 108"/>
                  <a:gd name="T7" fmla="*/ 17 h 180"/>
                  <a:gd name="T8" fmla="*/ 47 w 108"/>
                  <a:gd name="T9" fmla="*/ 0 h 180"/>
                  <a:gd name="T10" fmla="*/ 47 w 108"/>
                  <a:gd name="T11" fmla="*/ 0 h 180"/>
                  <a:gd name="T12" fmla="*/ 60 w 108"/>
                  <a:gd name="T13" fmla="*/ 23 h 180"/>
                  <a:gd name="T14" fmla="*/ 60 w 108"/>
                  <a:gd name="T15" fmla="*/ 23 h 180"/>
                  <a:gd name="T16" fmla="*/ 60 w 108"/>
                  <a:gd name="T17" fmla="*/ 148 h 180"/>
                  <a:gd name="T18" fmla="*/ 60 w 108"/>
                  <a:gd name="T19" fmla="*/ 148 h 180"/>
                  <a:gd name="T20" fmla="*/ 93 w 108"/>
                  <a:gd name="T21" fmla="*/ 138 h 180"/>
                  <a:gd name="T22" fmla="*/ 93 w 108"/>
                  <a:gd name="T23" fmla="*/ 138 h 180"/>
                  <a:gd name="T24" fmla="*/ 72 w 108"/>
                  <a:gd name="T25" fmla="*/ 174 h 180"/>
                  <a:gd name="T26" fmla="*/ 72 w 108"/>
                  <a:gd name="T27" fmla="*/ 174 h 180"/>
                  <a:gd name="T28" fmla="*/ 22 w 108"/>
                  <a:gd name="T29" fmla="*/ 179 h 180"/>
                  <a:gd name="T30" fmla="*/ 22 w 108"/>
                  <a:gd name="T31" fmla="*/ 179 h 180"/>
                  <a:gd name="T32" fmla="*/ 0 w 108"/>
                  <a:gd name="T33" fmla="*/ 166 h 180"/>
                  <a:gd name="T34" fmla="*/ 0 w 108"/>
                  <a:gd name="T35" fmla="*/ 166 h 180"/>
                  <a:gd name="T36" fmla="*/ 19 w 108"/>
                  <a:gd name="T37" fmla="*/ 153 h 180"/>
                  <a:gd name="T38" fmla="*/ 19 w 108"/>
                  <a:gd name="T39" fmla="*/ 153 h 180"/>
                  <a:gd name="T40" fmla="*/ 37 w 108"/>
                  <a:gd name="T41" fmla="*/ 132 h 180"/>
                  <a:gd name="T42" fmla="*/ 37 w 108"/>
                  <a:gd name="T43" fmla="*/ 132 h 180"/>
                  <a:gd name="T44" fmla="*/ 37 w 108"/>
                  <a:gd name="T45" fmla="*/ 59 h 180"/>
                  <a:gd name="T46" fmla="*/ 37 w 108"/>
                  <a:gd name="T47" fmla="*/ 59 h 180"/>
                  <a:gd name="T48" fmla="*/ 27 w 108"/>
                  <a:gd name="T49" fmla="*/ 38 h 180"/>
                  <a:gd name="T50" fmla="*/ 27 w 108"/>
                  <a:gd name="T51" fmla="*/ 38 h 180"/>
                  <a:gd name="T52" fmla="*/ 22 w 108"/>
                  <a:gd name="T53" fmla="*/ 3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8" h="180">
                    <a:moveTo>
                      <a:pt x="22" y="37"/>
                    </a:moveTo>
                    <a:lnTo>
                      <a:pt x="22" y="37"/>
                    </a:lnTo>
                    <a:cubicBezTo>
                      <a:pt x="25" y="29"/>
                      <a:pt x="26" y="23"/>
                      <a:pt x="30" y="17"/>
                    </a:cubicBezTo>
                    <a:lnTo>
                      <a:pt x="30" y="17"/>
                    </a:lnTo>
                    <a:cubicBezTo>
                      <a:pt x="35" y="11"/>
                      <a:pt x="41" y="6"/>
                      <a:pt x="47" y="0"/>
                    </a:cubicBezTo>
                    <a:lnTo>
                      <a:pt x="47" y="0"/>
                    </a:lnTo>
                    <a:cubicBezTo>
                      <a:pt x="51" y="7"/>
                      <a:pt x="59" y="16"/>
                      <a:pt x="60" y="23"/>
                    </a:cubicBezTo>
                    <a:lnTo>
                      <a:pt x="60" y="23"/>
                    </a:lnTo>
                    <a:cubicBezTo>
                      <a:pt x="61" y="64"/>
                      <a:pt x="60" y="104"/>
                      <a:pt x="60" y="148"/>
                    </a:cubicBezTo>
                    <a:lnTo>
                      <a:pt x="60" y="148"/>
                    </a:lnTo>
                    <a:cubicBezTo>
                      <a:pt x="73" y="145"/>
                      <a:pt x="82" y="141"/>
                      <a:pt x="93" y="138"/>
                    </a:cubicBezTo>
                    <a:lnTo>
                      <a:pt x="93" y="138"/>
                    </a:lnTo>
                    <a:cubicBezTo>
                      <a:pt x="107" y="166"/>
                      <a:pt x="102" y="173"/>
                      <a:pt x="72" y="174"/>
                    </a:cubicBezTo>
                    <a:lnTo>
                      <a:pt x="72" y="174"/>
                    </a:lnTo>
                    <a:cubicBezTo>
                      <a:pt x="56" y="175"/>
                      <a:pt x="39" y="179"/>
                      <a:pt x="22" y="179"/>
                    </a:cubicBezTo>
                    <a:lnTo>
                      <a:pt x="22" y="179"/>
                    </a:lnTo>
                    <a:cubicBezTo>
                      <a:pt x="16" y="178"/>
                      <a:pt x="9" y="170"/>
                      <a:pt x="0" y="166"/>
                    </a:cubicBezTo>
                    <a:lnTo>
                      <a:pt x="0" y="166"/>
                    </a:lnTo>
                    <a:cubicBezTo>
                      <a:pt x="7" y="161"/>
                      <a:pt x="13" y="153"/>
                      <a:pt x="19" y="153"/>
                    </a:cubicBezTo>
                    <a:lnTo>
                      <a:pt x="19" y="153"/>
                    </a:lnTo>
                    <a:cubicBezTo>
                      <a:pt x="35" y="152"/>
                      <a:pt x="38" y="145"/>
                      <a:pt x="37" y="132"/>
                    </a:cubicBezTo>
                    <a:lnTo>
                      <a:pt x="37" y="132"/>
                    </a:lnTo>
                    <a:cubicBezTo>
                      <a:pt x="37" y="107"/>
                      <a:pt x="38" y="83"/>
                      <a:pt x="37" y="59"/>
                    </a:cubicBezTo>
                    <a:lnTo>
                      <a:pt x="37" y="59"/>
                    </a:lnTo>
                    <a:cubicBezTo>
                      <a:pt x="37" y="52"/>
                      <a:pt x="31" y="45"/>
                      <a:pt x="27" y="38"/>
                    </a:cubicBezTo>
                    <a:lnTo>
                      <a:pt x="27" y="38"/>
                    </a:lnTo>
                    <a:cubicBezTo>
                      <a:pt x="26" y="38"/>
                      <a:pt x="25" y="37"/>
                      <a:pt x="22"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29" name="Freeform 260"/>
              <p:cNvSpPr>
                <a:spLocks noChangeArrowheads="1"/>
              </p:cNvSpPr>
              <p:nvPr/>
            </p:nvSpPr>
            <p:spPr bwMode="auto">
              <a:xfrm>
                <a:off x="3545220" y="2387228"/>
                <a:ext cx="26190" cy="48809"/>
              </a:xfrm>
              <a:custGeom>
                <a:avLst/>
                <a:gdLst>
                  <a:gd name="T0" fmla="*/ 34 w 98"/>
                  <a:gd name="T1" fmla="*/ 55 h 179"/>
                  <a:gd name="T2" fmla="*/ 16 w 98"/>
                  <a:gd name="T3" fmla="*/ 55 h 179"/>
                  <a:gd name="T4" fmla="*/ 16 w 98"/>
                  <a:gd name="T5" fmla="*/ 55 h 179"/>
                  <a:gd name="T6" fmla="*/ 17 w 98"/>
                  <a:gd name="T7" fmla="*/ 41 h 179"/>
                  <a:gd name="T8" fmla="*/ 17 w 98"/>
                  <a:gd name="T9" fmla="*/ 41 h 179"/>
                  <a:gd name="T10" fmla="*/ 28 w 98"/>
                  <a:gd name="T11" fmla="*/ 12 h 179"/>
                  <a:gd name="T12" fmla="*/ 28 w 98"/>
                  <a:gd name="T13" fmla="*/ 12 h 179"/>
                  <a:gd name="T14" fmla="*/ 40 w 98"/>
                  <a:gd name="T15" fmla="*/ 0 h 179"/>
                  <a:gd name="T16" fmla="*/ 40 w 98"/>
                  <a:gd name="T17" fmla="*/ 0 h 179"/>
                  <a:gd name="T18" fmla="*/ 52 w 98"/>
                  <a:gd name="T19" fmla="*/ 13 h 179"/>
                  <a:gd name="T20" fmla="*/ 52 w 98"/>
                  <a:gd name="T21" fmla="*/ 13 h 179"/>
                  <a:gd name="T22" fmla="*/ 66 w 98"/>
                  <a:gd name="T23" fmla="*/ 115 h 179"/>
                  <a:gd name="T24" fmla="*/ 66 w 98"/>
                  <a:gd name="T25" fmla="*/ 115 h 179"/>
                  <a:gd name="T26" fmla="*/ 66 w 98"/>
                  <a:gd name="T27" fmla="*/ 140 h 179"/>
                  <a:gd name="T28" fmla="*/ 66 w 98"/>
                  <a:gd name="T29" fmla="*/ 140 h 179"/>
                  <a:gd name="T30" fmla="*/ 71 w 98"/>
                  <a:gd name="T31" fmla="*/ 143 h 179"/>
                  <a:gd name="T32" fmla="*/ 71 w 98"/>
                  <a:gd name="T33" fmla="*/ 143 h 179"/>
                  <a:gd name="T34" fmla="*/ 97 w 98"/>
                  <a:gd name="T35" fmla="*/ 158 h 179"/>
                  <a:gd name="T36" fmla="*/ 97 w 98"/>
                  <a:gd name="T37" fmla="*/ 158 h 179"/>
                  <a:gd name="T38" fmla="*/ 68 w 98"/>
                  <a:gd name="T39" fmla="*/ 170 h 179"/>
                  <a:gd name="T40" fmla="*/ 68 w 98"/>
                  <a:gd name="T41" fmla="*/ 170 h 179"/>
                  <a:gd name="T42" fmla="*/ 19 w 98"/>
                  <a:gd name="T43" fmla="*/ 169 h 179"/>
                  <a:gd name="T44" fmla="*/ 19 w 98"/>
                  <a:gd name="T45" fmla="*/ 169 h 179"/>
                  <a:gd name="T46" fmla="*/ 0 w 98"/>
                  <a:gd name="T47" fmla="*/ 156 h 179"/>
                  <a:gd name="T48" fmla="*/ 0 w 98"/>
                  <a:gd name="T49" fmla="*/ 156 h 179"/>
                  <a:gd name="T50" fmla="*/ 19 w 98"/>
                  <a:gd name="T51" fmla="*/ 145 h 179"/>
                  <a:gd name="T52" fmla="*/ 19 w 98"/>
                  <a:gd name="T53" fmla="*/ 145 h 179"/>
                  <a:gd name="T54" fmla="*/ 40 w 98"/>
                  <a:gd name="T55" fmla="*/ 122 h 179"/>
                  <a:gd name="T56" fmla="*/ 40 w 98"/>
                  <a:gd name="T57" fmla="*/ 122 h 179"/>
                  <a:gd name="T58" fmla="*/ 34 w 98"/>
                  <a:gd name="T59" fmla="*/ 5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179">
                    <a:moveTo>
                      <a:pt x="34" y="55"/>
                    </a:moveTo>
                    <a:lnTo>
                      <a:pt x="16" y="55"/>
                    </a:lnTo>
                    <a:lnTo>
                      <a:pt x="16" y="55"/>
                    </a:lnTo>
                    <a:cubicBezTo>
                      <a:pt x="16" y="50"/>
                      <a:pt x="15" y="45"/>
                      <a:pt x="17" y="41"/>
                    </a:cubicBezTo>
                    <a:lnTo>
                      <a:pt x="17" y="41"/>
                    </a:lnTo>
                    <a:cubicBezTo>
                      <a:pt x="20" y="30"/>
                      <a:pt x="24" y="21"/>
                      <a:pt x="28" y="12"/>
                    </a:cubicBezTo>
                    <a:lnTo>
                      <a:pt x="28" y="12"/>
                    </a:lnTo>
                    <a:cubicBezTo>
                      <a:pt x="31" y="7"/>
                      <a:pt x="36" y="4"/>
                      <a:pt x="40" y="0"/>
                    </a:cubicBezTo>
                    <a:lnTo>
                      <a:pt x="40" y="0"/>
                    </a:lnTo>
                    <a:cubicBezTo>
                      <a:pt x="44" y="4"/>
                      <a:pt x="51" y="8"/>
                      <a:pt x="52" y="13"/>
                    </a:cubicBezTo>
                    <a:lnTo>
                      <a:pt x="52" y="13"/>
                    </a:lnTo>
                    <a:cubicBezTo>
                      <a:pt x="56" y="47"/>
                      <a:pt x="61" y="81"/>
                      <a:pt x="66" y="115"/>
                    </a:cubicBezTo>
                    <a:lnTo>
                      <a:pt x="66" y="115"/>
                    </a:lnTo>
                    <a:cubicBezTo>
                      <a:pt x="66" y="124"/>
                      <a:pt x="66" y="133"/>
                      <a:pt x="66" y="140"/>
                    </a:cubicBezTo>
                    <a:lnTo>
                      <a:pt x="66" y="140"/>
                    </a:lnTo>
                    <a:cubicBezTo>
                      <a:pt x="68" y="142"/>
                      <a:pt x="70" y="143"/>
                      <a:pt x="71" y="143"/>
                    </a:cubicBezTo>
                    <a:lnTo>
                      <a:pt x="71" y="143"/>
                    </a:lnTo>
                    <a:cubicBezTo>
                      <a:pt x="80" y="149"/>
                      <a:pt x="97" y="154"/>
                      <a:pt x="97" y="158"/>
                    </a:cubicBezTo>
                    <a:lnTo>
                      <a:pt x="97" y="158"/>
                    </a:lnTo>
                    <a:cubicBezTo>
                      <a:pt x="96" y="178"/>
                      <a:pt x="80" y="169"/>
                      <a:pt x="68" y="170"/>
                    </a:cubicBezTo>
                    <a:lnTo>
                      <a:pt x="68" y="170"/>
                    </a:lnTo>
                    <a:cubicBezTo>
                      <a:pt x="52" y="170"/>
                      <a:pt x="35" y="171"/>
                      <a:pt x="19" y="169"/>
                    </a:cubicBezTo>
                    <a:lnTo>
                      <a:pt x="19" y="169"/>
                    </a:lnTo>
                    <a:cubicBezTo>
                      <a:pt x="12" y="169"/>
                      <a:pt x="6" y="161"/>
                      <a:pt x="0" y="156"/>
                    </a:cubicBezTo>
                    <a:lnTo>
                      <a:pt x="0" y="156"/>
                    </a:lnTo>
                    <a:cubicBezTo>
                      <a:pt x="6" y="153"/>
                      <a:pt x="13" y="144"/>
                      <a:pt x="19" y="145"/>
                    </a:cubicBezTo>
                    <a:lnTo>
                      <a:pt x="19" y="145"/>
                    </a:lnTo>
                    <a:cubicBezTo>
                      <a:pt x="37" y="146"/>
                      <a:pt x="42" y="139"/>
                      <a:pt x="40" y="122"/>
                    </a:cubicBezTo>
                    <a:lnTo>
                      <a:pt x="40" y="122"/>
                    </a:lnTo>
                    <a:cubicBezTo>
                      <a:pt x="37" y="100"/>
                      <a:pt x="36" y="77"/>
                      <a:pt x="34" y="5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0" name="Freeform 261"/>
              <p:cNvSpPr>
                <a:spLocks noChangeArrowheads="1"/>
              </p:cNvSpPr>
              <p:nvPr/>
            </p:nvSpPr>
            <p:spPr bwMode="auto">
              <a:xfrm>
                <a:off x="3582124" y="2382466"/>
                <a:ext cx="36904" cy="8333"/>
              </a:xfrm>
              <a:custGeom>
                <a:avLst/>
                <a:gdLst>
                  <a:gd name="T0" fmla="*/ 0 w 135"/>
                  <a:gd name="T1" fmla="*/ 9 h 32"/>
                  <a:gd name="T2" fmla="*/ 0 w 135"/>
                  <a:gd name="T3" fmla="*/ 9 h 32"/>
                  <a:gd name="T4" fmla="*/ 20 w 135"/>
                  <a:gd name="T5" fmla="*/ 0 h 32"/>
                  <a:gd name="T6" fmla="*/ 20 w 135"/>
                  <a:gd name="T7" fmla="*/ 0 h 32"/>
                  <a:gd name="T8" fmla="*/ 119 w 135"/>
                  <a:gd name="T9" fmla="*/ 7 h 32"/>
                  <a:gd name="T10" fmla="*/ 119 w 135"/>
                  <a:gd name="T11" fmla="*/ 7 h 32"/>
                  <a:gd name="T12" fmla="*/ 134 w 135"/>
                  <a:gd name="T13" fmla="*/ 18 h 32"/>
                  <a:gd name="T14" fmla="*/ 134 w 135"/>
                  <a:gd name="T15" fmla="*/ 18 h 32"/>
                  <a:gd name="T16" fmla="*/ 120 w 135"/>
                  <a:gd name="T17" fmla="*/ 31 h 32"/>
                  <a:gd name="T18" fmla="*/ 120 w 135"/>
                  <a:gd name="T19" fmla="*/ 31 h 32"/>
                  <a:gd name="T20" fmla="*/ 30 w 135"/>
                  <a:gd name="T21" fmla="*/ 24 h 32"/>
                  <a:gd name="T22" fmla="*/ 30 w 135"/>
                  <a:gd name="T23" fmla="*/ 24 h 32"/>
                  <a:gd name="T24" fmla="*/ 0 w 135"/>
                  <a:gd name="T25"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32">
                    <a:moveTo>
                      <a:pt x="0" y="9"/>
                    </a:moveTo>
                    <a:lnTo>
                      <a:pt x="0" y="9"/>
                    </a:lnTo>
                    <a:cubicBezTo>
                      <a:pt x="11" y="4"/>
                      <a:pt x="16" y="0"/>
                      <a:pt x="20" y="0"/>
                    </a:cubicBezTo>
                    <a:lnTo>
                      <a:pt x="20" y="0"/>
                    </a:lnTo>
                    <a:cubicBezTo>
                      <a:pt x="53" y="2"/>
                      <a:pt x="86" y="3"/>
                      <a:pt x="119" y="7"/>
                    </a:cubicBezTo>
                    <a:lnTo>
                      <a:pt x="119" y="7"/>
                    </a:lnTo>
                    <a:cubicBezTo>
                      <a:pt x="123" y="7"/>
                      <a:pt x="128" y="14"/>
                      <a:pt x="134" y="18"/>
                    </a:cubicBezTo>
                    <a:lnTo>
                      <a:pt x="134" y="18"/>
                    </a:lnTo>
                    <a:cubicBezTo>
                      <a:pt x="129" y="23"/>
                      <a:pt x="124" y="31"/>
                      <a:pt x="120" y="31"/>
                    </a:cubicBezTo>
                    <a:lnTo>
                      <a:pt x="120" y="31"/>
                    </a:lnTo>
                    <a:cubicBezTo>
                      <a:pt x="89" y="30"/>
                      <a:pt x="59" y="28"/>
                      <a:pt x="30" y="24"/>
                    </a:cubicBezTo>
                    <a:lnTo>
                      <a:pt x="30" y="24"/>
                    </a:lnTo>
                    <a:cubicBezTo>
                      <a:pt x="21" y="23"/>
                      <a:pt x="15" y="16"/>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31" name="Freeform 262"/>
              <p:cNvSpPr>
                <a:spLocks noChangeArrowheads="1"/>
              </p:cNvSpPr>
              <p:nvPr/>
            </p:nvSpPr>
            <p:spPr bwMode="auto">
              <a:xfrm>
                <a:off x="3584505" y="2363418"/>
                <a:ext cx="33333" cy="10714"/>
              </a:xfrm>
              <a:custGeom>
                <a:avLst/>
                <a:gdLst>
                  <a:gd name="T0" fmla="*/ 3 w 124"/>
                  <a:gd name="T1" fmla="*/ 0 h 40"/>
                  <a:gd name="T2" fmla="*/ 3 w 124"/>
                  <a:gd name="T3" fmla="*/ 0 h 40"/>
                  <a:gd name="T4" fmla="*/ 110 w 124"/>
                  <a:gd name="T5" fmla="*/ 11 h 40"/>
                  <a:gd name="T6" fmla="*/ 110 w 124"/>
                  <a:gd name="T7" fmla="*/ 11 h 40"/>
                  <a:gd name="T8" fmla="*/ 123 w 124"/>
                  <a:gd name="T9" fmla="*/ 29 h 40"/>
                  <a:gd name="T10" fmla="*/ 123 w 124"/>
                  <a:gd name="T11" fmla="*/ 29 h 40"/>
                  <a:gd name="T12" fmla="*/ 107 w 124"/>
                  <a:gd name="T13" fmla="*/ 39 h 40"/>
                  <a:gd name="T14" fmla="*/ 107 w 124"/>
                  <a:gd name="T15" fmla="*/ 39 h 40"/>
                  <a:gd name="T16" fmla="*/ 23 w 124"/>
                  <a:gd name="T17" fmla="*/ 23 h 40"/>
                  <a:gd name="T18" fmla="*/ 23 w 124"/>
                  <a:gd name="T19" fmla="*/ 23 h 40"/>
                  <a:gd name="T20" fmla="*/ 0 w 124"/>
                  <a:gd name="T21" fmla="*/ 11 h 40"/>
                  <a:gd name="T22" fmla="*/ 0 w 124"/>
                  <a:gd name="T23" fmla="*/ 11 h 40"/>
                  <a:gd name="T24" fmla="*/ 3 w 124"/>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40">
                    <a:moveTo>
                      <a:pt x="3" y="0"/>
                    </a:moveTo>
                    <a:lnTo>
                      <a:pt x="3" y="0"/>
                    </a:lnTo>
                    <a:cubicBezTo>
                      <a:pt x="38" y="3"/>
                      <a:pt x="74" y="7"/>
                      <a:pt x="110" y="11"/>
                    </a:cubicBezTo>
                    <a:lnTo>
                      <a:pt x="110" y="11"/>
                    </a:lnTo>
                    <a:cubicBezTo>
                      <a:pt x="114" y="13"/>
                      <a:pt x="118" y="23"/>
                      <a:pt x="123" y="29"/>
                    </a:cubicBezTo>
                    <a:lnTo>
                      <a:pt x="123" y="29"/>
                    </a:lnTo>
                    <a:cubicBezTo>
                      <a:pt x="117" y="33"/>
                      <a:pt x="111" y="39"/>
                      <a:pt x="107" y="39"/>
                    </a:cubicBezTo>
                    <a:lnTo>
                      <a:pt x="107" y="39"/>
                    </a:lnTo>
                    <a:cubicBezTo>
                      <a:pt x="78" y="35"/>
                      <a:pt x="50" y="29"/>
                      <a:pt x="23" y="23"/>
                    </a:cubicBezTo>
                    <a:lnTo>
                      <a:pt x="23" y="23"/>
                    </a:lnTo>
                    <a:cubicBezTo>
                      <a:pt x="15" y="22"/>
                      <a:pt x="7" y="15"/>
                      <a:pt x="0" y="11"/>
                    </a:cubicBezTo>
                    <a:lnTo>
                      <a:pt x="0" y="11"/>
                    </a:lnTo>
                    <a:cubicBezTo>
                      <a:pt x="1" y="7"/>
                      <a:pt x="2" y="3"/>
                      <a:pt x="3"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grpSp>
    </p:spTree>
    <p:extLst>
      <p:ext uri="{BB962C8B-B14F-4D97-AF65-F5344CB8AC3E}">
        <p14:creationId xmlns:p14="http://schemas.microsoft.com/office/powerpoint/2010/main" val="56567953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6/1/2020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36333928"/>
      </p:ext>
    </p:extLst>
  </p:cSld>
  <p:clrMap bg1="lt1" tx1="dk1" bg2="lt2" tx2="dk2" accent1="accent1" accent2="accent2" accent3="accent3" accent4="accent4" accent5="accent5" accent6="accent6" hlink="hlink" folHlink="folHlink"/>
  <p:sldLayoutIdLst>
    <p:sldLayoutId id="2147483973" r:id="rId1"/>
    <p:sldLayoutId id="2147483977" r:id="rId2"/>
    <p:sldLayoutId id="2147483979" r:id="rId3"/>
    <p:sldLayoutId id="2147483978" r:id="rId4"/>
    <p:sldLayoutId id="2147483976" r:id="rId5"/>
    <p:sldLayoutId id="2147483956" r:id="rId6"/>
    <p:sldLayoutId id="2147483953" r:id="rId7"/>
    <p:sldLayoutId id="2147483959" r:id="rId8"/>
    <p:sldLayoutId id="2147483960" r:id="rId9"/>
    <p:sldLayoutId id="2147483958" r:id="rId10"/>
    <p:sldLayoutId id="2147483975" r:id="rId11"/>
    <p:sldLayoutId id="214748398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 name="Rectangle 1879"/>
          <p:cNvSpPr/>
          <p:nvPr/>
        </p:nvSpPr>
        <p:spPr>
          <a:xfrm>
            <a:off x="3516232" y="3195819"/>
            <a:ext cx="2111536" cy="2993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1" name="Rectangle 1880"/>
          <p:cNvSpPr/>
          <p:nvPr/>
        </p:nvSpPr>
        <p:spPr>
          <a:xfrm>
            <a:off x="3516231" y="3205914"/>
            <a:ext cx="2111536" cy="299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TextBox 1168"/>
          <p:cNvSpPr txBox="1"/>
          <p:nvPr/>
        </p:nvSpPr>
        <p:spPr>
          <a:xfrm>
            <a:off x="4148647" y="3205587"/>
            <a:ext cx="846707" cy="276999"/>
          </a:xfrm>
          <a:prstGeom prst="rect">
            <a:avLst/>
          </a:prstGeom>
          <a:noFill/>
        </p:spPr>
        <p:txBody>
          <a:bodyPr wrap="none" rtlCol="0">
            <a:spAutoFit/>
          </a:bodyPr>
          <a:lstStyle/>
          <a:p>
            <a:pPr algn="ctr"/>
            <a:r>
              <a:rPr lang="en-US" sz="1200" spc="100" dirty="0">
                <a:solidFill>
                  <a:schemeClr val="bg1"/>
                </a:solidFill>
                <a:latin typeface="Roboto" charset="0"/>
                <a:ea typeface="Roboto" charset="0"/>
                <a:cs typeface="Roboto" charset="0"/>
              </a:rPr>
              <a:t>Group K</a:t>
            </a:r>
          </a:p>
        </p:txBody>
      </p:sp>
      <p:sp>
        <p:nvSpPr>
          <p:cNvPr id="1170" name="TextBox 1169"/>
          <p:cNvSpPr txBox="1"/>
          <p:nvPr/>
        </p:nvSpPr>
        <p:spPr>
          <a:xfrm>
            <a:off x="683999" y="2257100"/>
            <a:ext cx="7776002" cy="954107"/>
          </a:xfrm>
          <a:prstGeom prst="rect">
            <a:avLst/>
          </a:prstGeom>
          <a:noFill/>
        </p:spPr>
        <p:txBody>
          <a:bodyPr wrap="square" rtlCol="0">
            <a:spAutoFit/>
          </a:bodyPr>
          <a:lstStyle/>
          <a:p>
            <a:pPr algn="ctr"/>
            <a:r>
              <a:rPr lang="en-US" sz="2800" b="1" dirty="0">
                <a:solidFill>
                  <a:schemeClr val="tx2"/>
                </a:solidFill>
                <a:latin typeface="Nunito Black" charset="0"/>
                <a:ea typeface="Nunito Black" charset="0"/>
                <a:cs typeface="Nunito Black" charset="0"/>
              </a:rPr>
              <a:t>Visualizing Decision Rules and Relations for Medical Data Analysis: Machine Learning</a:t>
            </a:r>
          </a:p>
        </p:txBody>
      </p:sp>
      <p:sp>
        <p:nvSpPr>
          <p:cNvPr id="1171" name="Freeform 127"/>
          <p:cNvSpPr>
            <a:spLocks noChangeArrowheads="1"/>
          </p:cNvSpPr>
          <p:nvPr/>
        </p:nvSpPr>
        <p:spPr bwMode="auto">
          <a:xfrm>
            <a:off x="4145090" y="1335640"/>
            <a:ext cx="853818" cy="848308"/>
          </a:xfrm>
          <a:custGeom>
            <a:avLst/>
            <a:gdLst>
              <a:gd name="T0" fmla="*/ 657 w 1366"/>
              <a:gd name="T1" fmla="*/ 767 h 1358"/>
              <a:gd name="T2" fmla="*/ 657 w 1366"/>
              <a:gd name="T3" fmla="*/ 570 h 1358"/>
              <a:gd name="T4" fmla="*/ 1127 w 1366"/>
              <a:gd name="T5" fmla="*/ 721 h 1358"/>
              <a:gd name="T6" fmla="*/ 1315 w 1366"/>
              <a:gd name="T7" fmla="*/ 683 h 1358"/>
              <a:gd name="T8" fmla="*/ 1101 w 1366"/>
              <a:gd name="T9" fmla="*/ 652 h 1358"/>
              <a:gd name="T10" fmla="*/ 966 w 1366"/>
              <a:gd name="T11" fmla="*/ 411 h 1358"/>
              <a:gd name="T12" fmla="*/ 957 w 1366"/>
              <a:gd name="T13" fmla="*/ 490 h 1358"/>
              <a:gd name="T14" fmla="*/ 996 w 1366"/>
              <a:gd name="T15" fmla="*/ 855 h 1358"/>
              <a:gd name="T16" fmla="*/ 683 w 1366"/>
              <a:gd name="T17" fmla="*/ 1011 h 1358"/>
              <a:gd name="T18" fmla="*/ 450 w 1366"/>
              <a:gd name="T19" fmla="*/ 989 h 1358"/>
              <a:gd name="T20" fmla="*/ 306 w 1366"/>
              <a:gd name="T21" fmla="*/ 777 h 1358"/>
              <a:gd name="T22" fmla="*/ 434 w 1366"/>
              <a:gd name="T23" fmla="*/ 965 h 1358"/>
              <a:gd name="T24" fmla="*/ 408 w 1366"/>
              <a:gd name="T25" fmla="*/ 847 h 1358"/>
              <a:gd name="T26" fmla="*/ 437 w 1366"/>
              <a:gd name="T27" fmla="*/ 502 h 1358"/>
              <a:gd name="T28" fmla="*/ 536 w 1366"/>
              <a:gd name="T29" fmla="*/ 365 h 1358"/>
              <a:gd name="T30" fmla="*/ 870 w 1366"/>
              <a:gd name="T31" fmla="*/ 371 h 1358"/>
              <a:gd name="T32" fmla="*/ 1157 w 1366"/>
              <a:gd name="T33" fmla="*/ 468 h 1358"/>
              <a:gd name="T34" fmla="*/ 1038 w 1366"/>
              <a:gd name="T35" fmla="*/ 882 h 1358"/>
              <a:gd name="T36" fmla="*/ 1120 w 1366"/>
              <a:gd name="T37" fmla="*/ 921 h 1358"/>
              <a:gd name="T38" fmla="*/ 821 w 1366"/>
              <a:gd name="T39" fmla="*/ 1076 h 1358"/>
              <a:gd name="T40" fmla="*/ 585 w 1366"/>
              <a:gd name="T41" fmla="*/ 1084 h 1358"/>
              <a:gd name="T42" fmla="*/ 659 w 1366"/>
              <a:gd name="T43" fmla="*/ 1206 h 1358"/>
              <a:gd name="T44" fmla="*/ 263 w 1366"/>
              <a:gd name="T45" fmla="*/ 984 h 1358"/>
              <a:gd name="T46" fmla="*/ 585 w 1366"/>
              <a:gd name="T47" fmla="*/ 1058 h 1358"/>
              <a:gd name="T48" fmla="*/ 845 w 1366"/>
              <a:gd name="T49" fmla="*/ 1051 h 1358"/>
              <a:gd name="T50" fmla="*/ 51 w 1366"/>
              <a:gd name="T51" fmla="*/ 683 h 1358"/>
              <a:gd name="T52" fmla="*/ 249 w 1366"/>
              <a:gd name="T53" fmla="*/ 445 h 1358"/>
              <a:gd name="T54" fmla="*/ 454 w 1366"/>
              <a:gd name="T55" fmla="*/ 389 h 1358"/>
              <a:gd name="T56" fmla="*/ 303 w 1366"/>
              <a:gd name="T57" fmla="*/ 642 h 1358"/>
              <a:gd name="T58" fmla="*/ 212 w 1366"/>
              <a:gd name="T59" fmla="*/ 496 h 1358"/>
              <a:gd name="T60" fmla="*/ 221 w 1366"/>
              <a:gd name="T61" fmla="*/ 906 h 1358"/>
              <a:gd name="T62" fmla="*/ 714 w 1366"/>
              <a:gd name="T63" fmla="*/ 192 h 1358"/>
              <a:gd name="T64" fmla="*/ 895 w 1366"/>
              <a:gd name="T65" fmla="*/ 298 h 1358"/>
              <a:gd name="T66" fmla="*/ 1076 w 1366"/>
              <a:gd name="T67" fmla="*/ 109 h 1358"/>
              <a:gd name="T68" fmla="*/ 1167 w 1366"/>
              <a:gd name="T69" fmla="*/ 414 h 1358"/>
              <a:gd name="T70" fmla="*/ 817 w 1366"/>
              <a:gd name="T71" fmla="*/ 312 h 1358"/>
              <a:gd name="T72" fmla="*/ 585 w 1366"/>
              <a:gd name="T73" fmla="*/ 310 h 1358"/>
              <a:gd name="T74" fmla="*/ 1214 w 1366"/>
              <a:gd name="T75" fmla="*/ 444 h 1358"/>
              <a:gd name="T76" fmla="*/ 1222 w 1366"/>
              <a:gd name="T77" fmla="*/ 383 h 1358"/>
              <a:gd name="T78" fmla="*/ 715 w 1366"/>
              <a:gd name="T79" fmla="*/ 128 h 1358"/>
              <a:gd name="T80" fmla="*/ 310 w 1366"/>
              <a:gd name="T81" fmla="*/ 46 h 1358"/>
              <a:gd name="T82" fmla="*/ 245 w 1366"/>
              <a:gd name="T83" fmla="*/ 366 h 1358"/>
              <a:gd name="T84" fmla="*/ 442 w 1366"/>
              <a:gd name="T85" fmla="*/ 59 h 1358"/>
              <a:gd name="T86" fmla="*/ 510 w 1366"/>
              <a:gd name="T87" fmla="*/ 317 h 1358"/>
              <a:gd name="T88" fmla="*/ 196 w 1366"/>
              <a:gd name="T89" fmla="*/ 417 h 1358"/>
              <a:gd name="T90" fmla="*/ 214 w 1366"/>
              <a:gd name="T91" fmla="*/ 961 h 1358"/>
              <a:gd name="T92" fmla="*/ 329 w 1366"/>
              <a:gd name="T93" fmla="*/ 1294 h 1358"/>
              <a:gd name="T94" fmla="*/ 924 w 1366"/>
              <a:gd name="T95" fmla="*/ 1302 h 1358"/>
              <a:gd name="T96" fmla="*/ 1173 w 1366"/>
              <a:gd name="T97" fmla="*/ 975 h 1358"/>
              <a:gd name="T98" fmla="*/ 1028 w 1366"/>
              <a:gd name="T99" fmla="*/ 1224 h 1358"/>
              <a:gd name="T100" fmla="*/ 753 w 1366"/>
              <a:gd name="T101" fmla="*/ 1204 h 1358"/>
              <a:gd name="T102" fmla="*/ 925 w 1366"/>
              <a:gd name="T103" fmla="*/ 1038 h 1358"/>
              <a:gd name="T104" fmla="*/ 1173 w 1366"/>
              <a:gd name="T105" fmla="*/ 950 h 1358"/>
              <a:gd name="T106" fmla="*/ 1214 w 1366"/>
              <a:gd name="T107" fmla="*/ 4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6" h="1358">
                <a:moveTo>
                  <a:pt x="757" y="668"/>
                </a:moveTo>
                <a:lnTo>
                  <a:pt x="757" y="668"/>
                </a:lnTo>
                <a:cubicBezTo>
                  <a:pt x="757" y="723"/>
                  <a:pt x="712" y="767"/>
                  <a:pt x="657" y="767"/>
                </a:cubicBezTo>
                <a:lnTo>
                  <a:pt x="657" y="767"/>
                </a:lnTo>
                <a:cubicBezTo>
                  <a:pt x="603" y="767"/>
                  <a:pt x="558" y="723"/>
                  <a:pt x="558" y="668"/>
                </a:cubicBezTo>
                <a:lnTo>
                  <a:pt x="558" y="668"/>
                </a:lnTo>
                <a:cubicBezTo>
                  <a:pt x="558" y="613"/>
                  <a:pt x="603" y="570"/>
                  <a:pt x="657" y="570"/>
                </a:cubicBezTo>
                <a:lnTo>
                  <a:pt x="657" y="570"/>
                </a:lnTo>
                <a:cubicBezTo>
                  <a:pt x="712" y="570"/>
                  <a:pt x="757" y="613"/>
                  <a:pt x="757" y="668"/>
                </a:cubicBezTo>
                <a:close/>
                <a:moveTo>
                  <a:pt x="1168" y="894"/>
                </a:moveTo>
                <a:lnTo>
                  <a:pt x="1168" y="894"/>
                </a:lnTo>
                <a:cubicBezTo>
                  <a:pt x="1161" y="837"/>
                  <a:pt x="1147" y="780"/>
                  <a:pt x="1127" y="721"/>
                </a:cubicBezTo>
                <a:lnTo>
                  <a:pt x="1127" y="721"/>
                </a:lnTo>
                <a:cubicBezTo>
                  <a:pt x="1162" y="645"/>
                  <a:pt x="1188" y="570"/>
                  <a:pt x="1203" y="499"/>
                </a:cubicBezTo>
                <a:lnTo>
                  <a:pt x="1203" y="499"/>
                </a:lnTo>
                <a:cubicBezTo>
                  <a:pt x="1274" y="551"/>
                  <a:pt x="1315" y="615"/>
                  <a:pt x="1315" y="683"/>
                </a:cubicBezTo>
                <a:lnTo>
                  <a:pt x="1315" y="683"/>
                </a:lnTo>
                <a:cubicBezTo>
                  <a:pt x="1315" y="763"/>
                  <a:pt x="1259" y="837"/>
                  <a:pt x="1168" y="894"/>
                </a:cubicBezTo>
                <a:close/>
                <a:moveTo>
                  <a:pt x="1101" y="652"/>
                </a:moveTo>
                <a:lnTo>
                  <a:pt x="1101" y="652"/>
                </a:lnTo>
                <a:cubicBezTo>
                  <a:pt x="1074" y="589"/>
                  <a:pt x="1040" y="524"/>
                  <a:pt x="1000" y="461"/>
                </a:cubicBezTo>
                <a:lnTo>
                  <a:pt x="1000" y="461"/>
                </a:lnTo>
                <a:cubicBezTo>
                  <a:pt x="982" y="435"/>
                  <a:pt x="984" y="435"/>
                  <a:pt x="966" y="411"/>
                </a:cubicBezTo>
                <a:lnTo>
                  <a:pt x="966" y="411"/>
                </a:lnTo>
                <a:cubicBezTo>
                  <a:pt x="940" y="405"/>
                  <a:pt x="915" y="400"/>
                  <a:pt x="888" y="395"/>
                </a:cubicBezTo>
                <a:lnTo>
                  <a:pt x="888" y="395"/>
                </a:lnTo>
                <a:cubicBezTo>
                  <a:pt x="919" y="432"/>
                  <a:pt x="930" y="448"/>
                  <a:pt x="957" y="490"/>
                </a:cubicBezTo>
                <a:lnTo>
                  <a:pt x="957" y="490"/>
                </a:lnTo>
                <a:cubicBezTo>
                  <a:pt x="1006" y="564"/>
                  <a:pt x="1045" y="640"/>
                  <a:pt x="1072" y="716"/>
                </a:cubicBezTo>
                <a:lnTo>
                  <a:pt x="1072" y="716"/>
                </a:lnTo>
                <a:cubicBezTo>
                  <a:pt x="1051" y="762"/>
                  <a:pt x="1025" y="809"/>
                  <a:pt x="996" y="855"/>
                </a:cubicBezTo>
                <a:lnTo>
                  <a:pt x="996" y="855"/>
                </a:lnTo>
                <a:cubicBezTo>
                  <a:pt x="965" y="904"/>
                  <a:pt x="932" y="950"/>
                  <a:pt x="896" y="993"/>
                </a:cubicBezTo>
                <a:lnTo>
                  <a:pt x="896" y="993"/>
                </a:lnTo>
                <a:cubicBezTo>
                  <a:pt x="830" y="1004"/>
                  <a:pt x="758" y="1011"/>
                  <a:pt x="683" y="1011"/>
                </a:cubicBezTo>
                <a:lnTo>
                  <a:pt x="683" y="1011"/>
                </a:lnTo>
                <a:cubicBezTo>
                  <a:pt x="630" y="1011"/>
                  <a:pt x="577" y="1007"/>
                  <a:pt x="528" y="1002"/>
                </a:cubicBezTo>
                <a:lnTo>
                  <a:pt x="528" y="1002"/>
                </a:lnTo>
                <a:cubicBezTo>
                  <a:pt x="501" y="998"/>
                  <a:pt x="450" y="989"/>
                  <a:pt x="450" y="989"/>
                </a:cubicBezTo>
                <a:lnTo>
                  <a:pt x="450" y="989"/>
                </a:lnTo>
                <a:cubicBezTo>
                  <a:pt x="383" y="975"/>
                  <a:pt x="322" y="955"/>
                  <a:pt x="269" y="931"/>
                </a:cubicBezTo>
                <a:lnTo>
                  <a:pt x="269" y="931"/>
                </a:lnTo>
                <a:cubicBezTo>
                  <a:pt x="277" y="883"/>
                  <a:pt x="288" y="832"/>
                  <a:pt x="306" y="777"/>
                </a:cubicBezTo>
                <a:lnTo>
                  <a:pt x="306" y="777"/>
                </a:lnTo>
                <a:cubicBezTo>
                  <a:pt x="323" y="809"/>
                  <a:pt x="343" y="842"/>
                  <a:pt x="366" y="875"/>
                </a:cubicBezTo>
                <a:lnTo>
                  <a:pt x="366" y="875"/>
                </a:lnTo>
                <a:cubicBezTo>
                  <a:pt x="400" y="923"/>
                  <a:pt x="404" y="930"/>
                  <a:pt x="434" y="965"/>
                </a:cubicBezTo>
                <a:lnTo>
                  <a:pt x="434" y="965"/>
                </a:lnTo>
                <a:cubicBezTo>
                  <a:pt x="460" y="971"/>
                  <a:pt x="485" y="976"/>
                  <a:pt x="512" y="979"/>
                </a:cubicBezTo>
                <a:lnTo>
                  <a:pt x="512" y="979"/>
                </a:lnTo>
                <a:cubicBezTo>
                  <a:pt x="470" y="933"/>
                  <a:pt x="450" y="914"/>
                  <a:pt x="408" y="847"/>
                </a:cubicBezTo>
                <a:lnTo>
                  <a:pt x="408" y="847"/>
                </a:lnTo>
                <a:cubicBezTo>
                  <a:pt x="379" y="798"/>
                  <a:pt x="353" y="753"/>
                  <a:pt x="331" y="708"/>
                </a:cubicBezTo>
                <a:lnTo>
                  <a:pt x="331" y="708"/>
                </a:lnTo>
                <a:cubicBezTo>
                  <a:pt x="360" y="641"/>
                  <a:pt x="394" y="571"/>
                  <a:pt x="437" y="502"/>
                </a:cubicBezTo>
                <a:lnTo>
                  <a:pt x="437" y="502"/>
                </a:lnTo>
                <a:cubicBezTo>
                  <a:pt x="468" y="454"/>
                  <a:pt x="501" y="410"/>
                  <a:pt x="533" y="369"/>
                </a:cubicBezTo>
                <a:lnTo>
                  <a:pt x="533" y="369"/>
                </a:lnTo>
                <a:cubicBezTo>
                  <a:pt x="535" y="368"/>
                  <a:pt x="536" y="366"/>
                  <a:pt x="536" y="365"/>
                </a:cubicBezTo>
                <a:lnTo>
                  <a:pt x="536" y="365"/>
                </a:lnTo>
                <a:cubicBezTo>
                  <a:pt x="584" y="359"/>
                  <a:pt x="632" y="355"/>
                  <a:pt x="683" y="355"/>
                </a:cubicBezTo>
                <a:lnTo>
                  <a:pt x="683" y="355"/>
                </a:lnTo>
                <a:cubicBezTo>
                  <a:pt x="747" y="355"/>
                  <a:pt x="811" y="362"/>
                  <a:pt x="870" y="371"/>
                </a:cubicBezTo>
                <a:lnTo>
                  <a:pt x="870" y="371"/>
                </a:lnTo>
                <a:cubicBezTo>
                  <a:pt x="895" y="374"/>
                  <a:pt x="921" y="380"/>
                  <a:pt x="946" y="386"/>
                </a:cubicBezTo>
                <a:lnTo>
                  <a:pt x="946" y="386"/>
                </a:lnTo>
                <a:cubicBezTo>
                  <a:pt x="1027" y="405"/>
                  <a:pt x="1100" y="433"/>
                  <a:pt x="1157" y="468"/>
                </a:cubicBezTo>
                <a:lnTo>
                  <a:pt x="1157" y="468"/>
                </a:lnTo>
                <a:cubicBezTo>
                  <a:pt x="1146" y="526"/>
                  <a:pt x="1127" y="589"/>
                  <a:pt x="1101" y="652"/>
                </a:cubicBezTo>
                <a:close/>
                <a:moveTo>
                  <a:pt x="975" y="974"/>
                </a:moveTo>
                <a:lnTo>
                  <a:pt x="975" y="974"/>
                </a:lnTo>
                <a:cubicBezTo>
                  <a:pt x="997" y="945"/>
                  <a:pt x="1019" y="914"/>
                  <a:pt x="1038" y="882"/>
                </a:cubicBezTo>
                <a:lnTo>
                  <a:pt x="1038" y="882"/>
                </a:lnTo>
                <a:cubicBezTo>
                  <a:pt x="1060" y="850"/>
                  <a:pt x="1077" y="818"/>
                  <a:pt x="1094" y="786"/>
                </a:cubicBezTo>
                <a:lnTo>
                  <a:pt x="1094" y="786"/>
                </a:lnTo>
                <a:cubicBezTo>
                  <a:pt x="1107" y="832"/>
                  <a:pt x="1116" y="877"/>
                  <a:pt x="1120" y="921"/>
                </a:cubicBezTo>
                <a:lnTo>
                  <a:pt x="1120" y="921"/>
                </a:lnTo>
                <a:cubicBezTo>
                  <a:pt x="1077" y="942"/>
                  <a:pt x="1028" y="959"/>
                  <a:pt x="975" y="974"/>
                </a:cubicBezTo>
                <a:close/>
                <a:moveTo>
                  <a:pt x="821" y="1076"/>
                </a:moveTo>
                <a:lnTo>
                  <a:pt x="821" y="1076"/>
                </a:lnTo>
                <a:cubicBezTo>
                  <a:pt x="783" y="1115"/>
                  <a:pt x="743" y="1147"/>
                  <a:pt x="704" y="1176"/>
                </a:cubicBezTo>
                <a:lnTo>
                  <a:pt x="704" y="1176"/>
                </a:lnTo>
                <a:cubicBezTo>
                  <a:pt x="664" y="1151"/>
                  <a:pt x="624" y="1119"/>
                  <a:pt x="585" y="1084"/>
                </a:cubicBezTo>
                <a:lnTo>
                  <a:pt x="585" y="1084"/>
                </a:lnTo>
                <a:cubicBezTo>
                  <a:pt x="557" y="1082"/>
                  <a:pt x="530" y="1078"/>
                  <a:pt x="504" y="1075"/>
                </a:cubicBezTo>
                <a:lnTo>
                  <a:pt x="504" y="1075"/>
                </a:lnTo>
                <a:cubicBezTo>
                  <a:pt x="553" y="1126"/>
                  <a:pt x="606" y="1171"/>
                  <a:pt x="659" y="1206"/>
                </a:cubicBezTo>
                <a:lnTo>
                  <a:pt x="659" y="1206"/>
                </a:lnTo>
                <a:cubicBezTo>
                  <a:pt x="544" y="1277"/>
                  <a:pt x="434" y="1297"/>
                  <a:pt x="358" y="1248"/>
                </a:cubicBezTo>
                <a:lnTo>
                  <a:pt x="358" y="1248"/>
                </a:lnTo>
                <a:cubicBezTo>
                  <a:pt x="289" y="1205"/>
                  <a:pt x="259" y="1116"/>
                  <a:pt x="262" y="1003"/>
                </a:cubicBezTo>
                <a:lnTo>
                  <a:pt x="263" y="984"/>
                </a:lnTo>
                <a:lnTo>
                  <a:pt x="263" y="984"/>
                </a:lnTo>
                <a:cubicBezTo>
                  <a:pt x="334" y="1015"/>
                  <a:pt x="415" y="1037"/>
                  <a:pt x="504" y="1050"/>
                </a:cubicBezTo>
                <a:lnTo>
                  <a:pt x="504" y="1050"/>
                </a:lnTo>
                <a:cubicBezTo>
                  <a:pt x="530" y="1054"/>
                  <a:pt x="557" y="1056"/>
                  <a:pt x="585" y="1058"/>
                </a:cubicBezTo>
                <a:lnTo>
                  <a:pt x="585" y="1058"/>
                </a:lnTo>
                <a:cubicBezTo>
                  <a:pt x="617" y="1060"/>
                  <a:pt x="650" y="1062"/>
                  <a:pt x="683" y="1062"/>
                </a:cubicBezTo>
                <a:lnTo>
                  <a:pt x="683" y="1062"/>
                </a:lnTo>
                <a:cubicBezTo>
                  <a:pt x="739" y="1062"/>
                  <a:pt x="793" y="1058"/>
                  <a:pt x="845" y="1051"/>
                </a:cubicBezTo>
                <a:lnTo>
                  <a:pt x="845" y="1051"/>
                </a:lnTo>
                <a:cubicBezTo>
                  <a:pt x="836" y="1059"/>
                  <a:pt x="828" y="1067"/>
                  <a:pt x="821" y="1076"/>
                </a:cubicBezTo>
                <a:close/>
                <a:moveTo>
                  <a:pt x="51" y="683"/>
                </a:moveTo>
                <a:lnTo>
                  <a:pt x="51" y="683"/>
                </a:lnTo>
                <a:cubicBezTo>
                  <a:pt x="51" y="602"/>
                  <a:pt x="107" y="529"/>
                  <a:pt x="201" y="472"/>
                </a:cubicBezTo>
                <a:lnTo>
                  <a:pt x="201" y="472"/>
                </a:lnTo>
                <a:cubicBezTo>
                  <a:pt x="217" y="463"/>
                  <a:pt x="233" y="453"/>
                  <a:pt x="249" y="445"/>
                </a:cubicBezTo>
                <a:lnTo>
                  <a:pt x="249" y="445"/>
                </a:lnTo>
                <a:cubicBezTo>
                  <a:pt x="310" y="415"/>
                  <a:pt x="382" y="392"/>
                  <a:pt x="462" y="377"/>
                </a:cubicBezTo>
                <a:lnTo>
                  <a:pt x="462" y="377"/>
                </a:lnTo>
                <a:cubicBezTo>
                  <a:pt x="460" y="382"/>
                  <a:pt x="456" y="385"/>
                  <a:pt x="454" y="389"/>
                </a:cubicBezTo>
                <a:lnTo>
                  <a:pt x="454" y="389"/>
                </a:lnTo>
                <a:cubicBezTo>
                  <a:pt x="432" y="417"/>
                  <a:pt x="414" y="445"/>
                  <a:pt x="394" y="475"/>
                </a:cubicBezTo>
                <a:lnTo>
                  <a:pt x="394" y="475"/>
                </a:lnTo>
                <a:cubicBezTo>
                  <a:pt x="359" y="531"/>
                  <a:pt x="329" y="587"/>
                  <a:pt x="303" y="642"/>
                </a:cubicBezTo>
                <a:lnTo>
                  <a:pt x="303" y="642"/>
                </a:lnTo>
                <a:cubicBezTo>
                  <a:pt x="282" y="586"/>
                  <a:pt x="267" y="530"/>
                  <a:pt x="260" y="471"/>
                </a:cubicBezTo>
                <a:lnTo>
                  <a:pt x="260" y="471"/>
                </a:lnTo>
                <a:cubicBezTo>
                  <a:pt x="242" y="479"/>
                  <a:pt x="227" y="487"/>
                  <a:pt x="212" y="496"/>
                </a:cubicBezTo>
                <a:lnTo>
                  <a:pt x="212" y="496"/>
                </a:lnTo>
                <a:cubicBezTo>
                  <a:pt x="223" y="572"/>
                  <a:pt x="243" y="642"/>
                  <a:pt x="274" y="713"/>
                </a:cubicBezTo>
                <a:lnTo>
                  <a:pt x="274" y="713"/>
                </a:lnTo>
                <a:cubicBezTo>
                  <a:pt x="249" y="780"/>
                  <a:pt x="230" y="845"/>
                  <a:pt x="221" y="906"/>
                </a:cubicBezTo>
                <a:lnTo>
                  <a:pt x="221" y="906"/>
                </a:lnTo>
                <a:cubicBezTo>
                  <a:pt x="116" y="849"/>
                  <a:pt x="51" y="771"/>
                  <a:pt x="51" y="683"/>
                </a:cubicBezTo>
                <a:close/>
                <a:moveTo>
                  <a:pt x="590" y="305"/>
                </a:moveTo>
                <a:lnTo>
                  <a:pt x="590" y="305"/>
                </a:lnTo>
                <a:cubicBezTo>
                  <a:pt x="630" y="262"/>
                  <a:pt x="672" y="224"/>
                  <a:pt x="714" y="192"/>
                </a:cubicBezTo>
                <a:lnTo>
                  <a:pt x="714" y="192"/>
                </a:lnTo>
                <a:cubicBezTo>
                  <a:pt x="749" y="221"/>
                  <a:pt x="783" y="253"/>
                  <a:pt x="815" y="288"/>
                </a:cubicBezTo>
                <a:lnTo>
                  <a:pt x="815" y="288"/>
                </a:lnTo>
                <a:cubicBezTo>
                  <a:pt x="843" y="290"/>
                  <a:pt x="870" y="293"/>
                  <a:pt x="895" y="298"/>
                </a:cubicBezTo>
                <a:lnTo>
                  <a:pt x="895" y="298"/>
                </a:lnTo>
                <a:cubicBezTo>
                  <a:pt x="851" y="249"/>
                  <a:pt x="805" y="202"/>
                  <a:pt x="758" y="162"/>
                </a:cubicBezTo>
                <a:lnTo>
                  <a:pt x="758" y="162"/>
                </a:lnTo>
                <a:cubicBezTo>
                  <a:pt x="879" y="82"/>
                  <a:pt x="995" y="59"/>
                  <a:pt x="1076" y="109"/>
                </a:cubicBezTo>
                <a:lnTo>
                  <a:pt x="1076" y="109"/>
                </a:lnTo>
                <a:cubicBezTo>
                  <a:pt x="1144" y="152"/>
                  <a:pt x="1176" y="244"/>
                  <a:pt x="1172" y="359"/>
                </a:cubicBezTo>
                <a:lnTo>
                  <a:pt x="1172" y="359"/>
                </a:lnTo>
                <a:cubicBezTo>
                  <a:pt x="1170" y="377"/>
                  <a:pt x="1169" y="395"/>
                  <a:pt x="1167" y="414"/>
                </a:cubicBezTo>
                <a:lnTo>
                  <a:pt x="1167" y="414"/>
                </a:lnTo>
                <a:cubicBezTo>
                  <a:pt x="1092" y="373"/>
                  <a:pt x="999" y="342"/>
                  <a:pt x="895" y="324"/>
                </a:cubicBezTo>
                <a:lnTo>
                  <a:pt x="895" y="324"/>
                </a:lnTo>
                <a:cubicBezTo>
                  <a:pt x="870" y="319"/>
                  <a:pt x="843" y="315"/>
                  <a:pt x="817" y="312"/>
                </a:cubicBezTo>
                <a:lnTo>
                  <a:pt x="817" y="312"/>
                </a:lnTo>
                <a:cubicBezTo>
                  <a:pt x="773" y="308"/>
                  <a:pt x="729" y="305"/>
                  <a:pt x="683" y="305"/>
                </a:cubicBezTo>
                <a:lnTo>
                  <a:pt x="683" y="305"/>
                </a:lnTo>
                <a:cubicBezTo>
                  <a:pt x="650" y="305"/>
                  <a:pt x="617" y="307"/>
                  <a:pt x="585" y="310"/>
                </a:cubicBezTo>
                <a:lnTo>
                  <a:pt x="585" y="310"/>
                </a:lnTo>
                <a:cubicBezTo>
                  <a:pt x="588" y="307"/>
                  <a:pt x="590" y="305"/>
                  <a:pt x="590" y="305"/>
                </a:cubicBezTo>
                <a:close/>
                <a:moveTo>
                  <a:pt x="1214" y="444"/>
                </a:moveTo>
                <a:lnTo>
                  <a:pt x="1214" y="444"/>
                </a:lnTo>
                <a:cubicBezTo>
                  <a:pt x="1214" y="443"/>
                  <a:pt x="1215" y="441"/>
                  <a:pt x="1215" y="440"/>
                </a:cubicBezTo>
                <a:lnTo>
                  <a:pt x="1215" y="440"/>
                </a:lnTo>
                <a:cubicBezTo>
                  <a:pt x="1217" y="420"/>
                  <a:pt x="1219" y="401"/>
                  <a:pt x="1222" y="383"/>
                </a:cubicBezTo>
                <a:lnTo>
                  <a:pt x="1222" y="383"/>
                </a:lnTo>
                <a:cubicBezTo>
                  <a:pt x="1233" y="237"/>
                  <a:pt x="1194" y="120"/>
                  <a:pt x="1105" y="63"/>
                </a:cubicBezTo>
                <a:lnTo>
                  <a:pt x="1105" y="63"/>
                </a:lnTo>
                <a:cubicBezTo>
                  <a:pt x="1004" y="0"/>
                  <a:pt x="860" y="29"/>
                  <a:pt x="715" y="128"/>
                </a:cubicBezTo>
                <a:lnTo>
                  <a:pt x="715" y="128"/>
                </a:lnTo>
                <a:cubicBezTo>
                  <a:pt x="622" y="55"/>
                  <a:pt x="527" y="8"/>
                  <a:pt x="442" y="8"/>
                </a:cubicBezTo>
                <a:lnTo>
                  <a:pt x="442" y="8"/>
                </a:lnTo>
                <a:cubicBezTo>
                  <a:pt x="393" y="8"/>
                  <a:pt x="348" y="21"/>
                  <a:pt x="310" y="46"/>
                </a:cubicBezTo>
                <a:lnTo>
                  <a:pt x="310" y="46"/>
                </a:lnTo>
                <a:cubicBezTo>
                  <a:pt x="223" y="102"/>
                  <a:pt x="182" y="241"/>
                  <a:pt x="196" y="391"/>
                </a:cubicBezTo>
                <a:lnTo>
                  <a:pt x="196" y="391"/>
                </a:lnTo>
                <a:lnTo>
                  <a:pt x="196" y="391"/>
                </a:lnTo>
                <a:cubicBezTo>
                  <a:pt x="210" y="383"/>
                  <a:pt x="227" y="374"/>
                  <a:pt x="245" y="366"/>
                </a:cubicBezTo>
                <a:lnTo>
                  <a:pt x="245" y="366"/>
                </a:lnTo>
                <a:cubicBezTo>
                  <a:pt x="239" y="247"/>
                  <a:pt x="270" y="131"/>
                  <a:pt x="338" y="88"/>
                </a:cubicBezTo>
                <a:lnTo>
                  <a:pt x="338" y="88"/>
                </a:lnTo>
                <a:cubicBezTo>
                  <a:pt x="367" y="68"/>
                  <a:pt x="402" y="59"/>
                  <a:pt x="442" y="59"/>
                </a:cubicBezTo>
                <a:lnTo>
                  <a:pt x="442" y="59"/>
                </a:lnTo>
                <a:cubicBezTo>
                  <a:pt x="512" y="59"/>
                  <a:pt x="592" y="98"/>
                  <a:pt x="673" y="160"/>
                </a:cubicBezTo>
                <a:lnTo>
                  <a:pt x="673" y="160"/>
                </a:lnTo>
                <a:cubicBezTo>
                  <a:pt x="617" y="202"/>
                  <a:pt x="563" y="256"/>
                  <a:pt x="510" y="317"/>
                </a:cubicBezTo>
                <a:lnTo>
                  <a:pt x="510" y="317"/>
                </a:lnTo>
                <a:cubicBezTo>
                  <a:pt x="410" y="331"/>
                  <a:pt x="320" y="357"/>
                  <a:pt x="245" y="392"/>
                </a:cubicBezTo>
                <a:lnTo>
                  <a:pt x="245" y="392"/>
                </a:lnTo>
                <a:cubicBezTo>
                  <a:pt x="227" y="399"/>
                  <a:pt x="210" y="408"/>
                  <a:pt x="196" y="417"/>
                </a:cubicBezTo>
                <a:lnTo>
                  <a:pt x="196" y="417"/>
                </a:lnTo>
                <a:cubicBezTo>
                  <a:pt x="73" y="485"/>
                  <a:pt x="0" y="579"/>
                  <a:pt x="0" y="683"/>
                </a:cubicBezTo>
                <a:lnTo>
                  <a:pt x="0" y="683"/>
                </a:lnTo>
                <a:cubicBezTo>
                  <a:pt x="0" y="794"/>
                  <a:pt x="81" y="893"/>
                  <a:pt x="214" y="961"/>
                </a:cubicBezTo>
                <a:lnTo>
                  <a:pt x="214" y="961"/>
                </a:lnTo>
                <a:cubicBezTo>
                  <a:pt x="213" y="966"/>
                  <a:pt x="212" y="971"/>
                  <a:pt x="212" y="976"/>
                </a:cubicBezTo>
                <a:lnTo>
                  <a:pt x="212" y="976"/>
                </a:lnTo>
                <a:cubicBezTo>
                  <a:pt x="201" y="1122"/>
                  <a:pt x="240" y="1238"/>
                  <a:pt x="329" y="1294"/>
                </a:cubicBezTo>
                <a:lnTo>
                  <a:pt x="329" y="1294"/>
                </a:lnTo>
                <a:cubicBezTo>
                  <a:pt x="428" y="1357"/>
                  <a:pt x="566" y="1329"/>
                  <a:pt x="707" y="1237"/>
                </a:cubicBezTo>
                <a:lnTo>
                  <a:pt x="707" y="1237"/>
                </a:lnTo>
                <a:cubicBezTo>
                  <a:pt x="783" y="1279"/>
                  <a:pt x="856" y="1302"/>
                  <a:pt x="924" y="1302"/>
                </a:cubicBezTo>
                <a:lnTo>
                  <a:pt x="924" y="1302"/>
                </a:lnTo>
                <a:cubicBezTo>
                  <a:pt x="973" y="1302"/>
                  <a:pt x="1017" y="1291"/>
                  <a:pt x="1055" y="1266"/>
                </a:cubicBezTo>
                <a:lnTo>
                  <a:pt x="1055" y="1266"/>
                </a:lnTo>
                <a:cubicBezTo>
                  <a:pt x="1136" y="1213"/>
                  <a:pt x="1177" y="1110"/>
                  <a:pt x="1173" y="975"/>
                </a:cubicBezTo>
                <a:lnTo>
                  <a:pt x="1173" y="975"/>
                </a:lnTo>
                <a:cubicBezTo>
                  <a:pt x="1156" y="984"/>
                  <a:pt x="1139" y="993"/>
                  <a:pt x="1122" y="1001"/>
                </a:cubicBezTo>
                <a:lnTo>
                  <a:pt x="1122" y="1001"/>
                </a:lnTo>
                <a:cubicBezTo>
                  <a:pt x="1121" y="1105"/>
                  <a:pt x="1089" y="1184"/>
                  <a:pt x="1028" y="1224"/>
                </a:cubicBezTo>
                <a:lnTo>
                  <a:pt x="1028" y="1224"/>
                </a:lnTo>
                <a:cubicBezTo>
                  <a:pt x="999" y="1243"/>
                  <a:pt x="964" y="1252"/>
                  <a:pt x="924" y="1252"/>
                </a:cubicBezTo>
                <a:lnTo>
                  <a:pt x="924" y="1252"/>
                </a:lnTo>
                <a:cubicBezTo>
                  <a:pt x="871" y="1252"/>
                  <a:pt x="812" y="1236"/>
                  <a:pt x="753" y="1204"/>
                </a:cubicBezTo>
                <a:lnTo>
                  <a:pt x="753" y="1204"/>
                </a:lnTo>
                <a:cubicBezTo>
                  <a:pt x="804" y="1165"/>
                  <a:pt x="854" y="1118"/>
                  <a:pt x="904" y="1063"/>
                </a:cubicBezTo>
                <a:lnTo>
                  <a:pt x="904" y="1063"/>
                </a:lnTo>
                <a:cubicBezTo>
                  <a:pt x="911" y="1056"/>
                  <a:pt x="918" y="1046"/>
                  <a:pt x="925" y="1038"/>
                </a:cubicBezTo>
                <a:lnTo>
                  <a:pt x="925" y="1038"/>
                </a:lnTo>
                <a:cubicBezTo>
                  <a:pt x="997" y="1024"/>
                  <a:pt x="1065" y="1002"/>
                  <a:pt x="1122" y="976"/>
                </a:cubicBezTo>
                <a:lnTo>
                  <a:pt x="1122" y="976"/>
                </a:lnTo>
                <a:cubicBezTo>
                  <a:pt x="1139" y="968"/>
                  <a:pt x="1156" y="959"/>
                  <a:pt x="1173" y="950"/>
                </a:cubicBezTo>
                <a:lnTo>
                  <a:pt x="1173" y="950"/>
                </a:lnTo>
                <a:cubicBezTo>
                  <a:pt x="1293" y="882"/>
                  <a:pt x="1365" y="789"/>
                  <a:pt x="1365" y="683"/>
                </a:cubicBezTo>
                <a:lnTo>
                  <a:pt x="1365" y="683"/>
                </a:lnTo>
                <a:cubicBezTo>
                  <a:pt x="1365" y="592"/>
                  <a:pt x="1309" y="509"/>
                  <a:pt x="1214" y="444"/>
                </a:cubicBezTo>
                <a:close/>
              </a:path>
            </a:pathLst>
          </a:custGeom>
          <a:solidFill>
            <a:schemeClr val="accent5"/>
          </a:solidFill>
          <a:ln>
            <a:noFill/>
          </a:ln>
          <a:effectLst/>
        </p:spPr>
        <p:txBody>
          <a:bodyPr wrap="none" anchor="ctr"/>
          <a:lstStyle/>
          <a:p>
            <a:endParaRPr lang="en-US" sz="1012"/>
          </a:p>
        </p:txBody>
      </p:sp>
      <p:sp>
        <p:nvSpPr>
          <p:cNvPr id="1829" name="Freeform 1828"/>
          <p:cNvSpPr>
            <a:spLocks noChangeArrowheads="1"/>
          </p:cNvSpPr>
          <p:nvPr/>
        </p:nvSpPr>
        <p:spPr bwMode="auto">
          <a:xfrm rot="14478210">
            <a:off x="6227666" y="5834980"/>
            <a:ext cx="6559780" cy="2105947"/>
          </a:xfrm>
          <a:custGeom>
            <a:avLst/>
            <a:gdLst>
              <a:gd name="connsiteX0" fmla="*/ 5850573 w 6179723"/>
              <a:gd name="connsiteY0" fmla="*/ 729177 h 1983934"/>
              <a:gd name="connsiteX1" fmla="*/ 5921854 w 6179723"/>
              <a:gd name="connsiteY1" fmla="*/ 701218 h 1983934"/>
              <a:gd name="connsiteX2" fmla="*/ 5950029 w 6179723"/>
              <a:gd name="connsiteY2" fmla="*/ 772593 h 1983934"/>
              <a:gd name="connsiteX3" fmla="*/ 5947433 w 6179723"/>
              <a:gd name="connsiteY3" fmla="*/ 775099 h 1983934"/>
              <a:gd name="connsiteX4" fmla="*/ 6035726 w 6179723"/>
              <a:gd name="connsiteY4" fmla="*/ 845120 h 1983934"/>
              <a:gd name="connsiteX5" fmla="*/ 6038513 w 6179723"/>
              <a:gd name="connsiteY5" fmla="*/ 841119 h 1983934"/>
              <a:gd name="connsiteX6" fmla="*/ 6113904 w 6179723"/>
              <a:gd name="connsiteY6" fmla="*/ 827436 h 1983934"/>
              <a:gd name="connsiteX7" fmla="*/ 6149641 w 6179723"/>
              <a:gd name="connsiteY7" fmla="*/ 919320 h 1983934"/>
              <a:gd name="connsiteX8" fmla="*/ 6058058 w 6179723"/>
              <a:gd name="connsiteY8" fmla="*/ 955369 h 1983934"/>
              <a:gd name="connsiteX9" fmla="*/ 6035618 w 6179723"/>
              <a:gd name="connsiteY9" fmla="*/ 939581 h 1983934"/>
              <a:gd name="connsiteX10" fmla="*/ 6026498 w 6179723"/>
              <a:gd name="connsiteY10" fmla="*/ 925065 h 1983934"/>
              <a:gd name="connsiteX11" fmla="*/ 5933297 w 6179723"/>
              <a:gd name="connsiteY11" fmla="*/ 944607 h 1983934"/>
              <a:gd name="connsiteX12" fmla="*/ 5933469 w 6179723"/>
              <a:gd name="connsiteY12" fmla="*/ 958331 h 1983934"/>
              <a:gd name="connsiteX13" fmla="*/ 5891287 w 6179723"/>
              <a:gd name="connsiteY13" fmla="*/ 977292 h 1983934"/>
              <a:gd name="connsiteX14" fmla="*/ 5872575 w 6179723"/>
              <a:gd name="connsiteY14" fmla="*/ 934842 h 1983934"/>
              <a:gd name="connsiteX15" fmla="*/ 5914877 w 6179723"/>
              <a:gd name="connsiteY15" fmla="*/ 916192 h 1983934"/>
              <a:gd name="connsiteX16" fmla="*/ 5930770 w 6179723"/>
              <a:gd name="connsiteY16" fmla="*/ 931196 h 1983934"/>
              <a:gd name="connsiteX17" fmla="*/ 6021602 w 6179723"/>
              <a:gd name="connsiteY17" fmla="*/ 911951 h 1983934"/>
              <a:gd name="connsiteX18" fmla="*/ 6022656 w 6179723"/>
              <a:gd name="connsiteY18" fmla="*/ 863887 h 1983934"/>
              <a:gd name="connsiteX19" fmla="*/ 6023959 w 6179723"/>
              <a:gd name="connsiteY19" fmla="*/ 862017 h 1983934"/>
              <a:gd name="connsiteX20" fmla="*/ 5932493 w 6179723"/>
              <a:gd name="connsiteY20" fmla="*/ 789518 h 1983934"/>
              <a:gd name="connsiteX21" fmla="*/ 5920069 w 6179723"/>
              <a:gd name="connsiteY21" fmla="*/ 801510 h 1983934"/>
              <a:gd name="connsiteX22" fmla="*/ 5878438 w 6179723"/>
              <a:gd name="connsiteY22" fmla="*/ 800675 h 1983934"/>
              <a:gd name="connsiteX23" fmla="*/ 5850573 w 6179723"/>
              <a:gd name="connsiteY23" fmla="*/ 729177 h 1983934"/>
              <a:gd name="connsiteX24" fmla="*/ 5696918 w 6179723"/>
              <a:gd name="connsiteY24" fmla="*/ 1144106 h 1983934"/>
              <a:gd name="connsiteX25" fmla="*/ 5707311 w 6179723"/>
              <a:gd name="connsiteY25" fmla="*/ 1118021 h 1983934"/>
              <a:gd name="connsiteX26" fmla="*/ 5759224 w 6179723"/>
              <a:gd name="connsiteY26" fmla="*/ 1117397 h 1983934"/>
              <a:gd name="connsiteX27" fmla="*/ 5770323 w 6179723"/>
              <a:gd name="connsiteY27" fmla="*/ 1143142 h 1983934"/>
              <a:gd name="connsiteX28" fmla="*/ 5764862 w 6179723"/>
              <a:gd name="connsiteY28" fmla="*/ 1156695 h 1983934"/>
              <a:gd name="connsiteX29" fmla="*/ 5860696 w 6179723"/>
              <a:gd name="connsiteY29" fmla="*/ 1229393 h 1983934"/>
              <a:gd name="connsiteX30" fmla="*/ 5863800 w 6179723"/>
              <a:gd name="connsiteY30" fmla="*/ 1221565 h 1983934"/>
              <a:gd name="connsiteX31" fmla="*/ 5912510 w 6179723"/>
              <a:gd name="connsiteY31" fmla="*/ 1200835 h 1983934"/>
              <a:gd name="connsiteX32" fmla="*/ 5918269 w 6179723"/>
              <a:gd name="connsiteY32" fmla="*/ 1201901 h 1983934"/>
              <a:gd name="connsiteX33" fmla="*/ 5932646 w 6179723"/>
              <a:gd name="connsiteY33" fmla="*/ 1108988 h 1983934"/>
              <a:gd name="connsiteX34" fmla="*/ 5919740 w 6179723"/>
              <a:gd name="connsiteY34" fmla="*/ 1104312 h 1983934"/>
              <a:gd name="connsiteX35" fmla="*/ 5908615 w 6179723"/>
              <a:gd name="connsiteY35" fmla="*/ 1081661 h 1983934"/>
              <a:gd name="connsiteX36" fmla="*/ 5916863 w 6179723"/>
              <a:gd name="connsiteY36" fmla="*/ 1058154 h 1983934"/>
              <a:gd name="connsiteX37" fmla="*/ 5963184 w 6179723"/>
              <a:gd name="connsiteY37" fmla="*/ 1055604 h 1983934"/>
              <a:gd name="connsiteX38" fmla="*/ 5965728 w 6179723"/>
              <a:gd name="connsiteY38" fmla="*/ 1101765 h 1983934"/>
              <a:gd name="connsiteX39" fmla="*/ 5946085 w 6179723"/>
              <a:gd name="connsiteY39" fmla="*/ 1111349 h 1983934"/>
              <a:gd name="connsiteX40" fmla="*/ 5931885 w 6179723"/>
              <a:gd name="connsiteY40" fmla="*/ 1204422 h 1983934"/>
              <a:gd name="connsiteX41" fmla="*/ 5938703 w 6179723"/>
              <a:gd name="connsiteY41" fmla="*/ 1205684 h 1983934"/>
              <a:gd name="connsiteX42" fmla="*/ 5961889 w 6179723"/>
              <a:gd name="connsiteY42" fmla="*/ 1220680 h 1983934"/>
              <a:gd name="connsiteX43" fmla="*/ 5967689 w 6179723"/>
              <a:gd name="connsiteY43" fmla="*/ 1229117 h 1983934"/>
              <a:gd name="connsiteX44" fmla="*/ 6078065 w 6179723"/>
              <a:gd name="connsiteY44" fmla="*/ 1162898 h 1983934"/>
              <a:gd name="connsiteX45" fmla="*/ 6071222 w 6179723"/>
              <a:gd name="connsiteY45" fmla="*/ 1147045 h 1983934"/>
              <a:gd name="connsiteX46" fmla="*/ 6086676 w 6179723"/>
              <a:gd name="connsiteY46" fmla="*/ 1108380 h 1983934"/>
              <a:gd name="connsiteX47" fmla="*/ 6163407 w 6179723"/>
              <a:gd name="connsiteY47" fmla="*/ 1107503 h 1983934"/>
              <a:gd name="connsiteX48" fmla="*/ 6164448 w 6179723"/>
              <a:gd name="connsiteY48" fmla="*/ 1184064 h 1983934"/>
              <a:gd name="connsiteX49" fmla="*/ 6087723 w 6179723"/>
              <a:gd name="connsiteY49" fmla="*/ 1185275 h 1983934"/>
              <a:gd name="connsiteX50" fmla="*/ 6086293 w 6179723"/>
              <a:gd name="connsiteY50" fmla="*/ 1181962 h 1983934"/>
              <a:gd name="connsiteX51" fmla="*/ 5978290 w 6179723"/>
              <a:gd name="connsiteY51" fmla="*/ 1246718 h 1983934"/>
              <a:gd name="connsiteX52" fmla="*/ 5983217 w 6179723"/>
              <a:gd name="connsiteY52" fmla="*/ 1269644 h 1983934"/>
              <a:gd name="connsiteX53" fmla="*/ 5963840 w 6179723"/>
              <a:gd name="connsiteY53" fmla="*/ 1318920 h 1983934"/>
              <a:gd name="connsiteX54" fmla="*/ 5865256 w 6179723"/>
              <a:gd name="connsiteY54" fmla="*/ 1319978 h 1983934"/>
              <a:gd name="connsiteX55" fmla="*/ 5844177 w 6179723"/>
              <a:gd name="connsiteY55" fmla="*/ 1271053 h 1983934"/>
              <a:gd name="connsiteX56" fmla="*/ 5855033 w 6179723"/>
              <a:gd name="connsiteY56" fmla="*/ 1243674 h 1983934"/>
              <a:gd name="connsiteX57" fmla="*/ 5757945 w 6179723"/>
              <a:gd name="connsiteY57" fmla="*/ 1169972 h 1983934"/>
              <a:gd name="connsiteX58" fmla="*/ 5734137 w 6179723"/>
              <a:gd name="connsiteY58" fmla="*/ 1180326 h 1983934"/>
              <a:gd name="connsiteX59" fmla="*/ 5708100 w 6179723"/>
              <a:gd name="connsiteY59" fmla="*/ 1169933 h 1983934"/>
              <a:gd name="connsiteX60" fmla="*/ 5696918 w 6179723"/>
              <a:gd name="connsiteY60" fmla="*/ 1144106 h 1983934"/>
              <a:gd name="connsiteX61" fmla="*/ 5626425 w 6179723"/>
              <a:gd name="connsiteY61" fmla="*/ 1373247 h 1983934"/>
              <a:gd name="connsiteX62" fmla="*/ 5697706 w 6179723"/>
              <a:gd name="connsiteY62" fmla="*/ 1345287 h 1983934"/>
              <a:gd name="connsiteX63" fmla="*/ 5725881 w 6179723"/>
              <a:gd name="connsiteY63" fmla="*/ 1416662 h 1983934"/>
              <a:gd name="connsiteX64" fmla="*/ 5723285 w 6179723"/>
              <a:gd name="connsiteY64" fmla="*/ 1419169 h 1983934"/>
              <a:gd name="connsiteX65" fmla="*/ 5811578 w 6179723"/>
              <a:gd name="connsiteY65" fmla="*/ 1489190 h 1983934"/>
              <a:gd name="connsiteX66" fmla="*/ 5814365 w 6179723"/>
              <a:gd name="connsiteY66" fmla="*/ 1485188 h 1983934"/>
              <a:gd name="connsiteX67" fmla="*/ 5889756 w 6179723"/>
              <a:gd name="connsiteY67" fmla="*/ 1471505 h 1983934"/>
              <a:gd name="connsiteX68" fmla="*/ 5925493 w 6179723"/>
              <a:gd name="connsiteY68" fmla="*/ 1563389 h 1983934"/>
              <a:gd name="connsiteX69" fmla="*/ 5833910 w 6179723"/>
              <a:gd name="connsiteY69" fmla="*/ 1599438 h 1983934"/>
              <a:gd name="connsiteX70" fmla="*/ 5811469 w 6179723"/>
              <a:gd name="connsiteY70" fmla="*/ 1583650 h 1983934"/>
              <a:gd name="connsiteX71" fmla="*/ 5802350 w 6179723"/>
              <a:gd name="connsiteY71" fmla="*/ 1569134 h 1983934"/>
              <a:gd name="connsiteX72" fmla="*/ 5709149 w 6179723"/>
              <a:gd name="connsiteY72" fmla="*/ 1588675 h 1983934"/>
              <a:gd name="connsiteX73" fmla="*/ 5709321 w 6179723"/>
              <a:gd name="connsiteY73" fmla="*/ 1602401 h 1983934"/>
              <a:gd name="connsiteX74" fmla="*/ 5667139 w 6179723"/>
              <a:gd name="connsiteY74" fmla="*/ 1621361 h 1983934"/>
              <a:gd name="connsiteX75" fmla="*/ 5648427 w 6179723"/>
              <a:gd name="connsiteY75" fmla="*/ 1578911 h 1983934"/>
              <a:gd name="connsiteX76" fmla="*/ 5690729 w 6179723"/>
              <a:gd name="connsiteY76" fmla="*/ 1560261 h 1983934"/>
              <a:gd name="connsiteX77" fmla="*/ 5706621 w 6179723"/>
              <a:gd name="connsiteY77" fmla="*/ 1575266 h 1983934"/>
              <a:gd name="connsiteX78" fmla="*/ 5797454 w 6179723"/>
              <a:gd name="connsiteY78" fmla="*/ 1556021 h 1983934"/>
              <a:gd name="connsiteX79" fmla="*/ 5798508 w 6179723"/>
              <a:gd name="connsiteY79" fmla="*/ 1507956 h 1983934"/>
              <a:gd name="connsiteX80" fmla="*/ 5799811 w 6179723"/>
              <a:gd name="connsiteY80" fmla="*/ 1506086 h 1983934"/>
              <a:gd name="connsiteX81" fmla="*/ 5708345 w 6179723"/>
              <a:gd name="connsiteY81" fmla="*/ 1433588 h 1983934"/>
              <a:gd name="connsiteX82" fmla="*/ 5695921 w 6179723"/>
              <a:gd name="connsiteY82" fmla="*/ 1445579 h 1983934"/>
              <a:gd name="connsiteX83" fmla="*/ 5654290 w 6179723"/>
              <a:gd name="connsiteY83" fmla="*/ 1444744 h 1983934"/>
              <a:gd name="connsiteX84" fmla="*/ 5626425 w 6179723"/>
              <a:gd name="connsiteY84" fmla="*/ 1373247 h 1983934"/>
              <a:gd name="connsiteX85" fmla="*/ 5472769 w 6179723"/>
              <a:gd name="connsiteY85" fmla="*/ 1788175 h 1983934"/>
              <a:gd name="connsiteX86" fmla="*/ 5483163 w 6179723"/>
              <a:gd name="connsiteY86" fmla="*/ 1762091 h 1983934"/>
              <a:gd name="connsiteX87" fmla="*/ 5535076 w 6179723"/>
              <a:gd name="connsiteY87" fmla="*/ 1761467 h 1983934"/>
              <a:gd name="connsiteX88" fmla="*/ 5546174 w 6179723"/>
              <a:gd name="connsiteY88" fmla="*/ 1787212 h 1983934"/>
              <a:gd name="connsiteX89" fmla="*/ 5540714 w 6179723"/>
              <a:gd name="connsiteY89" fmla="*/ 1800764 h 1983934"/>
              <a:gd name="connsiteX90" fmla="*/ 5636548 w 6179723"/>
              <a:gd name="connsiteY90" fmla="*/ 1873462 h 1983934"/>
              <a:gd name="connsiteX91" fmla="*/ 5639652 w 6179723"/>
              <a:gd name="connsiteY91" fmla="*/ 1865635 h 1983934"/>
              <a:gd name="connsiteX92" fmla="*/ 5688362 w 6179723"/>
              <a:gd name="connsiteY92" fmla="*/ 1844904 h 1983934"/>
              <a:gd name="connsiteX93" fmla="*/ 5694121 w 6179723"/>
              <a:gd name="connsiteY93" fmla="*/ 1845970 h 1983934"/>
              <a:gd name="connsiteX94" fmla="*/ 5708498 w 6179723"/>
              <a:gd name="connsiteY94" fmla="*/ 1753058 h 1983934"/>
              <a:gd name="connsiteX95" fmla="*/ 5695592 w 6179723"/>
              <a:gd name="connsiteY95" fmla="*/ 1748381 h 1983934"/>
              <a:gd name="connsiteX96" fmla="*/ 5684467 w 6179723"/>
              <a:gd name="connsiteY96" fmla="*/ 1725730 h 1983934"/>
              <a:gd name="connsiteX97" fmla="*/ 5692715 w 6179723"/>
              <a:gd name="connsiteY97" fmla="*/ 1702224 h 1983934"/>
              <a:gd name="connsiteX98" fmla="*/ 5739036 w 6179723"/>
              <a:gd name="connsiteY98" fmla="*/ 1699674 h 1983934"/>
              <a:gd name="connsiteX99" fmla="*/ 5741580 w 6179723"/>
              <a:gd name="connsiteY99" fmla="*/ 1745835 h 1983934"/>
              <a:gd name="connsiteX100" fmla="*/ 5721937 w 6179723"/>
              <a:gd name="connsiteY100" fmla="*/ 1755418 h 1983934"/>
              <a:gd name="connsiteX101" fmla="*/ 5707737 w 6179723"/>
              <a:gd name="connsiteY101" fmla="*/ 1848491 h 1983934"/>
              <a:gd name="connsiteX102" fmla="*/ 5714555 w 6179723"/>
              <a:gd name="connsiteY102" fmla="*/ 1849753 h 1983934"/>
              <a:gd name="connsiteX103" fmla="*/ 5737741 w 6179723"/>
              <a:gd name="connsiteY103" fmla="*/ 1864749 h 1983934"/>
              <a:gd name="connsiteX104" fmla="*/ 5743541 w 6179723"/>
              <a:gd name="connsiteY104" fmla="*/ 1873186 h 1983934"/>
              <a:gd name="connsiteX105" fmla="*/ 5853916 w 6179723"/>
              <a:gd name="connsiteY105" fmla="*/ 1806968 h 1983934"/>
              <a:gd name="connsiteX106" fmla="*/ 5847073 w 6179723"/>
              <a:gd name="connsiteY106" fmla="*/ 1791114 h 1983934"/>
              <a:gd name="connsiteX107" fmla="*/ 5862528 w 6179723"/>
              <a:gd name="connsiteY107" fmla="*/ 1752449 h 1983934"/>
              <a:gd name="connsiteX108" fmla="*/ 5939258 w 6179723"/>
              <a:gd name="connsiteY108" fmla="*/ 1751572 h 1983934"/>
              <a:gd name="connsiteX109" fmla="*/ 5940300 w 6179723"/>
              <a:gd name="connsiteY109" fmla="*/ 1828133 h 1983934"/>
              <a:gd name="connsiteX110" fmla="*/ 5863575 w 6179723"/>
              <a:gd name="connsiteY110" fmla="*/ 1829344 h 1983934"/>
              <a:gd name="connsiteX111" fmla="*/ 5862144 w 6179723"/>
              <a:gd name="connsiteY111" fmla="*/ 1826031 h 1983934"/>
              <a:gd name="connsiteX112" fmla="*/ 5754141 w 6179723"/>
              <a:gd name="connsiteY112" fmla="*/ 1890787 h 1983934"/>
              <a:gd name="connsiteX113" fmla="*/ 5759069 w 6179723"/>
              <a:gd name="connsiteY113" fmla="*/ 1913713 h 1983934"/>
              <a:gd name="connsiteX114" fmla="*/ 5739692 w 6179723"/>
              <a:gd name="connsiteY114" fmla="*/ 1962989 h 1983934"/>
              <a:gd name="connsiteX115" fmla="*/ 5641108 w 6179723"/>
              <a:gd name="connsiteY115" fmla="*/ 1964047 h 1983934"/>
              <a:gd name="connsiteX116" fmla="*/ 5620029 w 6179723"/>
              <a:gd name="connsiteY116" fmla="*/ 1915122 h 1983934"/>
              <a:gd name="connsiteX117" fmla="*/ 5630885 w 6179723"/>
              <a:gd name="connsiteY117" fmla="*/ 1887743 h 1983934"/>
              <a:gd name="connsiteX118" fmla="*/ 5533797 w 6179723"/>
              <a:gd name="connsiteY118" fmla="*/ 1814041 h 1983934"/>
              <a:gd name="connsiteX119" fmla="*/ 5509989 w 6179723"/>
              <a:gd name="connsiteY119" fmla="*/ 1824395 h 1983934"/>
              <a:gd name="connsiteX120" fmla="*/ 5483952 w 6179723"/>
              <a:gd name="connsiteY120" fmla="*/ 1814002 h 1983934"/>
              <a:gd name="connsiteX121" fmla="*/ 5472769 w 6179723"/>
              <a:gd name="connsiteY121" fmla="*/ 1788175 h 1983934"/>
              <a:gd name="connsiteX122" fmla="*/ 5460341 w 6179723"/>
              <a:gd name="connsiteY122" fmla="*/ 917280 h 1983934"/>
              <a:gd name="connsiteX123" fmla="*/ 5497110 w 6179723"/>
              <a:gd name="connsiteY123" fmla="*/ 880628 h 1983934"/>
              <a:gd name="connsiteX124" fmla="*/ 5523019 w 6179723"/>
              <a:gd name="connsiteY124" fmla="*/ 891338 h 1983934"/>
              <a:gd name="connsiteX125" fmla="*/ 5528558 w 6179723"/>
              <a:gd name="connsiteY125" fmla="*/ 904861 h 1983934"/>
              <a:gd name="connsiteX126" fmla="*/ 5646324 w 6179723"/>
              <a:gd name="connsiteY126" fmla="*/ 890323 h 1983934"/>
              <a:gd name="connsiteX127" fmla="*/ 5644705 w 6179723"/>
              <a:gd name="connsiteY127" fmla="*/ 882350 h 1983934"/>
              <a:gd name="connsiteX128" fmla="*/ 5665155 w 6179723"/>
              <a:gd name="connsiteY128" fmla="*/ 833521 h 1983934"/>
              <a:gd name="connsiteX129" fmla="*/ 5670026 w 6179723"/>
              <a:gd name="connsiteY129" fmla="*/ 830269 h 1983934"/>
              <a:gd name="connsiteX130" fmla="*/ 5615531 w 6179723"/>
              <a:gd name="connsiteY130" fmla="*/ 753655 h 1983934"/>
              <a:gd name="connsiteX131" fmla="*/ 5603020 w 6179723"/>
              <a:gd name="connsiteY131" fmla="*/ 759304 h 1983934"/>
              <a:gd name="connsiteX132" fmla="*/ 5568767 w 6179723"/>
              <a:gd name="connsiteY132" fmla="*/ 728231 h 1983934"/>
              <a:gd name="connsiteX133" fmla="*/ 5600186 w 6179723"/>
              <a:gd name="connsiteY133" fmla="*/ 694099 h 1983934"/>
              <a:gd name="connsiteX134" fmla="*/ 5634202 w 6179723"/>
              <a:gd name="connsiteY134" fmla="*/ 725407 h 1983934"/>
              <a:gd name="connsiteX135" fmla="*/ 5626809 w 6179723"/>
              <a:gd name="connsiteY135" fmla="*/ 745974 h 1983934"/>
              <a:gd name="connsiteX136" fmla="*/ 5681542 w 6179723"/>
              <a:gd name="connsiteY136" fmla="*/ 822578 h 1983934"/>
              <a:gd name="connsiteX137" fmla="*/ 5687309 w 6179723"/>
              <a:gd name="connsiteY137" fmla="*/ 818728 h 1983934"/>
              <a:gd name="connsiteX138" fmla="*/ 5714383 w 6179723"/>
              <a:gd name="connsiteY138" fmla="*/ 813305 h 1983934"/>
              <a:gd name="connsiteX139" fmla="*/ 5724425 w 6179723"/>
              <a:gd name="connsiteY139" fmla="*/ 815307 h 1983934"/>
              <a:gd name="connsiteX140" fmla="*/ 5757346 w 6179723"/>
              <a:gd name="connsiteY140" fmla="*/ 690872 h 1983934"/>
              <a:gd name="connsiteX141" fmla="*/ 5741383 w 6179723"/>
              <a:gd name="connsiteY141" fmla="*/ 684282 h 1983934"/>
              <a:gd name="connsiteX142" fmla="*/ 5725494 w 6179723"/>
              <a:gd name="connsiteY142" fmla="*/ 645794 h 1983934"/>
              <a:gd name="connsiteX143" fmla="*/ 5779871 w 6179723"/>
              <a:gd name="connsiteY143" fmla="*/ 591653 h 1983934"/>
              <a:gd name="connsiteX144" fmla="*/ 5834013 w 6179723"/>
              <a:gd name="connsiteY144" fmla="*/ 645794 h 1983934"/>
              <a:gd name="connsiteX145" fmla="*/ 5779871 w 6179723"/>
              <a:gd name="connsiteY145" fmla="*/ 700172 h 1983934"/>
              <a:gd name="connsiteX146" fmla="*/ 5776537 w 6179723"/>
              <a:gd name="connsiteY146" fmla="*/ 698796 h 1983934"/>
              <a:gd name="connsiteX147" fmla="*/ 5744297 w 6179723"/>
              <a:gd name="connsiteY147" fmla="*/ 820528 h 1983934"/>
              <a:gd name="connsiteX148" fmla="*/ 5763817 w 6179723"/>
              <a:gd name="connsiteY148" fmla="*/ 833521 h 1983934"/>
              <a:gd name="connsiteX149" fmla="*/ 5784297 w 6179723"/>
              <a:gd name="connsiteY149" fmla="*/ 882350 h 1983934"/>
              <a:gd name="connsiteX150" fmla="*/ 5763817 w 6179723"/>
              <a:gd name="connsiteY150" fmla="*/ 931500 h 1983934"/>
              <a:gd name="connsiteX151" fmla="*/ 5749421 w 6179723"/>
              <a:gd name="connsiteY151" fmla="*/ 941150 h 1983934"/>
              <a:gd name="connsiteX152" fmla="*/ 5802365 w 6179723"/>
              <a:gd name="connsiteY152" fmla="*/ 1053198 h 1983934"/>
              <a:gd name="connsiteX153" fmla="*/ 5812764 w 6179723"/>
              <a:gd name="connsiteY153" fmla="*/ 1050552 h 1983934"/>
              <a:gd name="connsiteX154" fmla="*/ 5837067 w 6179723"/>
              <a:gd name="connsiteY154" fmla="*/ 1082765 h 1983934"/>
              <a:gd name="connsiteX155" fmla="*/ 5804979 w 6179723"/>
              <a:gd name="connsiteY155" fmla="*/ 1106924 h 1983934"/>
              <a:gd name="connsiteX156" fmla="*/ 5780440 w 6179723"/>
              <a:gd name="connsiteY156" fmla="*/ 1074712 h 1983934"/>
              <a:gd name="connsiteX157" fmla="*/ 5789820 w 6179723"/>
              <a:gd name="connsiteY157" fmla="*/ 1058776 h 1983934"/>
              <a:gd name="connsiteX158" fmla="*/ 5737222 w 6179723"/>
              <a:gd name="connsiteY158" fmla="*/ 947276 h 1983934"/>
              <a:gd name="connsiteX159" fmla="*/ 5714383 w 6179723"/>
              <a:gd name="connsiteY159" fmla="*/ 951862 h 1983934"/>
              <a:gd name="connsiteX160" fmla="*/ 5650196 w 6179723"/>
              <a:gd name="connsiteY160" fmla="*/ 909404 h 1983934"/>
              <a:gd name="connsiteX161" fmla="*/ 5649276 w 6179723"/>
              <a:gd name="connsiteY161" fmla="*/ 904870 h 1983934"/>
              <a:gd name="connsiteX162" fmla="*/ 5532860 w 6179723"/>
              <a:gd name="connsiteY162" fmla="*/ 919198 h 1983934"/>
              <a:gd name="connsiteX163" fmla="*/ 5523019 w 6179723"/>
              <a:gd name="connsiteY163" fmla="*/ 943223 h 1983934"/>
              <a:gd name="connsiteX164" fmla="*/ 5497111 w 6179723"/>
              <a:gd name="connsiteY164" fmla="*/ 953933 h 1983934"/>
              <a:gd name="connsiteX165" fmla="*/ 5460341 w 6179723"/>
              <a:gd name="connsiteY165" fmla="*/ 917280 h 1983934"/>
              <a:gd name="connsiteX166" fmla="*/ 5236193 w 6179723"/>
              <a:gd name="connsiteY166" fmla="*/ 1561350 h 1983934"/>
              <a:gd name="connsiteX167" fmla="*/ 5272962 w 6179723"/>
              <a:gd name="connsiteY167" fmla="*/ 1524698 h 1983934"/>
              <a:gd name="connsiteX168" fmla="*/ 5298871 w 6179723"/>
              <a:gd name="connsiteY168" fmla="*/ 1535407 h 1983934"/>
              <a:gd name="connsiteX169" fmla="*/ 5304410 w 6179723"/>
              <a:gd name="connsiteY169" fmla="*/ 1548929 h 1983934"/>
              <a:gd name="connsiteX170" fmla="*/ 5422175 w 6179723"/>
              <a:gd name="connsiteY170" fmla="*/ 1534392 h 1983934"/>
              <a:gd name="connsiteX171" fmla="*/ 5420557 w 6179723"/>
              <a:gd name="connsiteY171" fmla="*/ 1526419 h 1983934"/>
              <a:gd name="connsiteX172" fmla="*/ 5441007 w 6179723"/>
              <a:gd name="connsiteY172" fmla="*/ 1477590 h 1983934"/>
              <a:gd name="connsiteX173" fmla="*/ 5445878 w 6179723"/>
              <a:gd name="connsiteY173" fmla="*/ 1474338 h 1983934"/>
              <a:gd name="connsiteX174" fmla="*/ 5391382 w 6179723"/>
              <a:gd name="connsiteY174" fmla="*/ 1397724 h 1983934"/>
              <a:gd name="connsiteX175" fmla="*/ 5378872 w 6179723"/>
              <a:gd name="connsiteY175" fmla="*/ 1403373 h 1983934"/>
              <a:gd name="connsiteX176" fmla="*/ 5344619 w 6179723"/>
              <a:gd name="connsiteY176" fmla="*/ 1372301 h 1983934"/>
              <a:gd name="connsiteX177" fmla="*/ 5376037 w 6179723"/>
              <a:gd name="connsiteY177" fmla="*/ 1338168 h 1983934"/>
              <a:gd name="connsiteX178" fmla="*/ 5410053 w 6179723"/>
              <a:gd name="connsiteY178" fmla="*/ 1369476 h 1983934"/>
              <a:gd name="connsiteX179" fmla="*/ 5402661 w 6179723"/>
              <a:gd name="connsiteY179" fmla="*/ 1390043 h 1983934"/>
              <a:gd name="connsiteX180" fmla="*/ 5457394 w 6179723"/>
              <a:gd name="connsiteY180" fmla="*/ 1466648 h 1983934"/>
              <a:gd name="connsiteX181" fmla="*/ 5463160 w 6179723"/>
              <a:gd name="connsiteY181" fmla="*/ 1462798 h 1983934"/>
              <a:gd name="connsiteX182" fmla="*/ 5490235 w 6179723"/>
              <a:gd name="connsiteY182" fmla="*/ 1457375 h 1983934"/>
              <a:gd name="connsiteX183" fmla="*/ 5500277 w 6179723"/>
              <a:gd name="connsiteY183" fmla="*/ 1459376 h 1983934"/>
              <a:gd name="connsiteX184" fmla="*/ 5532265 w 6179723"/>
              <a:gd name="connsiteY184" fmla="*/ 1338467 h 1983934"/>
              <a:gd name="connsiteX185" fmla="*/ 5517236 w 6179723"/>
              <a:gd name="connsiteY185" fmla="*/ 1328352 h 1983934"/>
              <a:gd name="connsiteX186" fmla="*/ 5501346 w 6179723"/>
              <a:gd name="connsiteY186" fmla="*/ 1289863 h 1983934"/>
              <a:gd name="connsiteX187" fmla="*/ 5555723 w 6179723"/>
              <a:gd name="connsiteY187" fmla="*/ 1235722 h 1983934"/>
              <a:gd name="connsiteX188" fmla="*/ 5609865 w 6179723"/>
              <a:gd name="connsiteY188" fmla="*/ 1289864 h 1983934"/>
              <a:gd name="connsiteX189" fmla="*/ 5555723 w 6179723"/>
              <a:gd name="connsiteY189" fmla="*/ 1344241 h 1983934"/>
              <a:gd name="connsiteX190" fmla="*/ 5552211 w 6179723"/>
              <a:gd name="connsiteY190" fmla="*/ 1343536 h 1983934"/>
              <a:gd name="connsiteX191" fmla="*/ 5520149 w 6179723"/>
              <a:gd name="connsiteY191" fmla="*/ 1464597 h 1983934"/>
              <a:gd name="connsiteX192" fmla="*/ 5539669 w 6179723"/>
              <a:gd name="connsiteY192" fmla="*/ 1477590 h 1983934"/>
              <a:gd name="connsiteX193" fmla="*/ 5560148 w 6179723"/>
              <a:gd name="connsiteY193" fmla="*/ 1526419 h 1983934"/>
              <a:gd name="connsiteX194" fmla="*/ 5539668 w 6179723"/>
              <a:gd name="connsiteY194" fmla="*/ 1575569 h 1983934"/>
              <a:gd name="connsiteX195" fmla="*/ 5525273 w 6179723"/>
              <a:gd name="connsiteY195" fmla="*/ 1585220 h 1983934"/>
              <a:gd name="connsiteX196" fmla="*/ 5578218 w 6179723"/>
              <a:gd name="connsiteY196" fmla="*/ 1697267 h 1983934"/>
              <a:gd name="connsiteX197" fmla="*/ 5588616 w 6179723"/>
              <a:gd name="connsiteY197" fmla="*/ 1694621 h 1983934"/>
              <a:gd name="connsiteX198" fmla="*/ 5612918 w 6179723"/>
              <a:gd name="connsiteY198" fmla="*/ 1726834 h 1983934"/>
              <a:gd name="connsiteX199" fmla="*/ 5580830 w 6179723"/>
              <a:gd name="connsiteY199" fmla="*/ 1750993 h 1983934"/>
              <a:gd name="connsiteX200" fmla="*/ 5556292 w 6179723"/>
              <a:gd name="connsiteY200" fmla="*/ 1718781 h 1983934"/>
              <a:gd name="connsiteX201" fmla="*/ 5565671 w 6179723"/>
              <a:gd name="connsiteY201" fmla="*/ 1702846 h 1983934"/>
              <a:gd name="connsiteX202" fmla="*/ 5513074 w 6179723"/>
              <a:gd name="connsiteY202" fmla="*/ 1591345 h 1983934"/>
              <a:gd name="connsiteX203" fmla="*/ 5490235 w 6179723"/>
              <a:gd name="connsiteY203" fmla="*/ 1595931 h 1983934"/>
              <a:gd name="connsiteX204" fmla="*/ 5426048 w 6179723"/>
              <a:gd name="connsiteY204" fmla="*/ 1553473 h 1983934"/>
              <a:gd name="connsiteX205" fmla="*/ 5425128 w 6179723"/>
              <a:gd name="connsiteY205" fmla="*/ 1548939 h 1983934"/>
              <a:gd name="connsiteX206" fmla="*/ 5308712 w 6179723"/>
              <a:gd name="connsiteY206" fmla="*/ 1563269 h 1983934"/>
              <a:gd name="connsiteX207" fmla="*/ 5298871 w 6179723"/>
              <a:gd name="connsiteY207" fmla="*/ 1587293 h 1983934"/>
              <a:gd name="connsiteX208" fmla="*/ 5272962 w 6179723"/>
              <a:gd name="connsiteY208" fmla="*/ 1598003 h 1983934"/>
              <a:gd name="connsiteX209" fmla="*/ 5236193 w 6179723"/>
              <a:gd name="connsiteY209" fmla="*/ 1561350 h 1983934"/>
              <a:gd name="connsiteX210" fmla="*/ 5220529 w 6179723"/>
              <a:gd name="connsiteY210" fmla="*/ 988697 h 1983934"/>
              <a:gd name="connsiteX211" fmla="*/ 5257181 w 6179723"/>
              <a:gd name="connsiteY211" fmla="*/ 952162 h 1983934"/>
              <a:gd name="connsiteX212" fmla="*/ 5293834 w 6179723"/>
              <a:gd name="connsiteY212" fmla="*/ 988698 h 1983934"/>
              <a:gd name="connsiteX213" fmla="*/ 5290007 w 6179723"/>
              <a:gd name="connsiteY213" fmla="*/ 997997 h 1983934"/>
              <a:gd name="connsiteX214" fmla="*/ 5432444 w 6179723"/>
              <a:gd name="connsiteY214" fmla="*/ 1076402 h 1983934"/>
              <a:gd name="connsiteX215" fmla="*/ 5433888 w 6179723"/>
              <a:gd name="connsiteY215" fmla="*/ 1072908 h 1983934"/>
              <a:gd name="connsiteX216" fmla="*/ 5459831 w 6179723"/>
              <a:gd name="connsiteY216" fmla="*/ 1062281 h 1983934"/>
              <a:gd name="connsiteX217" fmla="*/ 5496484 w 6179723"/>
              <a:gd name="connsiteY217" fmla="*/ 1098816 h 1983934"/>
              <a:gd name="connsiteX218" fmla="*/ 5459831 w 6179723"/>
              <a:gd name="connsiteY218" fmla="*/ 1135586 h 1983934"/>
              <a:gd name="connsiteX219" fmla="*/ 5451164 w 6179723"/>
              <a:gd name="connsiteY219" fmla="*/ 1131995 h 1983934"/>
              <a:gd name="connsiteX220" fmla="*/ 5314691 w 6179723"/>
              <a:gd name="connsiteY220" fmla="*/ 1206427 h 1983934"/>
              <a:gd name="connsiteX221" fmla="*/ 5317236 w 6179723"/>
              <a:gd name="connsiteY221" fmla="*/ 1212584 h 1983934"/>
              <a:gd name="connsiteX222" fmla="*/ 5280584 w 6179723"/>
              <a:gd name="connsiteY222" fmla="*/ 1249353 h 1983934"/>
              <a:gd name="connsiteX223" fmla="*/ 5243931 w 6179723"/>
              <a:gd name="connsiteY223" fmla="*/ 1212583 h 1983934"/>
              <a:gd name="connsiteX224" fmla="*/ 5280583 w 6179723"/>
              <a:gd name="connsiteY224" fmla="*/ 1176048 h 1983934"/>
              <a:gd name="connsiteX225" fmla="*/ 5306526 w 6179723"/>
              <a:gd name="connsiteY225" fmla="*/ 1186675 h 1983934"/>
              <a:gd name="connsiteX226" fmla="*/ 5307519 w 6179723"/>
              <a:gd name="connsiteY226" fmla="*/ 1189078 h 1983934"/>
              <a:gd name="connsiteX227" fmla="*/ 5432333 w 6179723"/>
              <a:gd name="connsiteY227" fmla="*/ 1121061 h 1983934"/>
              <a:gd name="connsiteX228" fmla="*/ 5423179 w 6179723"/>
              <a:gd name="connsiteY228" fmla="*/ 1098816 h 1983934"/>
              <a:gd name="connsiteX229" fmla="*/ 5425288 w 6179723"/>
              <a:gd name="connsiteY229" fmla="*/ 1093712 h 1983934"/>
              <a:gd name="connsiteX230" fmla="*/ 5282298 w 6179723"/>
              <a:gd name="connsiteY230" fmla="*/ 1015066 h 1983934"/>
              <a:gd name="connsiteX231" fmla="*/ 5270110 w 6179723"/>
              <a:gd name="connsiteY231" fmla="*/ 1020113 h 1983934"/>
              <a:gd name="connsiteX232" fmla="*/ 5287992 w 6179723"/>
              <a:gd name="connsiteY232" fmla="*/ 1165392 h 1983934"/>
              <a:gd name="connsiteX233" fmla="*/ 5281595 w 6179723"/>
              <a:gd name="connsiteY233" fmla="*/ 1173599 h 1983934"/>
              <a:gd name="connsiteX234" fmla="*/ 5273302 w 6179723"/>
              <a:gd name="connsiteY234" fmla="*/ 1166798 h 1983934"/>
              <a:gd name="connsiteX235" fmla="*/ 5255784 w 6179723"/>
              <a:gd name="connsiteY235" fmla="*/ 1024888 h 1983934"/>
              <a:gd name="connsiteX236" fmla="*/ 5231239 w 6179723"/>
              <a:gd name="connsiteY236" fmla="*/ 1014723 h 1983934"/>
              <a:gd name="connsiteX237" fmla="*/ 5220529 w 6179723"/>
              <a:gd name="connsiteY237" fmla="*/ 988697 h 1983934"/>
              <a:gd name="connsiteX238" fmla="*/ 5130667 w 6179723"/>
              <a:gd name="connsiteY238" fmla="*/ 650602 h 1983934"/>
              <a:gd name="connsiteX239" fmla="*/ 5138522 w 6179723"/>
              <a:gd name="connsiteY239" fmla="*/ 623982 h 1983934"/>
              <a:gd name="connsiteX240" fmla="*/ 5232506 w 6179723"/>
              <a:gd name="connsiteY240" fmla="*/ 594757 h 1983934"/>
              <a:gd name="connsiteX241" fmla="*/ 5253726 w 6179723"/>
              <a:gd name="connsiteY241" fmla="*/ 612150 h 1983934"/>
              <a:gd name="connsiteX242" fmla="*/ 5261756 w 6179723"/>
              <a:gd name="connsiteY242" fmla="*/ 627297 h 1983934"/>
              <a:gd name="connsiteX243" fmla="*/ 5356141 w 6179723"/>
              <a:gd name="connsiteY243" fmla="*/ 614653 h 1983934"/>
              <a:gd name="connsiteX244" fmla="*/ 5356978 w 6179723"/>
              <a:gd name="connsiteY244" fmla="*/ 600952 h 1983934"/>
              <a:gd name="connsiteX245" fmla="*/ 5400437 w 6179723"/>
              <a:gd name="connsiteY245" fmla="*/ 585140 h 1983934"/>
              <a:gd name="connsiteX246" fmla="*/ 5415982 w 6179723"/>
              <a:gd name="connsiteY246" fmla="*/ 628849 h 1983934"/>
              <a:gd name="connsiteX247" fmla="*/ 5372424 w 6179723"/>
              <a:gd name="connsiteY247" fmla="*/ 644343 h 1983934"/>
              <a:gd name="connsiteX248" fmla="*/ 5357677 w 6179723"/>
              <a:gd name="connsiteY248" fmla="*/ 628212 h 1983934"/>
              <a:gd name="connsiteX249" fmla="*/ 5266683 w 6179723"/>
              <a:gd name="connsiteY249" fmla="*/ 640597 h 1983934"/>
              <a:gd name="connsiteX250" fmla="*/ 5268921 w 6179723"/>
              <a:gd name="connsiteY250" fmla="*/ 662111 h 1983934"/>
              <a:gd name="connsiteX251" fmla="*/ 5261094 w 6179723"/>
              <a:gd name="connsiteY251" fmla="*/ 688591 h 1983934"/>
              <a:gd name="connsiteX252" fmla="*/ 5259657 w 6179723"/>
              <a:gd name="connsiteY252" fmla="*/ 690361 h 1983934"/>
              <a:gd name="connsiteX253" fmla="*/ 5345553 w 6179723"/>
              <a:gd name="connsiteY253" fmla="*/ 769382 h 1983934"/>
              <a:gd name="connsiteX254" fmla="*/ 5358825 w 6179723"/>
              <a:gd name="connsiteY254" fmla="*/ 758335 h 1983934"/>
              <a:gd name="connsiteX255" fmla="*/ 5400282 w 6179723"/>
              <a:gd name="connsiteY255" fmla="*/ 762225 h 1983934"/>
              <a:gd name="connsiteX256" fmla="*/ 5422821 w 6179723"/>
              <a:gd name="connsiteY256" fmla="*/ 835576 h 1983934"/>
              <a:gd name="connsiteX257" fmla="*/ 5349679 w 6179723"/>
              <a:gd name="connsiteY257" fmla="*/ 858224 h 1983934"/>
              <a:gd name="connsiteX258" fmla="*/ 5320764 w 6179723"/>
              <a:gd name="connsiteY258" fmla="*/ 805600 h 1983934"/>
              <a:gd name="connsiteX259" fmla="*/ 5326822 w 6179723"/>
              <a:gd name="connsiteY259" fmla="*/ 784972 h 1983934"/>
              <a:gd name="connsiteX260" fmla="*/ 5329595 w 6179723"/>
              <a:gd name="connsiteY260" fmla="*/ 782664 h 1983934"/>
              <a:gd name="connsiteX261" fmla="*/ 5246682 w 6179723"/>
              <a:gd name="connsiteY261" fmla="*/ 706347 h 1983934"/>
              <a:gd name="connsiteX262" fmla="*/ 5243608 w 6179723"/>
              <a:gd name="connsiteY262" fmla="*/ 710134 h 1983934"/>
              <a:gd name="connsiteX263" fmla="*/ 5167415 w 6179723"/>
              <a:gd name="connsiteY263" fmla="*/ 718243 h 1983934"/>
              <a:gd name="connsiteX264" fmla="*/ 5130667 w 6179723"/>
              <a:gd name="connsiteY264" fmla="*/ 650602 h 1983934"/>
              <a:gd name="connsiteX265" fmla="*/ 4996381 w 6179723"/>
              <a:gd name="connsiteY265" fmla="*/ 1632767 h 1983934"/>
              <a:gd name="connsiteX266" fmla="*/ 5033033 w 6179723"/>
              <a:gd name="connsiteY266" fmla="*/ 1596232 h 1983934"/>
              <a:gd name="connsiteX267" fmla="*/ 5069685 w 6179723"/>
              <a:gd name="connsiteY267" fmla="*/ 1632767 h 1983934"/>
              <a:gd name="connsiteX268" fmla="*/ 5065858 w 6179723"/>
              <a:gd name="connsiteY268" fmla="*/ 1642067 h 1983934"/>
              <a:gd name="connsiteX269" fmla="*/ 5208296 w 6179723"/>
              <a:gd name="connsiteY269" fmla="*/ 1720472 h 1983934"/>
              <a:gd name="connsiteX270" fmla="*/ 5209740 w 6179723"/>
              <a:gd name="connsiteY270" fmla="*/ 1716977 h 1983934"/>
              <a:gd name="connsiteX271" fmla="*/ 5235683 w 6179723"/>
              <a:gd name="connsiteY271" fmla="*/ 1706350 h 1983934"/>
              <a:gd name="connsiteX272" fmla="*/ 5272335 w 6179723"/>
              <a:gd name="connsiteY272" fmla="*/ 1742885 h 1983934"/>
              <a:gd name="connsiteX273" fmla="*/ 5235683 w 6179723"/>
              <a:gd name="connsiteY273" fmla="*/ 1779655 h 1983934"/>
              <a:gd name="connsiteX274" fmla="*/ 5227014 w 6179723"/>
              <a:gd name="connsiteY274" fmla="*/ 1776065 h 1983934"/>
              <a:gd name="connsiteX275" fmla="*/ 5090542 w 6179723"/>
              <a:gd name="connsiteY275" fmla="*/ 1850495 h 1983934"/>
              <a:gd name="connsiteX276" fmla="*/ 5093088 w 6179723"/>
              <a:gd name="connsiteY276" fmla="*/ 1856653 h 1983934"/>
              <a:gd name="connsiteX277" fmla="*/ 5056435 w 6179723"/>
              <a:gd name="connsiteY277" fmla="*/ 1893423 h 1983934"/>
              <a:gd name="connsiteX278" fmla="*/ 5019783 w 6179723"/>
              <a:gd name="connsiteY278" fmla="*/ 1856653 h 1983934"/>
              <a:gd name="connsiteX279" fmla="*/ 5056435 w 6179723"/>
              <a:gd name="connsiteY279" fmla="*/ 1820118 h 1983934"/>
              <a:gd name="connsiteX280" fmla="*/ 5082378 w 6179723"/>
              <a:gd name="connsiteY280" fmla="*/ 1830744 h 1983934"/>
              <a:gd name="connsiteX281" fmla="*/ 5083371 w 6179723"/>
              <a:gd name="connsiteY281" fmla="*/ 1833148 h 1983934"/>
              <a:gd name="connsiteX282" fmla="*/ 5208185 w 6179723"/>
              <a:gd name="connsiteY282" fmla="*/ 1765131 h 1983934"/>
              <a:gd name="connsiteX283" fmla="*/ 5199031 w 6179723"/>
              <a:gd name="connsiteY283" fmla="*/ 1742885 h 1983934"/>
              <a:gd name="connsiteX284" fmla="*/ 5201140 w 6179723"/>
              <a:gd name="connsiteY284" fmla="*/ 1737783 h 1983934"/>
              <a:gd name="connsiteX285" fmla="*/ 5058148 w 6179723"/>
              <a:gd name="connsiteY285" fmla="*/ 1659135 h 1983934"/>
              <a:gd name="connsiteX286" fmla="*/ 5045962 w 6179723"/>
              <a:gd name="connsiteY286" fmla="*/ 1664182 h 1983934"/>
              <a:gd name="connsiteX287" fmla="*/ 5063844 w 6179723"/>
              <a:gd name="connsiteY287" fmla="*/ 1809461 h 1983934"/>
              <a:gd name="connsiteX288" fmla="*/ 5057447 w 6179723"/>
              <a:gd name="connsiteY288" fmla="*/ 1817668 h 1983934"/>
              <a:gd name="connsiteX289" fmla="*/ 5049153 w 6179723"/>
              <a:gd name="connsiteY289" fmla="*/ 1810868 h 1983934"/>
              <a:gd name="connsiteX290" fmla="*/ 5031636 w 6179723"/>
              <a:gd name="connsiteY290" fmla="*/ 1668958 h 1983934"/>
              <a:gd name="connsiteX291" fmla="*/ 5007090 w 6179723"/>
              <a:gd name="connsiteY291" fmla="*/ 1658792 h 1983934"/>
              <a:gd name="connsiteX292" fmla="*/ 4996381 w 6179723"/>
              <a:gd name="connsiteY292" fmla="*/ 1632767 h 1983934"/>
              <a:gd name="connsiteX293" fmla="*/ 4914374 w 6179723"/>
              <a:gd name="connsiteY293" fmla="*/ 1268052 h 1983934"/>
              <a:gd name="connsiteX294" fmla="*/ 5008358 w 6179723"/>
              <a:gd name="connsiteY294" fmla="*/ 1238826 h 1983934"/>
              <a:gd name="connsiteX295" fmla="*/ 5029578 w 6179723"/>
              <a:gd name="connsiteY295" fmla="*/ 1256219 h 1983934"/>
              <a:gd name="connsiteX296" fmla="*/ 5037607 w 6179723"/>
              <a:gd name="connsiteY296" fmla="*/ 1271367 h 1983934"/>
              <a:gd name="connsiteX297" fmla="*/ 5131993 w 6179723"/>
              <a:gd name="connsiteY297" fmla="*/ 1258722 h 1983934"/>
              <a:gd name="connsiteX298" fmla="*/ 5132829 w 6179723"/>
              <a:gd name="connsiteY298" fmla="*/ 1245021 h 1983934"/>
              <a:gd name="connsiteX299" fmla="*/ 5176289 w 6179723"/>
              <a:gd name="connsiteY299" fmla="*/ 1229209 h 1983934"/>
              <a:gd name="connsiteX300" fmla="*/ 5191834 w 6179723"/>
              <a:gd name="connsiteY300" fmla="*/ 1272919 h 1983934"/>
              <a:gd name="connsiteX301" fmla="*/ 5148276 w 6179723"/>
              <a:gd name="connsiteY301" fmla="*/ 1288412 h 1983934"/>
              <a:gd name="connsiteX302" fmla="*/ 5133528 w 6179723"/>
              <a:gd name="connsiteY302" fmla="*/ 1272281 h 1983934"/>
              <a:gd name="connsiteX303" fmla="*/ 5041527 w 6179723"/>
              <a:gd name="connsiteY303" fmla="*/ 1284805 h 1983934"/>
              <a:gd name="connsiteX304" fmla="*/ 5036946 w 6179723"/>
              <a:gd name="connsiteY304" fmla="*/ 1332660 h 1983934"/>
              <a:gd name="connsiteX305" fmla="*/ 5035509 w 6179723"/>
              <a:gd name="connsiteY305" fmla="*/ 1334430 h 1983934"/>
              <a:gd name="connsiteX306" fmla="*/ 5121405 w 6179723"/>
              <a:gd name="connsiteY306" fmla="*/ 1413451 h 1983934"/>
              <a:gd name="connsiteX307" fmla="*/ 5134677 w 6179723"/>
              <a:gd name="connsiteY307" fmla="*/ 1402404 h 1983934"/>
              <a:gd name="connsiteX308" fmla="*/ 5176133 w 6179723"/>
              <a:gd name="connsiteY308" fmla="*/ 1406294 h 1983934"/>
              <a:gd name="connsiteX309" fmla="*/ 5198673 w 6179723"/>
              <a:gd name="connsiteY309" fmla="*/ 1479644 h 1983934"/>
              <a:gd name="connsiteX310" fmla="*/ 5125531 w 6179723"/>
              <a:gd name="connsiteY310" fmla="*/ 1502294 h 1983934"/>
              <a:gd name="connsiteX311" fmla="*/ 5102674 w 6179723"/>
              <a:gd name="connsiteY311" fmla="*/ 1429042 h 1983934"/>
              <a:gd name="connsiteX312" fmla="*/ 5105447 w 6179723"/>
              <a:gd name="connsiteY312" fmla="*/ 1426734 h 1983934"/>
              <a:gd name="connsiteX313" fmla="*/ 5022533 w 6179723"/>
              <a:gd name="connsiteY313" fmla="*/ 1350417 h 1983934"/>
              <a:gd name="connsiteX314" fmla="*/ 5019460 w 6179723"/>
              <a:gd name="connsiteY314" fmla="*/ 1354203 h 1983934"/>
              <a:gd name="connsiteX315" fmla="*/ 4943267 w 6179723"/>
              <a:gd name="connsiteY315" fmla="*/ 1362313 h 1983934"/>
              <a:gd name="connsiteX316" fmla="*/ 4914374 w 6179723"/>
              <a:gd name="connsiteY316" fmla="*/ 1268052 h 1983934"/>
              <a:gd name="connsiteX317" fmla="*/ 4774748 w 6179723"/>
              <a:gd name="connsiteY317" fmla="*/ 642632 h 1983934"/>
              <a:gd name="connsiteX318" fmla="*/ 4808971 w 6179723"/>
              <a:gd name="connsiteY318" fmla="*/ 603591 h 1983934"/>
              <a:gd name="connsiteX319" fmla="*/ 4817850 w 6179723"/>
              <a:gd name="connsiteY319" fmla="*/ 606617 h 1983934"/>
              <a:gd name="connsiteX320" fmla="*/ 4949276 w 6179723"/>
              <a:gd name="connsiteY320" fmla="*/ 523602 h 1983934"/>
              <a:gd name="connsiteX321" fmla="*/ 4946342 w 6179723"/>
              <a:gd name="connsiteY321" fmla="*/ 517620 h 1983934"/>
              <a:gd name="connsiteX322" fmla="*/ 4980565 w 6179723"/>
              <a:gd name="connsiteY322" fmla="*/ 478579 h 1983934"/>
              <a:gd name="connsiteX323" fmla="*/ 5019496 w 6179723"/>
              <a:gd name="connsiteY323" fmla="*/ 512926 h 1983934"/>
              <a:gd name="connsiteX324" fmla="*/ 4985259 w 6179723"/>
              <a:gd name="connsiteY324" fmla="*/ 551733 h 1983934"/>
              <a:gd name="connsiteX325" fmla="*/ 4958689 w 6179723"/>
              <a:gd name="connsiteY325" fmla="*/ 542789 h 1983934"/>
              <a:gd name="connsiteX326" fmla="*/ 4957543 w 6179723"/>
              <a:gd name="connsiteY326" fmla="*/ 540454 h 1983934"/>
              <a:gd name="connsiteX327" fmla="*/ 4837342 w 6179723"/>
              <a:gd name="connsiteY327" fmla="*/ 616324 h 1983934"/>
              <a:gd name="connsiteX328" fmla="*/ 4847902 w 6179723"/>
              <a:gd name="connsiteY328" fmla="*/ 637938 h 1983934"/>
              <a:gd name="connsiteX329" fmla="*/ 4846124 w 6179723"/>
              <a:gd name="connsiteY329" fmla="*/ 643165 h 1983934"/>
              <a:gd name="connsiteX330" fmla="*/ 4993859 w 6179723"/>
              <a:gd name="connsiteY330" fmla="*/ 712494 h 1983934"/>
              <a:gd name="connsiteX331" fmla="*/ 5005697 w 6179723"/>
              <a:gd name="connsiteY331" fmla="*/ 706678 h 1983934"/>
              <a:gd name="connsiteX332" fmla="*/ 4978548 w 6179723"/>
              <a:gd name="connsiteY332" fmla="*/ 562841 h 1983934"/>
              <a:gd name="connsiteX333" fmla="*/ 4984407 w 6179723"/>
              <a:gd name="connsiteY333" fmla="*/ 554242 h 1983934"/>
              <a:gd name="connsiteX334" fmla="*/ 4993118 w 6179723"/>
              <a:gd name="connsiteY334" fmla="*/ 560496 h 1983934"/>
              <a:gd name="connsiteX335" fmla="*/ 5019687 w 6179723"/>
              <a:gd name="connsiteY335" fmla="*/ 700994 h 1983934"/>
              <a:gd name="connsiteX336" fmla="*/ 5044834 w 6179723"/>
              <a:gd name="connsiteY336" fmla="*/ 709568 h 1983934"/>
              <a:gd name="connsiteX337" fmla="*/ 5057188 w 6179723"/>
              <a:gd name="connsiteY337" fmla="*/ 734854 h 1983934"/>
              <a:gd name="connsiteX338" fmla="*/ 5022951 w 6179723"/>
              <a:gd name="connsiteY338" fmla="*/ 773661 h 1983934"/>
              <a:gd name="connsiteX339" fmla="*/ 4984034 w 6179723"/>
              <a:gd name="connsiteY339" fmla="*/ 739548 h 1983934"/>
              <a:gd name="connsiteX340" fmla="*/ 4987258 w 6179723"/>
              <a:gd name="connsiteY340" fmla="*/ 730022 h 1983934"/>
              <a:gd name="connsiteX341" fmla="*/ 4840092 w 6179723"/>
              <a:gd name="connsiteY341" fmla="*/ 660897 h 1983934"/>
              <a:gd name="connsiteX342" fmla="*/ 4838874 w 6179723"/>
              <a:gd name="connsiteY342" fmla="*/ 664479 h 1983934"/>
              <a:gd name="connsiteX343" fmla="*/ 4813665 w 6179723"/>
              <a:gd name="connsiteY343" fmla="*/ 676745 h 1983934"/>
              <a:gd name="connsiteX344" fmla="*/ 4774748 w 6179723"/>
              <a:gd name="connsiteY344" fmla="*/ 642632 h 1983934"/>
              <a:gd name="connsiteX345" fmla="*/ 4686381 w 6179723"/>
              <a:gd name="connsiteY345" fmla="*/ 849036 h 1983934"/>
              <a:gd name="connsiteX346" fmla="*/ 4740523 w 6179723"/>
              <a:gd name="connsiteY346" fmla="*/ 794894 h 1983934"/>
              <a:gd name="connsiteX347" fmla="*/ 4794900 w 6179723"/>
              <a:gd name="connsiteY347" fmla="*/ 849036 h 1983934"/>
              <a:gd name="connsiteX348" fmla="*/ 4793523 w 6179723"/>
              <a:gd name="connsiteY348" fmla="*/ 852371 h 1983934"/>
              <a:gd name="connsiteX349" fmla="*/ 4919777 w 6179723"/>
              <a:gd name="connsiteY349" fmla="*/ 885807 h 1983934"/>
              <a:gd name="connsiteX350" fmla="*/ 4928249 w 6179723"/>
              <a:gd name="connsiteY350" fmla="*/ 865090 h 1983934"/>
              <a:gd name="connsiteX351" fmla="*/ 4977078 w 6179723"/>
              <a:gd name="connsiteY351" fmla="*/ 844612 h 1983934"/>
              <a:gd name="connsiteX352" fmla="*/ 5026228 w 6179723"/>
              <a:gd name="connsiteY352" fmla="*/ 865091 h 1983934"/>
              <a:gd name="connsiteX353" fmla="*/ 5035879 w 6179723"/>
              <a:gd name="connsiteY353" fmla="*/ 879486 h 1983934"/>
              <a:gd name="connsiteX354" fmla="*/ 5147926 w 6179723"/>
              <a:gd name="connsiteY354" fmla="*/ 826542 h 1983934"/>
              <a:gd name="connsiteX355" fmla="*/ 5145280 w 6179723"/>
              <a:gd name="connsiteY355" fmla="*/ 816143 h 1983934"/>
              <a:gd name="connsiteX356" fmla="*/ 5177493 w 6179723"/>
              <a:gd name="connsiteY356" fmla="*/ 791842 h 1983934"/>
              <a:gd name="connsiteX357" fmla="*/ 5201652 w 6179723"/>
              <a:gd name="connsiteY357" fmla="*/ 823930 h 1983934"/>
              <a:gd name="connsiteX358" fmla="*/ 5169440 w 6179723"/>
              <a:gd name="connsiteY358" fmla="*/ 848467 h 1983934"/>
              <a:gd name="connsiteX359" fmla="*/ 5153504 w 6179723"/>
              <a:gd name="connsiteY359" fmla="*/ 839088 h 1983934"/>
              <a:gd name="connsiteX360" fmla="*/ 5042004 w 6179723"/>
              <a:gd name="connsiteY360" fmla="*/ 891686 h 1983934"/>
              <a:gd name="connsiteX361" fmla="*/ 5046590 w 6179723"/>
              <a:gd name="connsiteY361" fmla="*/ 914525 h 1983934"/>
              <a:gd name="connsiteX362" fmla="*/ 5004132 w 6179723"/>
              <a:gd name="connsiteY362" fmla="*/ 978711 h 1983934"/>
              <a:gd name="connsiteX363" fmla="*/ 4999598 w 6179723"/>
              <a:gd name="connsiteY363" fmla="*/ 979632 h 1983934"/>
              <a:gd name="connsiteX364" fmla="*/ 5013927 w 6179723"/>
              <a:gd name="connsiteY364" fmla="*/ 1096047 h 1983934"/>
              <a:gd name="connsiteX365" fmla="*/ 5037952 w 6179723"/>
              <a:gd name="connsiteY365" fmla="*/ 1105888 h 1983934"/>
              <a:gd name="connsiteX366" fmla="*/ 5048662 w 6179723"/>
              <a:gd name="connsiteY366" fmla="*/ 1131797 h 1983934"/>
              <a:gd name="connsiteX367" fmla="*/ 5012010 w 6179723"/>
              <a:gd name="connsiteY367" fmla="*/ 1168567 h 1983934"/>
              <a:gd name="connsiteX368" fmla="*/ 4975357 w 6179723"/>
              <a:gd name="connsiteY368" fmla="*/ 1131797 h 1983934"/>
              <a:gd name="connsiteX369" fmla="*/ 4986067 w 6179723"/>
              <a:gd name="connsiteY369" fmla="*/ 1105889 h 1983934"/>
              <a:gd name="connsiteX370" fmla="*/ 4999588 w 6179723"/>
              <a:gd name="connsiteY370" fmla="*/ 1100350 h 1983934"/>
              <a:gd name="connsiteX371" fmla="*/ 4985051 w 6179723"/>
              <a:gd name="connsiteY371" fmla="*/ 982584 h 1983934"/>
              <a:gd name="connsiteX372" fmla="*/ 4977078 w 6179723"/>
              <a:gd name="connsiteY372" fmla="*/ 984203 h 1983934"/>
              <a:gd name="connsiteX373" fmla="*/ 4928249 w 6179723"/>
              <a:gd name="connsiteY373" fmla="*/ 963752 h 1983934"/>
              <a:gd name="connsiteX374" fmla="*/ 4924997 w 6179723"/>
              <a:gd name="connsiteY374" fmla="*/ 958882 h 1983934"/>
              <a:gd name="connsiteX375" fmla="*/ 4848384 w 6179723"/>
              <a:gd name="connsiteY375" fmla="*/ 1013378 h 1983934"/>
              <a:gd name="connsiteX376" fmla="*/ 4854032 w 6179723"/>
              <a:gd name="connsiteY376" fmla="*/ 1025888 h 1983934"/>
              <a:gd name="connsiteX377" fmla="*/ 4822960 w 6179723"/>
              <a:gd name="connsiteY377" fmla="*/ 1060140 h 1983934"/>
              <a:gd name="connsiteX378" fmla="*/ 4788827 w 6179723"/>
              <a:gd name="connsiteY378" fmla="*/ 1028723 h 1983934"/>
              <a:gd name="connsiteX379" fmla="*/ 4820135 w 6179723"/>
              <a:gd name="connsiteY379" fmla="*/ 994706 h 1983934"/>
              <a:gd name="connsiteX380" fmla="*/ 4840702 w 6179723"/>
              <a:gd name="connsiteY380" fmla="*/ 1002099 h 1983934"/>
              <a:gd name="connsiteX381" fmla="*/ 4917307 w 6179723"/>
              <a:gd name="connsiteY381" fmla="*/ 947366 h 1983934"/>
              <a:gd name="connsiteX382" fmla="*/ 4913457 w 6179723"/>
              <a:gd name="connsiteY382" fmla="*/ 941599 h 1983934"/>
              <a:gd name="connsiteX383" fmla="*/ 4908033 w 6179723"/>
              <a:gd name="connsiteY383" fmla="*/ 914525 h 1983934"/>
              <a:gd name="connsiteX384" fmla="*/ 4911934 w 6179723"/>
              <a:gd name="connsiteY384" fmla="*/ 904986 h 1983934"/>
              <a:gd name="connsiteX385" fmla="*/ 4785600 w 6179723"/>
              <a:gd name="connsiteY385" fmla="*/ 871563 h 1983934"/>
              <a:gd name="connsiteX386" fmla="*/ 4779011 w 6179723"/>
              <a:gd name="connsiteY386" fmla="*/ 887524 h 1983934"/>
              <a:gd name="connsiteX387" fmla="*/ 4740523 w 6179723"/>
              <a:gd name="connsiteY387" fmla="*/ 903414 h 1983934"/>
              <a:gd name="connsiteX388" fmla="*/ 4686381 w 6179723"/>
              <a:gd name="connsiteY388" fmla="*/ 849036 h 1983934"/>
              <a:gd name="connsiteX389" fmla="*/ 4550600 w 6179723"/>
              <a:gd name="connsiteY389" fmla="*/ 1286701 h 1983934"/>
              <a:gd name="connsiteX390" fmla="*/ 4584823 w 6179723"/>
              <a:gd name="connsiteY390" fmla="*/ 1247660 h 1983934"/>
              <a:gd name="connsiteX391" fmla="*/ 4593702 w 6179723"/>
              <a:gd name="connsiteY391" fmla="*/ 1250687 h 1983934"/>
              <a:gd name="connsiteX392" fmla="*/ 4725128 w 6179723"/>
              <a:gd name="connsiteY392" fmla="*/ 1167671 h 1983934"/>
              <a:gd name="connsiteX393" fmla="*/ 4722194 w 6179723"/>
              <a:gd name="connsiteY393" fmla="*/ 1161689 h 1983934"/>
              <a:gd name="connsiteX394" fmla="*/ 4756416 w 6179723"/>
              <a:gd name="connsiteY394" fmla="*/ 1122648 h 1983934"/>
              <a:gd name="connsiteX395" fmla="*/ 4795348 w 6179723"/>
              <a:gd name="connsiteY395" fmla="*/ 1156995 h 1983934"/>
              <a:gd name="connsiteX396" fmla="*/ 4761110 w 6179723"/>
              <a:gd name="connsiteY396" fmla="*/ 1195802 h 1983934"/>
              <a:gd name="connsiteX397" fmla="*/ 4734541 w 6179723"/>
              <a:gd name="connsiteY397" fmla="*/ 1186859 h 1983934"/>
              <a:gd name="connsiteX398" fmla="*/ 4733395 w 6179723"/>
              <a:gd name="connsiteY398" fmla="*/ 1184523 h 1983934"/>
              <a:gd name="connsiteX399" fmla="*/ 4613194 w 6179723"/>
              <a:gd name="connsiteY399" fmla="*/ 1260393 h 1983934"/>
              <a:gd name="connsiteX400" fmla="*/ 4623754 w 6179723"/>
              <a:gd name="connsiteY400" fmla="*/ 1282007 h 1983934"/>
              <a:gd name="connsiteX401" fmla="*/ 4621976 w 6179723"/>
              <a:gd name="connsiteY401" fmla="*/ 1287234 h 1983934"/>
              <a:gd name="connsiteX402" fmla="*/ 4769711 w 6179723"/>
              <a:gd name="connsiteY402" fmla="*/ 1356564 h 1983934"/>
              <a:gd name="connsiteX403" fmla="*/ 4781549 w 6179723"/>
              <a:gd name="connsiteY403" fmla="*/ 1350747 h 1983934"/>
              <a:gd name="connsiteX404" fmla="*/ 4754400 w 6179723"/>
              <a:gd name="connsiteY404" fmla="*/ 1206910 h 1983934"/>
              <a:gd name="connsiteX405" fmla="*/ 4760259 w 6179723"/>
              <a:gd name="connsiteY405" fmla="*/ 1198311 h 1983934"/>
              <a:gd name="connsiteX406" fmla="*/ 4768970 w 6179723"/>
              <a:gd name="connsiteY406" fmla="*/ 1204566 h 1983934"/>
              <a:gd name="connsiteX407" fmla="*/ 4795539 w 6179723"/>
              <a:gd name="connsiteY407" fmla="*/ 1345063 h 1983934"/>
              <a:gd name="connsiteX408" fmla="*/ 4820686 w 6179723"/>
              <a:gd name="connsiteY408" fmla="*/ 1353636 h 1983934"/>
              <a:gd name="connsiteX409" fmla="*/ 4833040 w 6179723"/>
              <a:gd name="connsiteY409" fmla="*/ 1378923 h 1983934"/>
              <a:gd name="connsiteX410" fmla="*/ 4798802 w 6179723"/>
              <a:gd name="connsiteY410" fmla="*/ 1417730 h 1983934"/>
              <a:gd name="connsiteX411" fmla="*/ 4759886 w 6179723"/>
              <a:gd name="connsiteY411" fmla="*/ 1383617 h 1983934"/>
              <a:gd name="connsiteX412" fmla="*/ 4763109 w 6179723"/>
              <a:gd name="connsiteY412" fmla="*/ 1374091 h 1983934"/>
              <a:gd name="connsiteX413" fmla="*/ 4615944 w 6179723"/>
              <a:gd name="connsiteY413" fmla="*/ 1304967 h 1983934"/>
              <a:gd name="connsiteX414" fmla="*/ 4614726 w 6179723"/>
              <a:gd name="connsiteY414" fmla="*/ 1308548 h 1983934"/>
              <a:gd name="connsiteX415" fmla="*/ 4589517 w 6179723"/>
              <a:gd name="connsiteY415" fmla="*/ 1320814 h 1983934"/>
              <a:gd name="connsiteX416" fmla="*/ 4550600 w 6179723"/>
              <a:gd name="connsiteY416" fmla="*/ 1286701 h 1983934"/>
              <a:gd name="connsiteX417" fmla="*/ 4462232 w 6179723"/>
              <a:gd name="connsiteY417" fmla="*/ 1493106 h 1983934"/>
              <a:gd name="connsiteX418" fmla="*/ 4516375 w 6179723"/>
              <a:gd name="connsiteY418" fmla="*/ 1438964 h 1983934"/>
              <a:gd name="connsiteX419" fmla="*/ 4570752 w 6179723"/>
              <a:gd name="connsiteY419" fmla="*/ 1493106 h 1983934"/>
              <a:gd name="connsiteX420" fmla="*/ 4569375 w 6179723"/>
              <a:gd name="connsiteY420" fmla="*/ 1496440 h 1983934"/>
              <a:gd name="connsiteX421" fmla="*/ 4695629 w 6179723"/>
              <a:gd name="connsiteY421" fmla="*/ 1529877 h 1983934"/>
              <a:gd name="connsiteX422" fmla="*/ 4704101 w 6179723"/>
              <a:gd name="connsiteY422" fmla="*/ 1509160 h 1983934"/>
              <a:gd name="connsiteX423" fmla="*/ 4752929 w 6179723"/>
              <a:gd name="connsiteY423" fmla="*/ 1488681 h 1983934"/>
              <a:gd name="connsiteX424" fmla="*/ 4802080 w 6179723"/>
              <a:gd name="connsiteY424" fmla="*/ 1509161 h 1983934"/>
              <a:gd name="connsiteX425" fmla="*/ 4811731 w 6179723"/>
              <a:gd name="connsiteY425" fmla="*/ 1523556 h 1983934"/>
              <a:gd name="connsiteX426" fmla="*/ 4923778 w 6179723"/>
              <a:gd name="connsiteY426" fmla="*/ 1470611 h 1983934"/>
              <a:gd name="connsiteX427" fmla="*/ 4921132 w 6179723"/>
              <a:gd name="connsiteY427" fmla="*/ 1460213 h 1983934"/>
              <a:gd name="connsiteX428" fmla="*/ 4953344 w 6179723"/>
              <a:gd name="connsiteY428" fmla="*/ 1435911 h 1983934"/>
              <a:gd name="connsiteX429" fmla="*/ 4977504 w 6179723"/>
              <a:gd name="connsiteY429" fmla="*/ 1467999 h 1983934"/>
              <a:gd name="connsiteX430" fmla="*/ 4945292 w 6179723"/>
              <a:gd name="connsiteY430" fmla="*/ 1492537 h 1983934"/>
              <a:gd name="connsiteX431" fmla="*/ 4929356 w 6179723"/>
              <a:gd name="connsiteY431" fmla="*/ 1483158 h 1983934"/>
              <a:gd name="connsiteX432" fmla="*/ 4817856 w 6179723"/>
              <a:gd name="connsiteY432" fmla="*/ 1535755 h 1983934"/>
              <a:gd name="connsiteX433" fmla="*/ 4822442 w 6179723"/>
              <a:gd name="connsiteY433" fmla="*/ 1558594 h 1983934"/>
              <a:gd name="connsiteX434" fmla="*/ 4779984 w 6179723"/>
              <a:gd name="connsiteY434" fmla="*/ 1622781 h 1983934"/>
              <a:gd name="connsiteX435" fmla="*/ 4775449 w 6179723"/>
              <a:gd name="connsiteY435" fmla="*/ 1623701 h 1983934"/>
              <a:gd name="connsiteX436" fmla="*/ 4789779 w 6179723"/>
              <a:gd name="connsiteY436" fmla="*/ 1740117 h 1983934"/>
              <a:gd name="connsiteX437" fmla="*/ 4813804 w 6179723"/>
              <a:gd name="connsiteY437" fmla="*/ 1749958 h 1983934"/>
              <a:gd name="connsiteX438" fmla="*/ 4824514 w 6179723"/>
              <a:gd name="connsiteY438" fmla="*/ 1775866 h 1983934"/>
              <a:gd name="connsiteX439" fmla="*/ 4787862 w 6179723"/>
              <a:gd name="connsiteY439" fmla="*/ 1812636 h 1983934"/>
              <a:gd name="connsiteX440" fmla="*/ 4751209 w 6179723"/>
              <a:gd name="connsiteY440" fmla="*/ 1775866 h 1983934"/>
              <a:gd name="connsiteX441" fmla="*/ 4761919 w 6179723"/>
              <a:gd name="connsiteY441" fmla="*/ 1749958 h 1983934"/>
              <a:gd name="connsiteX442" fmla="*/ 4775440 w 6179723"/>
              <a:gd name="connsiteY442" fmla="*/ 1744419 h 1983934"/>
              <a:gd name="connsiteX443" fmla="*/ 4760903 w 6179723"/>
              <a:gd name="connsiteY443" fmla="*/ 1626653 h 1983934"/>
              <a:gd name="connsiteX444" fmla="*/ 4752929 w 6179723"/>
              <a:gd name="connsiteY444" fmla="*/ 1628272 h 1983934"/>
              <a:gd name="connsiteX445" fmla="*/ 4704101 w 6179723"/>
              <a:gd name="connsiteY445" fmla="*/ 1607822 h 1983934"/>
              <a:gd name="connsiteX446" fmla="*/ 4700849 w 6179723"/>
              <a:gd name="connsiteY446" fmla="*/ 1602951 h 1983934"/>
              <a:gd name="connsiteX447" fmla="*/ 4624235 w 6179723"/>
              <a:gd name="connsiteY447" fmla="*/ 1657447 h 1983934"/>
              <a:gd name="connsiteX448" fmla="*/ 4629884 w 6179723"/>
              <a:gd name="connsiteY448" fmla="*/ 1669957 h 1983934"/>
              <a:gd name="connsiteX449" fmla="*/ 4598812 w 6179723"/>
              <a:gd name="connsiteY449" fmla="*/ 1704210 h 1983934"/>
              <a:gd name="connsiteX450" fmla="*/ 4564679 w 6179723"/>
              <a:gd name="connsiteY450" fmla="*/ 1672792 h 1983934"/>
              <a:gd name="connsiteX451" fmla="*/ 4595987 w 6179723"/>
              <a:gd name="connsiteY451" fmla="*/ 1638775 h 1983934"/>
              <a:gd name="connsiteX452" fmla="*/ 4616554 w 6179723"/>
              <a:gd name="connsiteY452" fmla="*/ 1646168 h 1983934"/>
              <a:gd name="connsiteX453" fmla="*/ 4693159 w 6179723"/>
              <a:gd name="connsiteY453" fmla="*/ 1591435 h 1983934"/>
              <a:gd name="connsiteX454" fmla="*/ 4689309 w 6179723"/>
              <a:gd name="connsiteY454" fmla="*/ 1585669 h 1983934"/>
              <a:gd name="connsiteX455" fmla="*/ 4683885 w 6179723"/>
              <a:gd name="connsiteY455" fmla="*/ 1558594 h 1983934"/>
              <a:gd name="connsiteX456" fmla="*/ 4687786 w 6179723"/>
              <a:gd name="connsiteY456" fmla="*/ 1549055 h 1983934"/>
              <a:gd name="connsiteX457" fmla="*/ 4561452 w 6179723"/>
              <a:gd name="connsiteY457" fmla="*/ 1515632 h 1983934"/>
              <a:gd name="connsiteX458" fmla="*/ 4554863 w 6179723"/>
              <a:gd name="connsiteY458" fmla="*/ 1531593 h 1983934"/>
              <a:gd name="connsiteX459" fmla="*/ 4516375 w 6179723"/>
              <a:gd name="connsiteY459" fmla="*/ 1547483 h 1983934"/>
              <a:gd name="connsiteX460" fmla="*/ 4462232 w 6179723"/>
              <a:gd name="connsiteY460" fmla="*/ 1493106 h 1983934"/>
              <a:gd name="connsiteX461" fmla="*/ 4355291 w 6179723"/>
              <a:gd name="connsiteY461" fmla="*/ 581922 h 1983934"/>
              <a:gd name="connsiteX462" fmla="*/ 4426572 w 6179723"/>
              <a:gd name="connsiteY462" fmla="*/ 553963 h 1983934"/>
              <a:gd name="connsiteX463" fmla="*/ 4454747 w 6179723"/>
              <a:gd name="connsiteY463" fmla="*/ 625338 h 1983934"/>
              <a:gd name="connsiteX464" fmla="*/ 4452151 w 6179723"/>
              <a:gd name="connsiteY464" fmla="*/ 627843 h 1983934"/>
              <a:gd name="connsiteX465" fmla="*/ 4540444 w 6179723"/>
              <a:gd name="connsiteY465" fmla="*/ 697865 h 1983934"/>
              <a:gd name="connsiteX466" fmla="*/ 4543231 w 6179723"/>
              <a:gd name="connsiteY466" fmla="*/ 693864 h 1983934"/>
              <a:gd name="connsiteX467" fmla="*/ 4618623 w 6179723"/>
              <a:gd name="connsiteY467" fmla="*/ 680181 h 1983934"/>
              <a:gd name="connsiteX468" fmla="*/ 4654360 w 6179723"/>
              <a:gd name="connsiteY468" fmla="*/ 772065 h 1983934"/>
              <a:gd name="connsiteX469" fmla="*/ 4562776 w 6179723"/>
              <a:gd name="connsiteY469" fmla="*/ 808114 h 1983934"/>
              <a:gd name="connsiteX470" fmla="*/ 4540336 w 6179723"/>
              <a:gd name="connsiteY470" fmla="*/ 792325 h 1983934"/>
              <a:gd name="connsiteX471" fmla="*/ 4531216 w 6179723"/>
              <a:gd name="connsiteY471" fmla="*/ 777809 h 1983934"/>
              <a:gd name="connsiteX472" fmla="*/ 4438015 w 6179723"/>
              <a:gd name="connsiteY472" fmla="*/ 797351 h 1983934"/>
              <a:gd name="connsiteX473" fmla="*/ 4438187 w 6179723"/>
              <a:gd name="connsiteY473" fmla="*/ 811075 h 1983934"/>
              <a:gd name="connsiteX474" fmla="*/ 4396006 w 6179723"/>
              <a:gd name="connsiteY474" fmla="*/ 830037 h 1983934"/>
              <a:gd name="connsiteX475" fmla="*/ 4377293 w 6179723"/>
              <a:gd name="connsiteY475" fmla="*/ 787587 h 1983934"/>
              <a:gd name="connsiteX476" fmla="*/ 4419595 w 6179723"/>
              <a:gd name="connsiteY476" fmla="*/ 768937 h 1983934"/>
              <a:gd name="connsiteX477" fmla="*/ 4435488 w 6179723"/>
              <a:gd name="connsiteY477" fmla="*/ 783942 h 1983934"/>
              <a:gd name="connsiteX478" fmla="*/ 4526320 w 6179723"/>
              <a:gd name="connsiteY478" fmla="*/ 764696 h 1983934"/>
              <a:gd name="connsiteX479" fmla="*/ 4527375 w 6179723"/>
              <a:gd name="connsiteY479" fmla="*/ 716632 h 1983934"/>
              <a:gd name="connsiteX480" fmla="*/ 4528678 w 6179723"/>
              <a:gd name="connsiteY480" fmla="*/ 714762 h 1983934"/>
              <a:gd name="connsiteX481" fmla="*/ 4437211 w 6179723"/>
              <a:gd name="connsiteY481" fmla="*/ 642263 h 1983934"/>
              <a:gd name="connsiteX482" fmla="*/ 4424787 w 6179723"/>
              <a:gd name="connsiteY482" fmla="*/ 654255 h 1983934"/>
              <a:gd name="connsiteX483" fmla="*/ 4383157 w 6179723"/>
              <a:gd name="connsiteY483" fmla="*/ 653419 h 1983934"/>
              <a:gd name="connsiteX484" fmla="*/ 4355291 w 6179723"/>
              <a:gd name="connsiteY484" fmla="*/ 581922 h 1983934"/>
              <a:gd name="connsiteX485" fmla="*/ 4201636 w 6179723"/>
              <a:gd name="connsiteY485" fmla="*/ 996851 h 1983934"/>
              <a:gd name="connsiteX486" fmla="*/ 4212029 w 6179723"/>
              <a:gd name="connsiteY486" fmla="*/ 970766 h 1983934"/>
              <a:gd name="connsiteX487" fmla="*/ 4263943 w 6179723"/>
              <a:gd name="connsiteY487" fmla="*/ 970142 h 1983934"/>
              <a:gd name="connsiteX488" fmla="*/ 4275041 w 6179723"/>
              <a:gd name="connsiteY488" fmla="*/ 995887 h 1983934"/>
              <a:gd name="connsiteX489" fmla="*/ 4269581 w 6179723"/>
              <a:gd name="connsiteY489" fmla="*/ 1009440 h 1983934"/>
              <a:gd name="connsiteX490" fmla="*/ 4365415 w 6179723"/>
              <a:gd name="connsiteY490" fmla="*/ 1082138 h 1983934"/>
              <a:gd name="connsiteX491" fmla="*/ 4368518 w 6179723"/>
              <a:gd name="connsiteY491" fmla="*/ 1074310 h 1983934"/>
              <a:gd name="connsiteX492" fmla="*/ 4417228 w 6179723"/>
              <a:gd name="connsiteY492" fmla="*/ 1053579 h 1983934"/>
              <a:gd name="connsiteX493" fmla="*/ 4422987 w 6179723"/>
              <a:gd name="connsiteY493" fmla="*/ 1054646 h 1983934"/>
              <a:gd name="connsiteX494" fmla="*/ 4437364 w 6179723"/>
              <a:gd name="connsiteY494" fmla="*/ 961733 h 1983934"/>
              <a:gd name="connsiteX495" fmla="*/ 4424459 w 6179723"/>
              <a:gd name="connsiteY495" fmla="*/ 957057 h 1983934"/>
              <a:gd name="connsiteX496" fmla="*/ 4413334 w 6179723"/>
              <a:gd name="connsiteY496" fmla="*/ 934406 h 1983934"/>
              <a:gd name="connsiteX497" fmla="*/ 4421582 w 6179723"/>
              <a:gd name="connsiteY497" fmla="*/ 910899 h 1983934"/>
              <a:gd name="connsiteX498" fmla="*/ 4467903 w 6179723"/>
              <a:gd name="connsiteY498" fmla="*/ 908349 h 1983934"/>
              <a:gd name="connsiteX499" fmla="*/ 4470446 w 6179723"/>
              <a:gd name="connsiteY499" fmla="*/ 954510 h 1983934"/>
              <a:gd name="connsiteX500" fmla="*/ 4450804 w 6179723"/>
              <a:gd name="connsiteY500" fmla="*/ 964094 h 1983934"/>
              <a:gd name="connsiteX501" fmla="*/ 4436603 w 6179723"/>
              <a:gd name="connsiteY501" fmla="*/ 1057167 h 1983934"/>
              <a:gd name="connsiteX502" fmla="*/ 4443421 w 6179723"/>
              <a:gd name="connsiteY502" fmla="*/ 1058428 h 1983934"/>
              <a:gd name="connsiteX503" fmla="*/ 4466607 w 6179723"/>
              <a:gd name="connsiteY503" fmla="*/ 1073424 h 1983934"/>
              <a:gd name="connsiteX504" fmla="*/ 4472407 w 6179723"/>
              <a:gd name="connsiteY504" fmla="*/ 1081862 h 1983934"/>
              <a:gd name="connsiteX505" fmla="*/ 4582783 w 6179723"/>
              <a:gd name="connsiteY505" fmla="*/ 1015643 h 1983934"/>
              <a:gd name="connsiteX506" fmla="*/ 4575940 w 6179723"/>
              <a:gd name="connsiteY506" fmla="*/ 999790 h 1983934"/>
              <a:gd name="connsiteX507" fmla="*/ 4591395 w 6179723"/>
              <a:gd name="connsiteY507" fmla="*/ 961125 h 1983934"/>
              <a:gd name="connsiteX508" fmla="*/ 4668125 w 6179723"/>
              <a:gd name="connsiteY508" fmla="*/ 960247 h 1983934"/>
              <a:gd name="connsiteX509" fmla="*/ 4669167 w 6179723"/>
              <a:gd name="connsiteY509" fmla="*/ 1036809 h 1983934"/>
              <a:gd name="connsiteX510" fmla="*/ 4592441 w 6179723"/>
              <a:gd name="connsiteY510" fmla="*/ 1038019 h 1983934"/>
              <a:gd name="connsiteX511" fmla="*/ 4591011 w 6179723"/>
              <a:gd name="connsiteY511" fmla="*/ 1034707 h 1983934"/>
              <a:gd name="connsiteX512" fmla="*/ 4483008 w 6179723"/>
              <a:gd name="connsiteY512" fmla="*/ 1099463 h 1983934"/>
              <a:gd name="connsiteX513" fmla="*/ 4487936 w 6179723"/>
              <a:gd name="connsiteY513" fmla="*/ 1122389 h 1983934"/>
              <a:gd name="connsiteX514" fmla="*/ 4468559 w 6179723"/>
              <a:gd name="connsiteY514" fmla="*/ 1171665 h 1983934"/>
              <a:gd name="connsiteX515" fmla="*/ 4369975 w 6179723"/>
              <a:gd name="connsiteY515" fmla="*/ 1172723 h 1983934"/>
              <a:gd name="connsiteX516" fmla="*/ 4348896 w 6179723"/>
              <a:gd name="connsiteY516" fmla="*/ 1123798 h 1983934"/>
              <a:gd name="connsiteX517" fmla="*/ 4359752 w 6179723"/>
              <a:gd name="connsiteY517" fmla="*/ 1096419 h 1983934"/>
              <a:gd name="connsiteX518" fmla="*/ 4262664 w 6179723"/>
              <a:gd name="connsiteY518" fmla="*/ 1022717 h 1983934"/>
              <a:gd name="connsiteX519" fmla="*/ 4238855 w 6179723"/>
              <a:gd name="connsiteY519" fmla="*/ 1033070 h 1983934"/>
              <a:gd name="connsiteX520" fmla="*/ 4212818 w 6179723"/>
              <a:gd name="connsiteY520" fmla="*/ 1022677 h 1983934"/>
              <a:gd name="connsiteX521" fmla="*/ 4201636 w 6179723"/>
              <a:gd name="connsiteY521" fmla="*/ 996851 h 1983934"/>
              <a:gd name="connsiteX522" fmla="*/ 4131143 w 6179723"/>
              <a:gd name="connsiteY522" fmla="*/ 1225992 h 1983934"/>
              <a:gd name="connsiteX523" fmla="*/ 4202424 w 6179723"/>
              <a:gd name="connsiteY523" fmla="*/ 1198032 h 1983934"/>
              <a:gd name="connsiteX524" fmla="*/ 4230599 w 6179723"/>
              <a:gd name="connsiteY524" fmla="*/ 1269407 h 1983934"/>
              <a:gd name="connsiteX525" fmla="*/ 4228003 w 6179723"/>
              <a:gd name="connsiteY525" fmla="*/ 1271913 h 1983934"/>
              <a:gd name="connsiteX526" fmla="*/ 4316296 w 6179723"/>
              <a:gd name="connsiteY526" fmla="*/ 1341935 h 1983934"/>
              <a:gd name="connsiteX527" fmla="*/ 4319083 w 6179723"/>
              <a:gd name="connsiteY527" fmla="*/ 1337933 h 1983934"/>
              <a:gd name="connsiteX528" fmla="*/ 4394475 w 6179723"/>
              <a:gd name="connsiteY528" fmla="*/ 1324249 h 1983934"/>
              <a:gd name="connsiteX529" fmla="*/ 4430211 w 6179723"/>
              <a:gd name="connsiteY529" fmla="*/ 1416134 h 1983934"/>
              <a:gd name="connsiteX530" fmla="*/ 4338628 w 6179723"/>
              <a:gd name="connsiteY530" fmla="*/ 1452183 h 1983934"/>
              <a:gd name="connsiteX531" fmla="*/ 4316188 w 6179723"/>
              <a:gd name="connsiteY531" fmla="*/ 1436395 h 1983934"/>
              <a:gd name="connsiteX532" fmla="*/ 4307068 w 6179723"/>
              <a:gd name="connsiteY532" fmla="*/ 1421878 h 1983934"/>
              <a:gd name="connsiteX533" fmla="*/ 4213867 w 6179723"/>
              <a:gd name="connsiteY533" fmla="*/ 1441420 h 1983934"/>
              <a:gd name="connsiteX534" fmla="*/ 4214039 w 6179723"/>
              <a:gd name="connsiteY534" fmla="*/ 1455145 h 1983934"/>
              <a:gd name="connsiteX535" fmla="*/ 4171858 w 6179723"/>
              <a:gd name="connsiteY535" fmla="*/ 1474106 h 1983934"/>
              <a:gd name="connsiteX536" fmla="*/ 4153145 w 6179723"/>
              <a:gd name="connsiteY536" fmla="*/ 1431656 h 1983934"/>
              <a:gd name="connsiteX537" fmla="*/ 4195447 w 6179723"/>
              <a:gd name="connsiteY537" fmla="*/ 1413006 h 1983934"/>
              <a:gd name="connsiteX538" fmla="*/ 4211340 w 6179723"/>
              <a:gd name="connsiteY538" fmla="*/ 1428011 h 1983934"/>
              <a:gd name="connsiteX539" fmla="*/ 4302172 w 6179723"/>
              <a:gd name="connsiteY539" fmla="*/ 1408766 h 1983934"/>
              <a:gd name="connsiteX540" fmla="*/ 4303227 w 6179723"/>
              <a:gd name="connsiteY540" fmla="*/ 1360701 h 1983934"/>
              <a:gd name="connsiteX541" fmla="*/ 4304529 w 6179723"/>
              <a:gd name="connsiteY541" fmla="*/ 1358830 h 1983934"/>
              <a:gd name="connsiteX542" fmla="*/ 4213063 w 6179723"/>
              <a:gd name="connsiteY542" fmla="*/ 1286332 h 1983934"/>
              <a:gd name="connsiteX543" fmla="*/ 4200639 w 6179723"/>
              <a:gd name="connsiteY543" fmla="*/ 1298324 h 1983934"/>
              <a:gd name="connsiteX544" fmla="*/ 4159008 w 6179723"/>
              <a:gd name="connsiteY544" fmla="*/ 1297489 h 1983934"/>
              <a:gd name="connsiteX545" fmla="*/ 4131143 w 6179723"/>
              <a:gd name="connsiteY545" fmla="*/ 1225992 h 1983934"/>
              <a:gd name="connsiteX546" fmla="*/ 3977488 w 6179723"/>
              <a:gd name="connsiteY546" fmla="*/ 1640920 h 1983934"/>
              <a:gd name="connsiteX547" fmla="*/ 3987881 w 6179723"/>
              <a:gd name="connsiteY547" fmla="*/ 1614836 h 1983934"/>
              <a:gd name="connsiteX548" fmla="*/ 4039795 w 6179723"/>
              <a:gd name="connsiteY548" fmla="*/ 1614212 h 1983934"/>
              <a:gd name="connsiteX549" fmla="*/ 4050893 w 6179723"/>
              <a:gd name="connsiteY549" fmla="*/ 1639956 h 1983934"/>
              <a:gd name="connsiteX550" fmla="*/ 4045432 w 6179723"/>
              <a:gd name="connsiteY550" fmla="*/ 1653509 h 1983934"/>
              <a:gd name="connsiteX551" fmla="*/ 4141267 w 6179723"/>
              <a:gd name="connsiteY551" fmla="*/ 1726207 h 1983934"/>
              <a:gd name="connsiteX552" fmla="*/ 4144370 w 6179723"/>
              <a:gd name="connsiteY552" fmla="*/ 1718380 h 1983934"/>
              <a:gd name="connsiteX553" fmla="*/ 4193080 w 6179723"/>
              <a:gd name="connsiteY553" fmla="*/ 1697649 h 1983934"/>
              <a:gd name="connsiteX554" fmla="*/ 4198839 w 6179723"/>
              <a:gd name="connsiteY554" fmla="*/ 1698715 h 1983934"/>
              <a:gd name="connsiteX555" fmla="*/ 4213216 w 6179723"/>
              <a:gd name="connsiteY555" fmla="*/ 1605803 h 1983934"/>
              <a:gd name="connsiteX556" fmla="*/ 4200310 w 6179723"/>
              <a:gd name="connsiteY556" fmla="*/ 1601126 h 1983934"/>
              <a:gd name="connsiteX557" fmla="*/ 4189185 w 6179723"/>
              <a:gd name="connsiteY557" fmla="*/ 1578475 h 1983934"/>
              <a:gd name="connsiteX558" fmla="*/ 4197434 w 6179723"/>
              <a:gd name="connsiteY558" fmla="*/ 1554969 h 1983934"/>
              <a:gd name="connsiteX559" fmla="*/ 4243755 w 6179723"/>
              <a:gd name="connsiteY559" fmla="*/ 1552419 h 1983934"/>
              <a:gd name="connsiteX560" fmla="*/ 4246298 w 6179723"/>
              <a:gd name="connsiteY560" fmla="*/ 1598580 h 1983934"/>
              <a:gd name="connsiteX561" fmla="*/ 4226655 w 6179723"/>
              <a:gd name="connsiteY561" fmla="*/ 1608164 h 1983934"/>
              <a:gd name="connsiteX562" fmla="*/ 4212455 w 6179723"/>
              <a:gd name="connsiteY562" fmla="*/ 1701236 h 1983934"/>
              <a:gd name="connsiteX563" fmla="*/ 4219273 w 6179723"/>
              <a:gd name="connsiteY563" fmla="*/ 1702498 h 1983934"/>
              <a:gd name="connsiteX564" fmla="*/ 4242459 w 6179723"/>
              <a:gd name="connsiteY564" fmla="*/ 1717493 h 1983934"/>
              <a:gd name="connsiteX565" fmla="*/ 4248259 w 6179723"/>
              <a:gd name="connsiteY565" fmla="*/ 1725931 h 1983934"/>
              <a:gd name="connsiteX566" fmla="*/ 4358635 w 6179723"/>
              <a:gd name="connsiteY566" fmla="*/ 1659713 h 1983934"/>
              <a:gd name="connsiteX567" fmla="*/ 4351792 w 6179723"/>
              <a:gd name="connsiteY567" fmla="*/ 1643859 h 1983934"/>
              <a:gd name="connsiteX568" fmla="*/ 4367247 w 6179723"/>
              <a:gd name="connsiteY568" fmla="*/ 1605194 h 1983934"/>
              <a:gd name="connsiteX569" fmla="*/ 4443977 w 6179723"/>
              <a:gd name="connsiteY569" fmla="*/ 1604316 h 1983934"/>
              <a:gd name="connsiteX570" fmla="*/ 4445018 w 6179723"/>
              <a:gd name="connsiteY570" fmla="*/ 1680878 h 1983934"/>
              <a:gd name="connsiteX571" fmla="*/ 4368293 w 6179723"/>
              <a:gd name="connsiteY571" fmla="*/ 1682089 h 1983934"/>
              <a:gd name="connsiteX572" fmla="*/ 4366863 w 6179723"/>
              <a:gd name="connsiteY572" fmla="*/ 1678775 h 1983934"/>
              <a:gd name="connsiteX573" fmla="*/ 4258860 w 6179723"/>
              <a:gd name="connsiteY573" fmla="*/ 1743532 h 1983934"/>
              <a:gd name="connsiteX574" fmla="*/ 4263787 w 6179723"/>
              <a:gd name="connsiteY574" fmla="*/ 1766458 h 1983934"/>
              <a:gd name="connsiteX575" fmla="*/ 4244410 w 6179723"/>
              <a:gd name="connsiteY575" fmla="*/ 1815734 h 1983934"/>
              <a:gd name="connsiteX576" fmla="*/ 4145827 w 6179723"/>
              <a:gd name="connsiteY576" fmla="*/ 1816792 h 1983934"/>
              <a:gd name="connsiteX577" fmla="*/ 4124748 w 6179723"/>
              <a:gd name="connsiteY577" fmla="*/ 1767867 h 1983934"/>
              <a:gd name="connsiteX578" fmla="*/ 4135604 w 6179723"/>
              <a:gd name="connsiteY578" fmla="*/ 1740488 h 1983934"/>
              <a:gd name="connsiteX579" fmla="*/ 4038516 w 6179723"/>
              <a:gd name="connsiteY579" fmla="*/ 1666786 h 1983934"/>
              <a:gd name="connsiteX580" fmla="*/ 4014707 w 6179723"/>
              <a:gd name="connsiteY580" fmla="*/ 1677140 h 1983934"/>
              <a:gd name="connsiteX581" fmla="*/ 3988670 w 6179723"/>
              <a:gd name="connsiteY581" fmla="*/ 1666746 h 1983934"/>
              <a:gd name="connsiteX582" fmla="*/ 3977488 w 6179723"/>
              <a:gd name="connsiteY582" fmla="*/ 1640920 h 1983934"/>
              <a:gd name="connsiteX583" fmla="*/ 3965059 w 6179723"/>
              <a:gd name="connsiteY583" fmla="*/ 770025 h 1983934"/>
              <a:gd name="connsiteX584" fmla="*/ 4001829 w 6179723"/>
              <a:gd name="connsiteY584" fmla="*/ 733373 h 1983934"/>
              <a:gd name="connsiteX585" fmla="*/ 4027737 w 6179723"/>
              <a:gd name="connsiteY585" fmla="*/ 744082 h 1983934"/>
              <a:gd name="connsiteX586" fmla="*/ 4033276 w 6179723"/>
              <a:gd name="connsiteY586" fmla="*/ 757605 h 1983934"/>
              <a:gd name="connsiteX587" fmla="*/ 4151042 w 6179723"/>
              <a:gd name="connsiteY587" fmla="*/ 743068 h 1983934"/>
              <a:gd name="connsiteX588" fmla="*/ 4149423 w 6179723"/>
              <a:gd name="connsiteY588" fmla="*/ 735094 h 1983934"/>
              <a:gd name="connsiteX589" fmla="*/ 4169874 w 6179723"/>
              <a:gd name="connsiteY589" fmla="*/ 686266 h 1983934"/>
              <a:gd name="connsiteX590" fmla="*/ 4174744 w 6179723"/>
              <a:gd name="connsiteY590" fmla="*/ 683014 h 1983934"/>
              <a:gd name="connsiteX591" fmla="*/ 4120249 w 6179723"/>
              <a:gd name="connsiteY591" fmla="*/ 606400 h 1983934"/>
              <a:gd name="connsiteX592" fmla="*/ 4107739 w 6179723"/>
              <a:gd name="connsiteY592" fmla="*/ 612049 h 1983934"/>
              <a:gd name="connsiteX593" fmla="*/ 4073486 w 6179723"/>
              <a:gd name="connsiteY593" fmla="*/ 580976 h 1983934"/>
              <a:gd name="connsiteX594" fmla="*/ 4104904 w 6179723"/>
              <a:gd name="connsiteY594" fmla="*/ 546843 h 1983934"/>
              <a:gd name="connsiteX595" fmla="*/ 4138920 w 6179723"/>
              <a:gd name="connsiteY595" fmla="*/ 578151 h 1983934"/>
              <a:gd name="connsiteX596" fmla="*/ 4131527 w 6179723"/>
              <a:gd name="connsiteY596" fmla="*/ 598719 h 1983934"/>
              <a:gd name="connsiteX597" fmla="*/ 4186261 w 6179723"/>
              <a:gd name="connsiteY597" fmla="*/ 675323 h 1983934"/>
              <a:gd name="connsiteX598" fmla="*/ 4192027 w 6179723"/>
              <a:gd name="connsiteY598" fmla="*/ 671473 h 1983934"/>
              <a:gd name="connsiteX599" fmla="*/ 4219101 w 6179723"/>
              <a:gd name="connsiteY599" fmla="*/ 666050 h 1983934"/>
              <a:gd name="connsiteX600" fmla="*/ 4229143 w 6179723"/>
              <a:gd name="connsiteY600" fmla="*/ 668052 h 1983934"/>
              <a:gd name="connsiteX601" fmla="*/ 4261131 w 6179723"/>
              <a:gd name="connsiteY601" fmla="*/ 547142 h 1983934"/>
              <a:gd name="connsiteX602" fmla="*/ 4246102 w 6179723"/>
              <a:gd name="connsiteY602" fmla="*/ 537027 h 1983934"/>
              <a:gd name="connsiteX603" fmla="*/ 4230212 w 6179723"/>
              <a:gd name="connsiteY603" fmla="*/ 498539 h 1983934"/>
              <a:gd name="connsiteX604" fmla="*/ 4284590 w 6179723"/>
              <a:gd name="connsiteY604" fmla="*/ 444397 h 1983934"/>
              <a:gd name="connsiteX605" fmla="*/ 4338732 w 6179723"/>
              <a:gd name="connsiteY605" fmla="*/ 498539 h 1983934"/>
              <a:gd name="connsiteX606" fmla="*/ 4284590 w 6179723"/>
              <a:gd name="connsiteY606" fmla="*/ 552917 h 1983934"/>
              <a:gd name="connsiteX607" fmla="*/ 4281078 w 6179723"/>
              <a:gd name="connsiteY607" fmla="*/ 552211 h 1983934"/>
              <a:gd name="connsiteX608" fmla="*/ 4249016 w 6179723"/>
              <a:gd name="connsiteY608" fmla="*/ 673273 h 1983934"/>
              <a:gd name="connsiteX609" fmla="*/ 4268535 w 6179723"/>
              <a:gd name="connsiteY609" fmla="*/ 686266 h 1983934"/>
              <a:gd name="connsiteX610" fmla="*/ 4289015 w 6179723"/>
              <a:gd name="connsiteY610" fmla="*/ 735094 h 1983934"/>
              <a:gd name="connsiteX611" fmla="*/ 4268535 w 6179723"/>
              <a:gd name="connsiteY611" fmla="*/ 784245 h 1983934"/>
              <a:gd name="connsiteX612" fmla="*/ 4254140 w 6179723"/>
              <a:gd name="connsiteY612" fmla="*/ 793896 h 1983934"/>
              <a:gd name="connsiteX613" fmla="*/ 4307084 w 6179723"/>
              <a:gd name="connsiteY613" fmla="*/ 905942 h 1983934"/>
              <a:gd name="connsiteX614" fmla="*/ 4317483 w 6179723"/>
              <a:gd name="connsiteY614" fmla="*/ 903296 h 1983934"/>
              <a:gd name="connsiteX615" fmla="*/ 4341785 w 6179723"/>
              <a:gd name="connsiteY615" fmla="*/ 935510 h 1983934"/>
              <a:gd name="connsiteX616" fmla="*/ 4309697 w 6179723"/>
              <a:gd name="connsiteY616" fmla="*/ 959669 h 1983934"/>
              <a:gd name="connsiteX617" fmla="*/ 4285159 w 6179723"/>
              <a:gd name="connsiteY617" fmla="*/ 927456 h 1983934"/>
              <a:gd name="connsiteX618" fmla="*/ 4294538 w 6179723"/>
              <a:gd name="connsiteY618" fmla="*/ 911521 h 1983934"/>
              <a:gd name="connsiteX619" fmla="*/ 4241940 w 6179723"/>
              <a:gd name="connsiteY619" fmla="*/ 800021 h 1983934"/>
              <a:gd name="connsiteX620" fmla="*/ 4219101 w 6179723"/>
              <a:gd name="connsiteY620" fmla="*/ 804607 h 1983934"/>
              <a:gd name="connsiteX621" fmla="*/ 4154915 w 6179723"/>
              <a:gd name="connsiteY621" fmla="*/ 762149 h 1983934"/>
              <a:gd name="connsiteX622" fmla="*/ 4153994 w 6179723"/>
              <a:gd name="connsiteY622" fmla="*/ 757615 h 1983934"/>
              <a:gd name="connsiteX623" fmla="*/ 4037579 w 6179723"/>
              <a:gd name="connsiteY623" fmla="*/ 771943 h 1983934"/>
              <a:gd name="connsiteX624" fmla="*/ 4027737 w 6179723"/>
              <a:gd name="connsiteY624" fmla="*/ 795968 h 1983934"/>
              <a:gd name="connsiteX625" fmla="*/ 4001829 w 6179723"/>
              <a:gd name="connsiteY625" fmla="*/ 806678 h 1983934"/>
              <a:gd name="connsiteX626" fmla="*/ 3965059 w 6179723"/>
              <a:gd name="connsiteY626" fmla="*/ 770025 h 1983934"/>
              <a:gd name="connsiteX627" fmla="*/ 3740911 w 6179723"/>
              <a:gd name="connsiteY627" fmla="*/ 1414095 h 1983934"/>
              <a:gd name="connsiteX628" fmla="*/ 3777681 w 6179723"/>
              <a:gd name="connsiteY628" fmla="*/ 1377443 h 1983934"/>
              <a:gd name="connsiteX629" fmla="*/ 3803589 w 6179723"/>
              <a:gd name="connsiteY629" fmla="*/ 1388152 h 1983934"/>
              <a:gd name="connsiteX630" fmla="*/ 3809128 w 6179723"/>
              <a:gd name="connsiteY630" fmla="*/ 1401674 h 1983934"/>
              <a:gd name="connsiteX631" fmla="*/ 3926894 w 6179723"/>
              <a:gd name="connsiteY631" fmla="*/ 1387137 h 1983934"/>
              <a:gd name="connsiteX632" fmla="*/ 3925275 w 6179723"/>
              <a:gd name="connsiteY632" fmla="*/ 1379164 h 1983934"/>
              <a:gd name="connsiteX633" fmla="*/ 3945725 w 6179723"/>
              <a:gd name="connsiteY633" fmla="*/ 1330335 h 1983934"/>
              <a:gd name="connsiteX634" fmla="*/ 3950596 w 6179723"/>
              <a:gd name="connsiteY634" fmla="*/ 1327083 h 1983934"/>
              <a:gd name="connsiteX635" fmla="*/ 3896100 w 6179723"/>
              <a:gd name="connsiteY635" fmla="*/ 1250469 h 1983934"/>
              <a:gd name="connsiteX636" fmla="*/ 3883590 w 6179723"/>
              <a:gd name="connsiteY636" fmla="*/ 1256118 h 1983934"/>
              <a:gd name="connsiteX637" fmla="*/ 3849338 w 6179723"/>
              <a:gd name="connsiteY637" fmla="*/ 1225046 h 1983934"/>
              <a:gd name="connsiteX638" fmla="*/ 3880756 w 6179723"/>
              <a:gd name="connsiteY638" fmla="*/ 1190913 h 1983934"/>
              <a:gd name="connsiteX639" fmla="*/ 3914772 w 6179723"/>
              <a:gd name="connsiteY639" fmla="*/ 1222221 h 1983934"/>
              <a:gd name="connsiteX640" fmla="*/ 3907379 w 6179723"/>
              <a:gd name="connsiteY640" fmla="*/ 1242788 h 1983934"/>
              <a:gd name="connsiteX641" fmla="*/ 3962112 w 6179723"/>
              <a:gd name="connsiteY641" fmla="*/ 1319393 h 1983934"/>
              <a:gd name="connsiteX642" fmla="*/ 3967879 w 6179723"/>
              <a:gd name="connsiteY642" fmla="*/ 1315543 h 1983934"/>
              <a:gd name="connsiteX643" fmla="*/ 3994953 w 6179723"/>
              <a:gd name="connsiteY643" fmla="*/ 1310119 h 1983934"/>
              <a:gd name="connsiteX644" fmla="*/ 4004995 w 6179723"/>
              <a:gd name="connsiteY644" fmla="*/ 1312121 h 1983934"/>
              <a:gd name="connsiteX645" fmla="*/ 4036983 w 6179723"/>
              <a:gd name="connsiteY645" fmla="*/ 1191212 h 1983934"/>
              <a:gd name="connsiteX646" fmla="*/ 4021954 w 6179723"/>
              <a:gd name="connsiteY646" fmla="*/ 1181096 h 1983934"/>
              <a:gd name="connsiteX647" fmla="*/ 4006064 w 6179723"/>
              <a:gd name="connsiteY647" fmla="*/ 1142608 h 1983934"/>
              <a:gd name="connsiteX648" fmla="*/ 4060442 w 6179723"/>
              <a:gd name="connsiteY648" fmla="*/ 1088467 h 1983934"/>
              <a:gd name="connsiteX649" fmla="*/ 4114584 w 6179723"/>
              <a:gd name="connsiteY649" fmla="*/ 1142609 h 1983934"/>
              <a:gd name="connsiteX650" fmla="*/ 4060442 w 6179723"/>
              <a:gd name="connsiteY650" fmla="*/ 1196986 h 1983934"/>
              <a:gd name="connsiteX651" fmla="*/ 4056929 w 6179723"/>
              <a:gd name="connsiteY651" fmla="*/ 1196281 h 1983934"/>
              <a:gd name="connsiteX652" fmla="*/ 4024868 w 6179723"/>
              <a:gd name="connsiteY652" fmla="*/ 1317342 h 1983934"/>
              <a:gd name="connsiteX653" fmla="*/ 4044387 w 6179723"/>
              <a:gd name="connsiteY653" fmla="*/ 1330335 h 1983934"/>
              <a:gd name="connsiteX654" fmla="*/ 4064867 w 6179723"/>
              <a:gd name="connsiteY654" fmla="*/ 1379164 h 1983934"/>
              <a:gd name="connsiteX655" fmla="*/ 4044387 w 6179723"/>
              <a:gd name="connsiteY655" fmla="*/ 1428314 h 1983934"/>
              <a:gd name="connsiteX656" fmla="*/ 4029991 w 6179723"/>
              <a:gd name="connsiteY656" fmla="*/ 1437965 h 1983934"/>
              <a:gd name="connsiteX657" fmla="*/ 4082936 w 6179723"/>
              <a:gd name="connsiteY657" fmla="*/ 1550012 h 1983934"/>
              <a:gd name="connsiteX658" fmla="*/ 4093335 w 6179723"/>
              <a:gd name="connsiteY658" fmla="*/ 1547366 h 1983934"/>
              <a:gd name="connsiteX659" fmla="*/ 4117637 w 6179723"/>
              <a:gd name="connsiteY659" fmla="*/ 1579579 h 1983934"/>
              <a:gd name="connsiteX660" fmla="*/ 4085548 w 6179723"/>
              <a:gd name="connsiteY660" fmla="*/ 1603738 h 1983934"/>
              <a:gd name="connsiteX661" fmla="*/ 4061011 w 6179723"/>
              <a:gd name="connsiteY661" fmla="*/ 1571526 h 1983934"/>
              <a:gd name="connsiteX662" fmla="*/ 4070389 w 6179723"/>
              <a:gd name="connsiteY662" fmla="*/ 1555590 h 1983934"/>
              <a:gd name="connsiteX663" fmla="*/ 4017793 w 6179723"/>
              <a:gd name="connsiteY663" fmla="*/ 1444090 h 1983934"/>
              <a:gd name="connsiteX664" fmla="*/ 3994953 w 6179723"/>
              <a:gd name="connsiteY664" fmla="*/ 1448676 h 1983934"/>
              <a:gd name="connsiteX665" fmla="*/ 3930766 w 6179723"/>
              <a:gd name="connsiteY665" fmla="*/ 1406218 h 1983934"/>
              <a:gd name="connsiteX666" fmla="*/ 3929846 w 6179723"/>
              <a:gd name="connsiteY666" fmla="*/ 1401684 h 1983934"/>
              <a:gd name="connsiteX667" fmla="*/ 3813430 w 6179723"/>
              <a:gd name="connsiteY667" fmla="*/ 1416014 h 1983934"/>
              <a:gd name="connsiteX668" fmla="*/ 3803589 w 6179723"/>
              <a:gd name="connsiteY668" fmla="*/ 1440038 h 1983934"/>
              <a:gd name="connsiteX669" fmla="*/ 3777681 w 6179723"/>
              <a:gd name="connsiteY669" fmla="*/ 1450747 h 1983934"/>
              <a:gd name="connsiteX670" fmla="*/ 3740911 w 6179723"/>
              <a:gd name="connsiteY670" fmla="*/ 1414095 h 1983934"/>
              <a:gd name="connsiteX671" fmla="*/ 3725247 w 6179723"/>
              <a:gd name="connsiteY671" fmla="*/ 841442 h 1983934"/>
              <a:gd name="connsiteX672" fmla="*/ 3761900 w 6179723"/>
              <a:gd name="connsiteY672" fmla="*/ 804907 h 1983934"/>
              <a:gd name="connsiteX673" fmla="*/ 3798552 w 6179723"/>
              <a:gd name="connsiteY673" fmla="*/ 841443 h 1983934"/>
              <a:gd name="connsiteX674" fmla="*/ 3794725 w 6179723"/>
              <a:gd name="connsiteY674" fmla="*/ 850742 h 1983934"/>
              <a:gd name="connsiteX675" fmla="*/ 3937162 w 6179723"/>
              <a:gd name="connsiteY675" fmla="*/ 929147 h 1983934"/>
              <a:gd name="connsiteX676" fmla="*/ 3938607 w 6179723"/>
              <a:gd name="connsiteY676" fmla="*/ 925652 h 1983934"/>
              <a:gd name="connsiteX677" fmla="*/ 3964550 w 6179723"/>
              <a:gd name="connsiteY677" fmla="*/ 915026 h 1983934"/>
              <a:gd name="connsiteX678" fmla="*/ 4001202 w 6179723"/>
              <a:gd name="connsiteY678" fmla="*/ 951561 h 1983934"/>
              <a:gd name="connsiteX679" fmla="*/ 3964549 w 6179723"/>
              <a:gd name="connsiteY679" fmla="*/ 988330 h 1983934"/>
              <a:gd name="connsiteX680" fmla="*/ 3955882 w 6179723"/>
              <a:gd name="connsiteY680" fmla="*/ 984740 h 1983934"/>
              <a:gd name="connsiteX681" fmla="*/ 3819409 w 6179723"/>
              <a:gd name="connsiteY681" fmla="*/ 1059172 h 1983934"/>
              <a:gd name="connsiteX682" fmla="*/ 3821954 w 6179723"/>
              <a:gd name="connsiteY682" fmla="*/ 1065329 h 1983934"/>
              <a:gd name="connsiteX683" fmla="*/ 3785302 w 6179723"/>
              <a:gd name="connsiteY683" fmla="*/ 1102098 h 1983934"/>
              <a:gd name="connsiteX684" fmla="*/ 3748650 w 6179723"/>
              <a:gd name="connsiteY684" fmla="*/ 1065328 h 1983934"/>
              <a:gd name="connsiteX685" fmla="*/ 3785302 w 6179723"/>
              <a:gd name="connsiteY685" fmla="*/ 1028793 h 1983934"/>
              <a:gd name="connsiteX686" fmla="*/ 3811244 w 6179723"/>
              <a:gd name="connsiteY686" fmla="*/ 1039420 h 1983934"/>
              <a:gd name="connsiteX687" fmla="*/ 3812238 w 6179723"/>
              <a:gd name="connsiteY687" fmla="*/ 1041823 h 1983934"/>
              <a:gd name="connsiteX688" fmla="*/ 3937051 w 6179723"/>
              <a:gd name="connsiteY688" fmla="*/ 973807 h 1983934"/>
              <a:gd name="connsiteX689" fmla="*/ 3927897 w 6179723"/>
              <a:gd name="connsiteY689" fmla="*/ 951560 h 1983934"/>
              <a:gd name="connsiteX690" fmla="*/ 3930007 w 6179723"/>
              <a:gd name="connsiteY690" fmla="*/ 946457 h 1983934"/>
              <a:gd name="connsiteX691" fmla="*/ 3787016 w 6179723"/>
              <a:gd name="connsiteY691" fmla="*/ 867811 h 1983934"/>
              <a:gd name="connsiteX692" fmla="*/ 3774828 w 6179723"/>
              <a:gd name="connsiteY692" fmla="*/ 872857 h 1983934"/>
              <a:gd name="connsiteX693" fmla="*/ 3792710 w 6179723"/>
              <a:gd name="connsiteY693" fmla="*/ 1018137 h 1983934"/>
              <a:gd name="connsiteX694" fmla="*/ 3786313 w 6179723"/>
              <a:gd name="connsiteY694" fmla="*/ 1026343 h 1983934"/>
              <a:gd name="connsiteX695" fmla="*/ 3778020 w 6179723"/>
              <a:gd name="connsiteY695" fmla="*/ 1019543 h 1983934"/>
              <a:gd name="connsiteX696" fmla="*/ 3760503 w 6179723"/>
              <a:gd name="connsiteY696" fmla="*/ 877633 h 1983934"/>
              <a:gd name="connsiteX697" fmla="*/ 3735957 w 6179723"/>
              <a:gd name="connsiteY697" fmla="*/ 867468 h 1983934"/>
              <a:gd name="connsiteX698" fmla="*/ 3725247 w 6179723"/>
              <a:gd name="connsiteY698" fmla="*/ 841442 h 1983934"/>
              <a:gd name="connsiteX699" fmla="*/ 3643241 w 6179723"/>
              <a:gd name="connsiteY699" fmla="*/ 476727 h 1983934"/>
              <a:gd name="connsiteX700" fmla="*/ 3737224 w 6179723"/>
              <a:gd name="connsiteY700" fmla="*/ 447502 h 1983934"/>
              <a:gd name="connsiteX701" fmla="*/ 3758445 w 6179723"/>
              <a:gd name="connsiteY701" fmla="*/ 464895 h 1983934"/>
              <a:gd name="connsiteX702" fmla="*/ 3766474 w 6179723"/>
              <a:gd name="connsiteY702" fmla="*/ 480042 h 1983934"/>
              <a:gd name="connsiteX703" fmla="*/ 3860860 w 6179723"/>
              <a:gd name="connsiteY703" fmla="*/ 467398 h 1983934"/>
              <a:gd name="connsiteX704" fmla="*/ 3861696 w 6179723"/>
              <a:gd name="connsiteY704" fmla="*/ 453697 h 1983934"/>
              <a:gd name="connsiteX705" fmla="*/ 3905155 w 6179723"/>
              <a:gd name="connsiteY705" fmla="*/ 437885 h 1983934"/>
              <a:gd name="connsiteX706" fmla="*/ 3920700 w 6179723"/>
              <a:gd name="connsiteY706" fmla="*/ 481594 h 1983934"/>
              <a:gd name="connsiteX707" fmla="*/ 3877143 w 6179723"/>
              <a:gd name="connsiteY707" fmla="*/ 497088 h 1983934"/>
              <a:gd name="connsiteX708" fmla="*/ 3862395 w 6179723"/>
              <a:gd name="connsiteY708" fmla="*/ 480957 h 1983934"/>
              <a:gd name="connsiteX709" fmla="*/ 3770393 w 6179723"/>
              <a:gd name="connsiteY709" fmla="*/ 493480 h 1983934"/>
              <a:gd name="connsiteX710" fmla="*/ 3765813 w 6179723"/>
              <a:gd name="connsiteY710" fmla="*/ 541336 h 1983934"/>
              <a:gd name="connsiteX711" fmla="*/ 3764376 w 6179723"/>
              <a:gd name="connsiteY711" fmla="*/ 543106 h 1983934"/>
              <a:gd name="connsiteX712" fmla="*/ 3850271 w 6179723"/>
              <a:gd name="connsiteY712" fmla="*/ 622127 h 1983934"/>
              <a:gd name="connsiteX713" fmla="*/ 3863543 w 6179723"/>
              <a:gd name="connsiteY713" fmla="*/ 611080 h 1983934"/>
              <a:gd name="connsiteX714" fmla="*/ 3905000 w 6179723"/>
              <a:gd name="connsiteY714" fmla="*/ 614969 h 1983934"/>
              <a:gd name="connsiteX715" fmla="*/ 3927540 w 6179723"/>
              <a:gd name="connsiteY715" fmla="*/ 688320 h 1983934"/>
              <a:gd name="connsiteX716" fmla="*/ 3854398 w 6179723"/>
              <a:gd name="connsiteY716" fmla="*/ 710969 h 1983934"/>
              <a:gd name="connsiteX717" fmla="*/ 3831540 w 6179723"/>
              <a:gd name="connsiteY717" fmla="*/ 637717 h 1983934"/>
              <a:gd name="connsiteX718" fmla="*/ 3834313 w 6179723"/>
              <a:gd name="connsiteY718" fmla="*/ 635409 h 1983934"/>
              <a:gd name="connsiteX719" fmla="*/ 3751400 w 6179723"/>
              <a:gd name="connsiteY719" fmla="*/ 559092 h 1983934"/>
              <a:gd name="connsiteX720" fmla="*/ 3748327 w 6179723"/>
              <a:gd name="connsiteY720" fmla="*/ 562878 h 1983934"/>
              <a:gd name="connsiteX721" fmla="*/ 3672133 w 6179723"/>
              <a:gd name="connsiteY721" fmla="*/ 570988 h 1983934"/>
              <a:gd name="connsiteX722" fmla="*/ 3643241 w 6179723"/>
              <a:gd name="connsiteY722" fmla="*/ 476727 h 1983934"/>
              <a:gd name="connsiteX723" fmla="*/ 3501099 w 6179723"/>
              <a:gd name="connsiteY723" fmla="*/ 1485512 h 1983934"/>
              <a:gd name="connsiteX724" fmla="*/ 3537751 w 6179723"/>
              <a:gd name="connsiteY724" fmla="*/ 1448977 h 1983934"/>
              <a:gd name="connsiteX725" fmla="*/ 3574404 w 6179723"/>
              <a:gd name="connsiteY725" fmla="*/ 1485512 h 1983934"/>
              <a:gd name="connsiteX726" fmla="*/ 3570577 w 6179723"/>
              <a:gd name="connsiteY726" fmla="*/ 1494812 h 1983934"/>
              <a:gd name="connsiteX727" fmla="*/ 3713014 w 6179723"/>
              <a:gd name="connsiteY727" fmla="*/ 1573217 h 1983934"/>
              <a:gd name="connsiteX728" fmla="*/ 3714459 w 6179723"/>
              <a:gd name="connsiteY728" fmla="*/ 1569722 h 1983934"/>
              <a:gd name="connsiteX729" fmla="*/ 3740401 w 6179723"/>
              <a:gd name="connsiteY729" fmla="*/ 1559095 h 1983934"/>
              <a:gd name="connsiteX730" fmla="*/ 3777054 w 6179723"/>
              <a:gd name="connsiteY730" fmla="*/ 1595630 h 1983934"/>
              <a:gd name="connsiteX731" fmla="*/ 3740401 w 6179723"/>
              <a:gd name="connsiteY731" fmla="*/ 1632400 h 1983934"/>
              <a:gd name="connsiteX732" fmla="*/ 3731733 w 6179723"/>
              <a:gd name="connsiteY732" fmla="*/ 1628810 h 1983934"/>
              <a:gd name="connsiteX733" fmla="*/ 3595261 w 6179723"/>
              <a:gd name="connsiteY733" fmla="*/ 1703240 h 1983934"/>
              <a:gd name="connsiteX734" fmla="*/ 3597806 w 6179723"/>
              <a:gd name="connsiteY734" fmla="*/ 1709398 h 1983934"/>
              <a:gd name="connsiteX735" fmla="*/ 3561154 w 6179723"/>
              <a:gd name="connsiteY735" fmla="*/ 1746168 h 1983934"/>
              <a:gd name="connsiteX736" fmla="*/ 3524501 w 6179723"/>
              <a:gd name="connsiteY736" fmla="*/ 1709398 h 1983934"/>
              <a:gd name="connsiteX737" fmla="*/ 3561154 w 6179723"/>
              <a:gd name="connsiteY737" fmla="*/ 1672863 h 1983934"/>
              <a:gd name="connsiteX738" fmla="*/ 3587096 w 6179723"/>
              <a:gd name="connsiteY738" fmla="*/ 1683489 h 1983934"/>
              <a:gd name="connsiteX739" fmla="*/ 3588090 w 6179723"/>
              <a:gd name="connsiteY739" fmla="*/ 1685893 h 1983934"/>
              <a:gd name="connsiteX740" fmla="*/ 3712903 w 6179723"/>
              <a:gd name="connsiteY740" fmla="*/ 1617876 h 1983934"/>
              <a:gd name="connsiteX741" fmla="*/ 3703749 w 6179723"/>
              <a:gd name="connsiteY741" fmla="*/ 1595630 h 1983934"/>
              <a:gd name="connsiteX742" fmla="*/ 3705858 w 6179723"/>
              <a:gd name="connsiteY742" fmla="*/ 1590528 h 1983934"/>
              <a:gd name="connsiteX743" fmla="*/ 3562867 w 6179723"/>
              <a:gd name="connsiteY743" fmla="*/ 1511880 h 1983934"/>
              <a:gd name="connsiteX744" fmla="*/ 3550680 w 6179723"/>
              <a:gd name="connsiteY744" fmla="*/ 1516927 h 1983934"/>
              <a:gd name="connsiteX745" fmla="*/ 3568562 w 6179723"/>
              <a:gd name="connsiteY745" fmla="*/ 1662206 h 1983934"/>
              <a:gd name="connsiteX746" fmla="*/ 3562165 w 6179723"/>
              <a:gd name="connsiteY746" fmla="*/ 1670413 h 1983934"/>
              <a:gd name="connsiteX747" fmla="*/ 3553872 w 6179723"/>
              <a:gd name="connsiteY747" fmla="*/ 1663613 h 1983934"/>
              <a:gd name="connsiteX748" fmla="*/ 3536354 w 6179723"/>
              <a:gd name="connsiteY748" fmla="*/ 1521703 h 1983934"/>
              <a:gd name="connsiteX749" fmla="*/ 3511809 w 6179723"/>
              <a:gd name="connsiteY749" fmla="*/ 1511537 h 1983934"/>
              <a:gd name="connsiteX750" fmla="*/ 3501099 w 6179723"/>
              <a:gd name="connsiteY750" fmla="*/ 1485512 h 1983934"/>
              <a:gd name="connsiteX751" fmla="*/ 3419093 w 6179723"/>
              <a:gd name="connsiteY751" fmla="*/ 1120797 h 1983934"/>
              <a:gd name="connsiteX752" fmla="*/ 3513076 w 6179723"/>
              <a:gd name="connsiteY752" fmla="*/ 1091571 h 1983934"/>
              <a:gd name="connsiteX753" fmla="*/ 3534297 w 6179723"/>
              <a:gd name="connsiteY753" fmla="*/ 1108964 h 1983934"/>
              <a:gd name="connsiteX754" fmla="*/ 3542326 w 6179723"/>
              <a:gd name="connsiteY754" fmla="*/ 1124112 h 1983934"/>
              <a:gd name="connsiteX755" fmla="*/ 3636711 w 6179723"/>
              <a:gd name="connsiteY755" fmla="*/ 1111467 h 1983934"/>
              <a:gd name="connsiteX756" fmla="*/ 3637548 w 6179723"/>
              <a:gd name="connsiteY756" fmla="*/ 1097766 h 1983934"/>
              <a:gd name="connsiteX757" fmla="*/ 3681007 w 6179723"/>
              <a:gd name="connsiteY757" fmla="*/ 1081954 h 1983934"/>
              <a:gd name="connsiteX758" fmla="*/ 3696552 w 6179723"/>
              <a:gd name="connsiteY758" fmla="*/ 1125664 h 1983934"/>
              <a:gd name="connsiteX759" fmla="*/ 3652994 w 6179723"/>
              <a:gd name="connsiteY759" fmla="*/ 1141157 h 1983934"/>
              <a:gd name="connsiteX760" fmla="*/ 3638247 w 6179723"/>
              <a:gd name="connsiteY760" fmla="*/ 1125026 h 1983934"/>
              <a:gd name="connsiteX761" fmla="*/ 3546245 w 6179723"/>
              <a:gd name="connsiteY761" fmla="*/ 1137549 h 1983934"/>
              <a:gd name="connsiteX762" fmla="*/ 3541664 w 6179723"/>
              <a:gd name="connsiteY762" fmla="*/ 1185405 h 1983934"/>
              <a:gd name="connsiteX763" fmla="*/ 3540228 w 6179723"/>
              <a:gd name="connsiteY763" fmla="*/ 1187175 h 1983934"/>
              <a:gd name="connsiteX764" fmla="*/ 3626123 w 6179723"/>
              <a:gd name="connsiteY764" fmla="*/ 1266196 h 1983934"/>
              <a:gd name="connsiteX765" fmla="*/ 3639395 w 6179723"/>
              <a:gd name="connsiteY765" fmla="*/ 1255149 h 1983934"/>
              <a:gd name="connsiteX766" fmla="*/ 3680852 w 6179723"/>
              <a:gd name="connsiteY766" fmla="*/ 1259039 h 1983934"/>
              <a:gd name="connsiteX767" fmla="*/ 3703391 w 6179723"/>
              <a:gd name="connsiteY767" fmla="*/ 1332389 h 1983934"/>
              <a:gd name="connsiteX768" fmla="*/ 3630250 w 6179723"/>
              <a:gd name="connsiteY768" fmla="*/ 1355039 h 1983934"/>
              <a:gd name="connsiteX769" fmla="*/ 3607392 w 6179723"/>
              <a:gd name="connsiteY769" fmla="*/ 1281787 h 1983934"/>
              <a:gd name="connsiteX770" fmla="*/ 3610165 w 6179723"/>
              <a:gd name="connsiteY770" fmla="*/ 1279479 h 1983934"/>
              <a:gd name="connsiteX771" fmla="*/ 3527251 w 6179723"/>
              <a:gd name="connsiteY771" fmla="*/ 1203162 h 1983934"/>
              <a:gd name="connsiteX772" fmla="*/ 3524178 w 6179723"/>
              <a:gd name="connsiteY772" fmla="*/ 1206948 h 1983934"/>
              <a:gd name="connsiteX773" fmla="*/ 3447985 w 6179723"/>
              <a:gd name="connsiteY773" fmla="*/ 1215058 h 1983934"/>
              <a:gd name="connsiteX774" fmla="*/ 3419093 w 6179723"/>
              <a:gd name="connsiteY774" fmla="*/ 1120797 h 1983934"/>
              <a:gd name="connsiteX775" fmla="*/ 3279467 w 6179723"/>
              <a:gd name="connsiteY775" fmla="*/ 495377 h 1983934"/>
              <a:gd name="connsiteX776" fmla="*/ 3313689 w 6179723"/>
              <a:gd name="connsiteY776" fmla="*/ 456335 h 1983934"/>
              <a:gd name="connsiteX777" fmla="*/ 3322569 w 6179723"/>
              <a:gd name="connsiteY777" fmla="*/ 459362 h 1983934"/>
              <a:gd name="connsiteX778" fmla="*/ 3453994 w 6179723"/>
              <a:gd name="connsiteY778" fmla="*/ 376346 h 1983934"/>
              <a:gd name="connsiteX779" fmla="*/ 3451060 w 6179723"/>
              <a:gd name="connsiteY779" fmla="*/ 370365 h 1983934"/>
              <a:gd name="connsiteX780" fmla="*/ 3485283 w 6179723"/>
              <a:gd name="connsiteY780" fmla="*/ 331323 h 1983934"/>
              <a:gd name="connsiteX781" fmla="*/ 3524215 w 6179723"/>
              <a:gd name="connsiteY781" fmla="*/ 365671 h 1983934"/>
              <a:gd name="connsiteX782" fmla="*/ 3489977 w 6179723"/>
              <a:gd name="connsiteY782" fmla="*/ 404478 h 1983934"/>
              <a:gd name="connsiteX783" fmla="*/ 3463407 w 6179723"/>
              <a:gd name="connsiteY783" fmla="*/ 395534 h 1983934"/>
              <a:gd name="connsiteX784" fmla="*/ 3462262 w 6179723"/>
              <a:gd name="connsiteY784" fmla="*/ 393199 h 1983934"/>
              <a:gd name="connsiteX785" fmla="*/ 3342060 w 6179723"/>
              <a:gd name="connsiteY785" fmla="*/ 469069 h 1983934"/>
              <a:gd name="connsiteX786" fmla="*/ 3352621 w 6179723"/>
              <a:gd name="connsiteY786" fmla="*/ 490683 h 1983934"/>
              <a:gd name="connsiteX787" fmla="*/ 3350843 w 6179723"/>
              <a:gd name="connsiteY787" fmla="*/ 495910 h 1983934"/>
              <a:gd name="connsiteX788" fmla="*/ 3498577 w 6179723"/>
              <a:gd name="connsiteY788" fmla="*/ 565240 h 1983934"/>
              <a:gd name="connsiteX789" fmla="*/ 3510415 w 6179723"/>
              <a:gd name="connsiteY789" fmla="*/ 559423 h 1983934"/>
              <a:gd name="connsiteX790" fmla="*/ 3483266 w 6179723"/>
              <a:gd name="connsiteY790" fmla="*/ 415586 h 1983934"/>
              <a:gd name="connsiteX791" fmla="*/ 3489125 w 6179723"/>
              <a:gd name="connsiteY791" fmla="*/ 406986 h 1983934"/>
              <a:gd name="connsiteX792" fmla="*/ 3497837 w 6179723"/>
              <a:gd name="connsiteY792" fmla="*/ 413241 h 1983934"/>
              <a:gd name="connsiteX793" fmla="*/ 3524405 w 6179723"/>
              <a:gd name="connsiteY793" fmla="*/ 553739 h 1983934"/>
              <a:gd name="connsiteX794" fmla="*/ 3549552 w 6179723"/>
              <a:gd name="connsiteY794" fmla="*/ 562312 h 1983934"/>
              <a:gd name="connsiteX795" fmla="*/ 3561907 w 6179723"/>
              <a:gd name="connsiteY795" fmla="*/ 587599 h 1983934"/>
              <a:gd name="connsiteX796" fmla="*/ 3527669 w 6179723"/>
              <a:gd name="connsiteY796" fmla="*/ 626406 h 1983934"/>
              <a:gd name="connsiteX797" fmla="*/ 3488752 w 6179723"/>
              <a:gd name="connsiteY797" fmla="*/ 592293 h 1983934"/>
              <a:gd name="connsiteX798" fmla="*/ 3491976 w 6179723"/>
              <a:gd name="connsiteY798" fmla="*/ 582766 h 1983934"/>
              <a:gd name="connsiteX799" fmla="*/ 3344811 w 6179723"/>
              <a:gd name="connsiteY799" fmla="*/ 513642 h 1983934"/>
              <a:gd name="connsiteX800" fmla="*/ 3343592 w 6179723"/>
              <a:gd name="connsiteY800" fmla="*/ 517224 h 1983934"/>
              <a:gd name="connsiteX801" fmla="*/ 3318383 w 6179723"/>
              <a:gd name="connsiteY801" fmla="*/ 529490 h 1983934"/>
              <a:gd name="connsiteX802" fmla="*/ 3279467 w 6179723"/>
              <a:gd name="connsiteY802" fmla="*/ 495377 h 1983934"/>
              <a:gd name="connsiteX803" fmla="*/ 3191102 w 6179723"/>
              <a:gd name="connsiteY803" fmla="*/ 701781 h 1983934"/>
              <a:gd name="connsiteX804" fmla="*/ 3245241 w 6179723"/>
              <a:gd name="connsiteY804" fmla="*/ 647639 h 1983934"/>
              <a:gd name="connsiteX805" fmla="*/ 3299619 w 6179723"/>
              <a:gd name="connsiteY805" fmla="*/ 701781 h 1983934"/>
              <a:gd name="connsiteX806" fmla="*/ 3298242 w 6179723"/>
              <a:gd name="connsiteY806" fmla="*/ 705116 h 1983934"/>
              <a:gd name="connsiteX807" fmla="*/ 3424496 w 6179723"/>
              <a:gd name="connsiteY807" fmla="*/ 738552 h 1983934"/>
              <a:gd name="connsiteX808" fmla="*/ 3432968 w 6179723"/>
              <a:gd name="connsiteY808" fmla="*/ 717835 h 1983934"/>
              <a:gd name="connsiteX809" fmla="*/ 3481796 w 6179723"/>
              <a:gd name="connsiteY809" fmla="*/ 697356 h 1983934"/>
              <a:gd name="connsiteX810" fmla="*/ 3530946 w 6179723"/>
              <a:gd name="connsiteY810" fmla="*/ 717836 h 1983934"/>
              <a:gd name="connsiteX811" fmla="*/ 3540597 w 6179723"/>
              <a:gd name="connsiteY811" fmla="*/ 732231 h 1983934"/>
              <a:gd name="connsiteX812" fmla="*/ 3652645 w 6179723"/>
              <a:gd name="connsiteY812" fmla="*/ 679287 h 1983934"/>
              <a:gd name="connsiteX813" fmla="*/ 3649999 w 6179723"/>
              <a:gd name="connsiteY813" fmla="*/ 668888 h 1983934"/>
              <a:gd name="connsiteX814" fmla="*/ 3682211 w 6179723"/>
              <a:gd name="connsiteY814" fmla="*/ 644587 h 1983934"/>
              <a:gd name="connsiteX815" fmla="*/ 3706371 w 6179723"/>
              <a:gd name="connsiteY815" fmla="*/ 676675 h 1983934"/>
              <a:gd name="connsiteX816" fmla="*/ 3674158 w 6179723"/>
              <a:gd name="connsiteY816" fmla="*/ 701212 h 1983934"/>
              <a:gd name="connsiteX817" fmla="*/ 3658223 w 6179723"/>
              <a:gd name="connsiteY817" fmla="*/ 691833 h 1983934"/>
              <a:gd name="connsiteX818" fmla="*/ 3546723 w 6179723"/>
              <a:gd name="connsiteY818" fmla="*/ 744430 h 1983934"/>
              <a:gd name="connsiteX819" fmla="*/ 3551309 w 6179723"/>
              <a:gd name="connsiteY819" fmla="*/ 767270 h 1983934"/>
              <a:gd name="connsiteX820" fmla="*/ 3508850 w 6179723"/>
              <a:gd name="connsiteY820" fmla="*/ 831456 h 1983934"/>
              <a:gd name="connsiteX821" fmla="*/ 3504316 w 6179723"/>
              <a:gd name="connsiteY821" fmla="*/ 832377 h 1983934"/>
              <a:gd name="connsiteX822" fmla="*/ 3518645 w 6179723"/>
              <a:gd name="connsiteY822" fmla="*/ 948792 h 1983934"/>
              <a:gd name="connsiteX823" fmla="*/ 3542671 w 6179723"/>
              <a:gd name="connsiteY823" fmla="*/ 958633 h 1983934"/>
              <a:gd name="connsiteX824" fmla="*/ 3553380 w 6179723"/>
              <a:gd name="connsiteY824" fmla="*/ 984542 h 1983934"/>
              <a:gd name="connsiteX825" fmla="*/ 3516728 w 6179723"/>
              <a:gd name="connsiteY825" fmla="*/ 1021311 h 1983934"/>
              <a:gd name="connsiteX826" fmla="*/ 3480076 w 6179723"/>
              <a:gd name="connsiteY826" fmla="*/ 984541 h 1983934"/>
              <a:gd name="connsiteX827" fmla="*/ 3490785 w 6179723"/>
              <a:gd name="connsiteY827" fmla="*/ 958633 h 1983934"/>
              <a:gd name="connsiteX828" fmla="*/ 3504306 w 6179723"/>
              <a:gd name="connsiteY828" fmla="*/ 953095 h 1983934"/>
              <a:gd name="connsiteX829" fmla="*/ 3489769 w 6179723"/>
              <a:gd name="connsiteY829" fmla="*/ 835329 h 1983934"/>
              <a:gd name="connsiteX830" fmla="*/ 3481796 w 6179723"/>
              <a:gd name="connsiteY830" fmla="*/ 836947 h 1983934"/>
              <a:gd name="connsiteX831" fmla="*/ 3432968 w 6179723"/>
              <a:gd name="connsiteY831" fmla="*/ 816497 h 1983934"/>
              <a:gd name="connsiteX832" fmla="*/ 3429715 w 6179723"/>
              <a:gd name="connsiteY832" fmla="*/ 811627 h 1983934"/>
              <a:gd name="connsiteX833" fmla="*/ 3353102 w 6179723"/>
              <a:gd name="connsiteY833" fmla="*/ 866123 h 1983934"/>
              <a:gd name="connsiteX834" fmla="*/ 3358751 w 6179723"/>
              <a:gd name="connsiteY834" fmla="*/ 878632 h 1983934"/>
              <a:gd name="connsiteX835" fmla="*/ 3327678 w 6179723"/>
              <a:gd name="connsiteY835" fmla="*/ 912885 h 1983934"/>
              <a:gd name="connsiteX836" fmla="*/ 3293545 w 6179723"/>
              <a:gd name="connsiteY836" fmla="*/ 881467 h 1983934"/>
              <a:gd name="connsiteX837" fmla="*/ 3324853 w 6179723"/>
              <a:gd name="connsiteY837" fmla="*/ 847451 h 1983934"/>
              <a:gd name="connsiteX838" fmla="*/ 3345421 w 6179723"/>
              <a:gd name="connsiteY838" fmla="*/ 854844 h 1983934"/>
              <a:gd name="connsiteX839" fmla="*/ 3422025 w 6179723"/>
              <a:gd name="connsiteY839" fmla="*/ 800110 h 1983934"/>
              <a:gd name="connsiteX840" fmla="*/ 3418175 w 6179723"/>
              <a:gd name="connsiteY840" fmla="*/ 794344 h 1983934"/>
              <a:gd name="connsiteX841" fmla="*/ 3412752 w 6179723"/>
              <a:gd name="connsiteY841" fmla="*/ 767270 h 1983934"/>
              <a:gd name="connsiteX842" fmla="*/ 3416653 w 6179723"/>
              <a:gd name="connsiteY842" fmla="*/ 757731 h 1983934"/>
              <a:gd name="connsiteX843" fmla="*/ 3290319 w 6179723"/>
              <a:gd name="connsiteY843" fmla="*/ 724308 h 1983934"/>
              <a:gd name="connsiteX844" fmla="*/ 3283729 w 6179723"/>
              <a:gd name="connsiteY844" fmla="*/ 740269 h 1983934"/>
              <a:gd name="connsiteX845" fmla="*/ 3245241 w 6179723"/>
              <a:gd name="connsiteY845" fmla="*/ 756158 h 1983934"/>
              <a:gd name="connsiteX846" fmla="*/ 3191102 w 6179723"/>
              <a:gd name="connsiteY846" fmla="*/ 701781 h 1983934"/>
              <a:gd name="connsiteX847" fmla="*/ 3055318 w 6179723"/>
              <a:gd name="connsiteY847" fmla="*/ 1139446 h 1983934"/>
              <a:gd name="connsiteX848" fmla="*/ 3089541 w 6179723"/>
              <a:gd name="connsiteY848" fmla="*/ 1100405 h 1983934"/>
              <a:gd name="connsiteX849" fmla="*/ 3098421 w 6179723"/>
              <a:gd name="connsiteY849" fmla="*/ 1103432 h 1983934"/>
              <a:gd name="connsiteX850" fmla="*/ 3229847 w 6179723"/>
              <a:gd name="connsiteY850" fmla="*/ 1020416 h 1983934"/>
              <a:gd name="connsiteX851" fmla="*/ 3226912 w 6179723"/>
              <a:gd name="connsiteY851" fmla="*/ 1014434 h 1983934"/>
              <a:gd name="connsiteX852" fmla="*/ 3261135 w 6179723"/>
              <a:gd name="connsiteY852" fmla="*/ 975393 h 1983934"/>
              <a:gd name="connsiteX853" fmla="*/ 3300066 w 6179723"/>
              <a:gd name="connsiteY853" fmla="*/ 1009740 h 1983934"/>
              <a:gd name="connsiteX854" fmla="*/ 3265829 w 6179723"/>
              <a:gd name="connsiteY854" fmla="*/ 1048547 h 1983934"/>
              <a:gd name="connsiteX855" fmla="*/ 3239259 w 6179723"/>
              <a:gd name="connsiteY855" fmla="*/ 1039604 h 1983934"/>
              <a:gd name="connsiteX856" fmla="*/ 3238113 w 6179723"/>
              <a:gd name="connsiteY856" fmla="*/ 1037268 h 1983934"/>
              <a:gd name="connsiteX857" fmla="*/ 3117912 w 6179723"/>
              <a:gd name="connsiteY857" fmla="*/ 1113138 h 1983934"/>
              <a:gd name="connsiteX858" fmla="*/ 3128473 w 6179723"/>
              <a:gd name="connsiteY858" fmla="*/ 1134752 h 1983934"/>
              <a:gd name="connsiteX859" fmla="*/ 3126695 w 6179723"/>
              <a:gd name="connsiteY859" fmla="*/ 1139979 h 1983934"/>
              <a:gd name="connsiteX860" fmla="*/ 3274429 w 6179723"/>
              <a:gd name="connsiteY860" fmla="*/ 1209308 h 1983934"/>
              <a:gd name="connsiteX861" fmla="*/ 3286267 w 6179723"/>
              <a:gd name="connsiteY861" fmla="*/ 1203492 h 1983934"/>
              <a:gd name="connsiteX862" fmla="*/ 3259118 w 6179723"/>
              <a:gd name="connsiteY862" fmla="*/ 1059655 h 1983934"/>
              <a:gd name="connsiteX863" fmla="*/ 3264977 w 6179723"/>
              <a:gd name="connsiteY863" fmla="*/ 1051056 h 1983934"/>
              <a:gd name="connsiteX864" fmla="*/ 3273689 w 6179723"/>
              <a:gd name="connsiteY864" fmla="*/ 1057311 h 1983934"/>
              <a:gd name="connsiteX865" fmla="*/ 3300257 w 6179723"/>
              <a:gd name="connsiteY865" fmla="*/ 1197808 h 1983934"/>
              <a:gd name="connsiteX866" fmla="*/ 3325404 w 6179723"/>
              <a:gd name="connsiteY866" fmla="*/ 1206381 h 1983934"/>
              <a:gd name="connsiteX867" fmla="*/ 3337758 w 6179723"/>
              <a:gd name="connsiteY867" fmla="*/ 1231667 h 1983934"/>
              <a:gd name="connsiteX868" fmla="*/ 3303521 w 6179723"/>
              <a:gd name="connsiteY868" fmla="*/ 1270475 h 1983934"/>
              <a:gd name="connsiteX869" fmla="*/ 3264604 w 6179723"/>
              <a:gd name="connsiteY869" fmla="*/ 1236362 h 1983934"/>
              <a:gd name="connsiteX870" fmla="*/ 3267828 w 6179723"/>
              <a:gd name="connsiteY870" fmla="*/ 1226836 h 1983934"/>
              <a:gd name="connsiteX871" fmla="*/ 3120662 w 6179723"/>
              <a:gd name="connsiteY871" fmla="*/ 1157712 h 1983934"/>
              <a:gd name="connsiteX872" fmla="*/ 3119444 w 6179723"/>
              <a:gd name="connsiteY872" fmla="*/ 1161293 h 1983934"/>
              <a:gd name="connsiteX873" fmla="*/ 3094235 w 6179723"/>
              <a:gd name="connsiteY873" fmla="*/ 1173559 h 1983934"/>
              <a:gd name="connsiteX874" fmla="*/ 3055318 w 6179723"/>
              <a:gd name="connsiteY874" fmla="*/ 1139446 h 1983934"/>
              <a:gd name="connsiteX875" fmla="*/ 2966952 w 6179723"/>
              <a:gd name="connsiteY875" fmla="*/ 1345851 h 1983934"/>
              <a:gd name="connsiteX876" fmla="*/ 3021094 w 6179723"/>
              <a:gd name="connsiteY876" fmla="*/ 1291709 h 1983934"/>
              <a:gd name="connsiteX877" fmla="*/ 3075470 w 6179723"/>
              <a:gd name="connsiteY877" fmla="*/ 1345851 h 1983934"/>
              <a:gd name="connsiteX878" fmla="*/ 3074094 w 6179723"/>
              <a:gd name="connsiteY878" fmla="*/ 1349185 h 1983934"/>
              <a:gd name="connsiteX879" fmla="*/ 3200347 w 6179723"/>
              <a:gd name="connsiteY879" fmla="*/ 1382622 h 1983934"/>
              <a:gd name="connsiteX880" fmla="*/ 3208819 w 6179723"/>
              <a:gd name="connsiteY880" fmla="*/ 1361905 h 1983934"/>
              <a:gd name="connsiteX881" fmla="*/ 3257648 w 6179723"/>
              <a:gd name="connsiteY881" fmla="*/ 1341425 h 1983934"/>
              <a:gd name="connsiteX882" fmla="*/ 3306798 w 6179723"/>
              <a:gd name="connsiteY882" fmla="*/ 1361905 h 1983934"/>
              <a:gd name="connsiteX883" fmla="*/ 3316449 w 6179723"/>
              <a:gd name="connsiteY883" fmla="*/ 1376301 h 1983934"/>
              <a:gd name="connsiteX884" fmla="*/ 3428496 w 6179723"/>
              <a:gd name="connsiteY884" fmla="*/ 1323357 h 1983934"/>
              <a:gd name="connsiteX885" fmla="*/ 3425850 w 6179723"/>
              <a:gd name="connsiteY885" fmla="*/ 1312958 h 1983934"/>
              <a:gd name="connsiteX886" fmla="*/ 3458063 w 6179723"/>
              <a:gd name="connsiteY886" fmla="*/ 1288655 h 1983934"/>
              <a:gd name="connsiteX887" fmla="*/ 3482222 w 6179723"/>
              <a:gd name="connsiteY887" fmla="*/ 1320743 h 1983934"/>
              <a:gd name="connsiteX888" fmla="*/ 3450010 w 6179723"/>
              <a:gd name="connsiteY888" fmla="*/ 1345282 h 1983934"/>
              <a:gd name="connsiteX889" fmla="*/ 3434074 w 6179723"/>
              <a:gd name="connsiteY889" fmla="*/ 1335903 h 1983934"/>
              <a:gd name="connsiteX890" fmla="*/ 3322574 w 6179723"/>
              <a:gd name="connsiteY890" fmla="*/ 1388500 h 1983934"/>
              <a:gd name="connsiteX891" fmla="*/ 3327160 w 6179723"/>
              <a:gd name="connsiteY891" fmla="*/ 1411339 h 1983934"/>
              <a:gd name="connsiteX892" fmla="*/ 3284702 w 6179723"/>
              <a:gd name="connsiteY892" fmla="*/ 1475526 h 1983934"/>
              <a:gd name="connsiteX893" fmla="*/ 3280168 w 6179723"/>
              <a:gd name="connsiteY893" fmla="*/ 1476446 h 1983934"/>
              <a:gd name="connsiteX894" fmla="*/ 3294497 w 6179723"/>
              <a:gd name="connsiteY894" fmla="*/ 1592862 h 1983934"/>
              <a:gd name="connsiteX895" fmla="*/ 3318522 w 6179723"/>
              <a:gd name="connsiteY895" fmla="*/ 1602703 h 1983934"/>
              <a:gd name="connsiteX896" fmla="*/ 3329232 w 6179723"/>
              <a:gd name="connsiteY896" fmla="*/ 1628611 h 1983934"/>
              <a:gd name="connsiteX897" fmla="*/ 3292580 w 6179723"/>
              <a:gd name="connsiteY897" fmla="*/ 1665381 h 1983934"/>
              <a:gd name="connsiteX898" fmla="*/ 3255928 w 6179723"/>
              <a:gd name="connsiteY898" fmla="*/ 1628611 h 1983934"/>
              <a:gd name="connsiteX899" fmla="*/ 3266637 w 6179723"/>
              <a:gd name="connsiteY899" fmla="*/ 1602703 h 1983934"/>
              <a:gd name="connsiteX900" fmla="*/ 3280158 w 6179723"/>
              <a:gd name="connsiteY900" fmla="*/ 1597164 h 1983934"/>
              <a:gd name="connsiteX901" fmla="*/ 3265621 w 6179723"/>
              <a:gd name="connsiteY901" fmla="*/ 1479398 h 1983934"/>
              <a:gd name="connsiteX902" fmla="*/ 3257648 w 6179723"/>
              <a:gd name="connsiteY902" fmla="*/ 1481017 h 1983934"/>
              <a:gd name="connsiteX903" fmla="*/ 3208819 w 6179723"/>
              <a:gd name="connsiteY903" fmla="*/ 1460567 h 1983934"/>
              <a:gd name="connsiteX904" fmla="*/ 3205567 w 6179723"/>
              <a:gd name="connsiteY904" fmla="*/ 1455696 h 1983934"/>
              <a:gd name="connsiteX905" fmla="*/ 3128954 w 6179723"/>
              <a:gd name="connsiteY905" fmla="*/ 1510192 h 1983934"/>
              <a:gd name="connsiteX906" fmla="*/ 3134603 w 6179723"/>
              <a:gd name="connsiteY906" fmla="*/ 1522702 h 1983934"/>
              <a:gd name="connsiteX907" fmla="*/ 3103530 w 6179723"/>
              <a:gd name="connsiteY907" fmla="*/ 1556955 h 1983934"/>
              <a:gd name="connsiteX908" fmla="*/ 3069397 w 6179723"/>
              <a:gd name="connsiteY908" fmla="*/ 1525536 h 1983934"/>
              <a:gd name="connsiteX909" fmla="*/ 3100705 w 6179723"/>
              <a:gd name="connsiteY909" fmla="*/ 1491520 h 1983934"/>
              <a:gd name="connsiteX910" fmla="*/ 3121273 w 6179723"/>
              <a:gd name="connsiteY910" fmla="*/ 1498913 h 1983934"/>
              <a:gd name="connsiteX911" fmla="*/ 3197877 w 6179723"/>
              <a:gd name="connsiteY911" fmla="*/ 1444180 h 1983934"/>
              <a:gd name="connsiteX912" fmla="*/ 3194027 w 6179723"/>
              <a:gd name="connsiteY912" fmla="*/ 1438413 h 1983934"/>
              <a:gd name="connsiteX913" fmla="*/ 3188604 w 6179723"/>
              <a:gd name="connsiteY913" fmla="*/ 1411339 h 1983934"/>
              <a:gd name="connsiteX914" fmla="*/ 3192504 w 6179723"/>
              <a:gd name="connsiteY914" fmla="*/ 1401800 h 1983934"/>
              <a:gd name="connsiteX915" fmla="*/ 3066171 w 6179723"/>
              <a:gd name="connsiteY915" fmla="*/ 1368377 h 1983934"/>
              <a:gd name="connsiteX916" fmla="*/ 3059581 w 6179723"/>
              <a:gd name="connsiteY916" fmla="*/ 1384338 h 1983934"/>
              <a:gd name="connsiteX917" fmla="*/ 3021095 w 6179723"/>
              <a:gd name="connsiteY917" fmla="*/ 1400228 h 1983934"/>
              <a:gd name="connsiteX918" fmla="*/ 2966952 w 6179723"/>
              <a:gd name="connsiteY918" fmla="*/ 1345851 h 1983934"/>
              <a:gd name="connsiteX919" fmla="*/ 2888657 w 6179723"/>
              <a:gd name="connsiteY919" fmla="*/ 415518 h 1983934"/>
              <a:gd name="connsiteX920" fmla="*/ 2959938 w 6179723"/>
              <a:gd name="connsiteY920" fmla="*/ 387559 h 1983934"/>
              <a:gd name="connsiteX921" fmla="*/ 2988110 w 6179723"/>
              <a:gd name="connsiteY921" fmla="*/ 458933 h 1983934"/>
              <a:gd name="connsiteX922" fmla="*/ 2985514 w 6179723"/>
              <a:gd name="connsiteY922" fmla="*/ 461439 h 1983934"/>
              <a:gd name="connsiteX923" fmla="*/ 3073811 w 6179723"/>
              <a:gd name="connsiteY923" fmla="*/ 531461 h 1983934"/>
              <a:gd name="connsiteX924" fmla="*/ 3076596 w 6179723"/>
              <a:gd name="connsiteY924" fmla="*/ 527459 h 1983934"/>
              <a:gd name="connsiteX925" fmla="*/ 3151989 w 6179723"/>
              <a:gd name="connsiteY925" fmla="*/ 513776 h 1983934"/>
              <a:gd name="connsiteX926" fmla="*/ 3187719 w 6179723"/>
              <a:gd name="connsiteY926" fmla="*/ 605660 h 1983934"/>
              <a:gd name="connsiteX927" fmla="*/ 3096142 w 6179723"/>
              <a:gd name="connsiteY927" fmla="*/ 641710 h 1983934"/>
              <a:gd name="connsiteX928" fmla="*/ 3073702 w 6179723"/>
              <a:gd name="connsiteY928" fmla="*/ 625921 h 1983934"/>
              <a:gd name="connsiteX929" fmla="*/ 3064583 w 6179723"/>
              <a:gd name="connsiteY929" fmla="*/ 611405 h 1983934"/>
              <a:gd name="connsiteX930" fmla="*/ 2971379 w 6179723"/>
              <a:gd name="connsiteY930" fmla="*/ 630947 h 1983934"/>
              <a:gd name="connsiteX931" fmla="*/ 2971551 w 6179723"/>
              <a:gd name="connsiteY931" fmla="*/ 644671 h 1983934"/>
              <a:gd name="connsiteX932" fmla="*/ 2929373 w 6179723"/>
              <a:gd name="connsiteY932" fmla="*/ 663633 h 1983934"/>
              <a:gd name="connsiteX933" fmla="*/ 2910655 w 6179723"/>
              <a:gd name="connsiteY933" fmla="*/ 621182 h 1983934"/>
              <a:gd name="connsiteX934" fmla="*/ 2952961 w 6179723"/>
              <a:gd name="connsiteY934" fmla="*/ 602533 h 1983934"/>
              <a:gd name="connsiteX935" fmla="*/ 2968853 w 6179723"/>
              <a:gd name="connsiteY935" fmla="*/ 617538 h 1983934"/>
              <a:gd name="connsiteX936" fmla="*/ 3059688 w 6179723"/>
              <a:gd name="connsiteY936" fmla="*/ 598292 h 1983934"/>
              <a:gd name="connsiteX937" fmla="*/ 3060746 w 6179723"/>
              <a:gd name="connsiteY937" fmla="*/ 550228 h 1983934"/>
              <a:gd name="connsiteX938" fmla="*/ 3062047 w 6179723"/>
              <a:gd name="connsiteY938" fmla="*/ 548358 h 1983934"/>
              <a:gd name="connsiteX939" fmla="*/ 2970577 w 6179723"/>
              <a:gd name="connsiteY939" fmla="*/ 475859 h 1983934"/>
              <a:gd name="connsiteX940" fmla="*/ 2958153 w 6179723"/>
              <a:gd name="connsiteY940" fmla="*/ 487850 h 1983934"/>
              <a:gd name="connsiteX941" fmla="*/ 2916521 w 6179723"/>
              <a:gd name="connsiteY941" fmla="*/ 487015 h 1983934"/>
              <a:gd name="connsiteX942" fmla="*/ 2888657 w 6179723"/>
              <a:gd name="connsiteY942" fmla="*/ 415518 h 1983934"/>
              <a:gd name="connsiteX943" fmla="*/ 2735015 w 6179723"/>
              <a:gd name="connsiteY943" fmla="*/ 830448 h 1983934"/>
              <a:gd name="connsiteX944" fmla="*/ 2745408 w 6179723"/>
              <a:gd name="connsiteY944" fmla="*/ 804363 h 1983934"/>
              <a:gd name="connsiteX945" fmla="*/ 2797310 w 6179723"/>
              <a:gd name="connsiteY945" fmla="*/ 803738 h 1983934"/>
              <a:gd name="connsiteX946" fmla="*/ 2808408 w 6179723"/>
              <a:gd name="connsiteY946" fmla="*/ 829482 h 1983934"/>
              <a:gd name="connsiteX947" fmla="*/ 2802948 w 6179723"/>
              <a:gd name="connsiteY947" fmla="*/ 843036 h 1983934"/>
              <a:gd name="connsiteX948" fmla="*/ 2898780 w 6179723"/>
              <a:gd name="connsiteY948" fmla="*/ 915734 h 1983934"/>
              <a:gd name="connsiteX949" fmla="*/ 2901884 w 6179723"/>
              <a:gd name="connsiteY949" fmla="*/ 907906 h 1983934"/>
              <a:gd name="connsiteX950" fmla="*/ 2950594 w 6179723"/>
              <a:gd name="connsiteY950" fmla="*/ 887175 h 1983934"/>
              <a:gd name="connsiteX951" fmla="*/ 2956356 w 6179723"/>
              <a:gd name="connsiteY951" fmla="*/ 888242 h 1983934"/>
              <a:gd name="connsiteX952" fmla="*/ 2970732 w 6179723"/>
              <a:gd name="connsiteY952" fmla="*/ 795329 h 1983934"/>
              <a:gd name="connsiteX953" fmla="*/ 2957824 w 6179723"/>
              <a:gd name="connsiteY953" fmla="*/ 790653 h 1983934"/>
              <a:gd name="connsiteX954" fmla="*/ 2946698 w 6179723"/>
              <a:gd name="connsiteY954" fmla="*/ 768001 h 1983934"/>
              <a:gd name="connsiteX955" fmla="*/ 2954944 w 6179723"/>
              <a:gd name="connsiteY955" fmla="*/ 744495 h 1983934"/>
              <a:gd name="connsiteX956" fmla="*/ 3001273 w 6179723"/>
              <a:gd name="connsiteY956" fmla="*/ 741946 h 1983934"/>
              <a:gd name="connsiteX957" fmla="*/ 3003813 w 6179723"/>
              <a:gd name="connsiteY957" fmla="*/ 788106 h 1983934"/>
              <a:gd name="connsiteX958" fmla="*/ 2984175 w 6179723"/>
              <a:gd name="connsiteY958" fmla="*/ 797690 h 1983934"/>
              <a:gd name="connsiteX959" fmla="*/ 2969971 w 6179723"/>
              <a:gd name="connsiteY959" fmla="*/ 890763 h 1983934"/>
              <a:gd name="connsiteX960" fmla="*/ 2976791 w 6179723"/>
              <a:gd name="connsiteY960" fmla="*/ 892025 h 1983934"/>
              <a:gd name="connsiteX961" fmla="*/ 2999976 w 6179723"/>
              <a:gd name="connsiteY961" fmla="*/ 907021 h 1983934"/>
              <a:gd name="connsiteX962" fmla="*/ 3005773 w 6179723"/>
              <a:gd name="connsiteY962" fmla="*/ 915457 h 1983934"/>
              <a:gd name="connsiteX963" fmla="*/ 3116148 w 6179723"/>
              <a:gd name="connsiteY963" fmla="*/ 849239 h 1983934"/>
              <a:gd name="connsiteX964" fmla="*/ 3109306 w 6179723"/>
              <a:gd name="connsiteY964" fmla="*/ 833385 h 1983934"/>
              <a:gd name="connsiteX965" fmla="*/ 3124756 w 6179723"/>
              <a:gd name="connsiteY965" fmla="*/ 794720 h 1983934"/>
              <a:gd name="connsiteX966" fmla="*/ 3201481 w 6179723"/>
              <a:gd name="connsiteY966" fmla="*/ 793842 h 1983934"/>
              <a:gd name="connsiteX967" fmla="*/ 3202523 w 6179723"/>
              <a:gd name="connsiteY967" fmla="*/ 870404 h 1983934"/>
              <a:gd name="connsiteX968" fmla="*/ 3125801 w 6179723"/>
              <a:gd name="connsiteY968" fmla="*/ 871615 h 1983934"/>
              <a:gd name="connsiteX969" fmla="*/ 3124371 w 6179723"/>
              <a:gd name="connsiteY969" fmla="*/ 868302 h 1983934"/>
              <a:gd name="connsiteX970" fmla="*/ 3016375 w 6179723"/>
              <a:gd name="connsiteY970" fmla="*/ 933059 h 1983934"/>
              <a:gd name="connsiteX971" fmla="*/ 3021303 w 6179723"/>
              <a:gd name="connsiteY971" fmla="*/ 955985 h 1983934"/>
              <a:gd name="connsiteX972" fmla="*/ 3001925 w 6179723"/>
              <a:gd name="connsiteY972" fmla="*/ 1005261 h 1983934"/>
              <a:gd name="connsiteX973" fmla="*/ 2903340 w 6179723"/>
              <a:gd name="connsiteY973" fmla="*/ 1006319 h 1983934"/>
              <a:gd name="connsiteX974" fmla="*/ 2882263 w 6179723"/>
              <a:gd name="connsiteY974" fmla="*/ 957394 h 1983934"/>
              <a:gd name="connsiteX975" fmla="*/ 2893118 w 6179723"/>
              <a:gd name="connsiteY975" fmla="*/ 930015 h 1983934"/>
              <a:gd name="connsiteX976" fmla="*/ 2796032 w 6179723"/>
              <a:gd name="connsiteY976" fmla="*/ 856313 h 1983934"/>
              <a:gd name="connsiteX977" fmla="*/ 2772222 w 6179723"/>
              <a:gd name="connsiteY977" fmla="*/ 866666 h 1983934"/>
              <a:gd name="connsiteX978" fmla="*/ 2746197 w 6179723"/>
              <a:gd name="connsiteY978" fmla="*/ 856275 h 1983934"/>
              <a:gd name="connsiteX979" fmla="*/ 2735015 w 6179723"/>
              <a:gd name="connsiteY979" fmla="*/ 830448 h 1983934"/>
              <a:gd name="connsiteX980" fmla="*/ 2664505 w 6179723"/>
              <a:gd name="connsiteY980" fmla="*/ 1059587 h 1983934"/>
              <a:gd name="connsiteX981" fmla="*/ 2735786 w 6179723"/>
              <a:gd name="connsiteY981" fmla="*/ 1031628 h 1983934"/>
              <a:gd name="connsiteX982" fmla="*/ 2763958 w 6179723"/>
              <a:gd name="connsiteY982" fmla="*/ 1103002 h 1983934"/>
              <a:gd name="connsiteX983" fmla="*/ 2761362 w 6179723"/>
              <a:gd name="connsiteY983" fmla="*/ 1105508 h 1983934"/>
              <a:gd name="connsiteX984" fmla="*/ 2849655 w 6179723"/>
              <a:gd name="connsiteY984" fmla="*/ 1175530 h 1983934"/>
              <a:gd name="connsiteX985" fmla="*/ 2852442 w 6179723"/>
              <a:gd name="connsiteY985" fmla="*/ 1171528 h 1983934"/>
              <a:gd name="connsiteX986" fmla="*/ 2927835 w 6179723"/>
              <a:gd name="connsiteY986" fmla="*/ 1157845 h 1983934"/>
              <a:gd name="connsiteX987" fmla="*/ 2963571 w 6179723"/>
              <a:gd name="connsiteY987" fmla="*/ 1249729 h 1983934"/>
              <a:gd name="connsiteX988" fmla="*/ 2871987 w 6179723"/>
              <a:gd name="connsiteY988" fmla="*/ 1285778 h 1983934"/>
              <a:gd name="connsiteX989" fmla="*/ 2849546 w 6179723"/>
              <a:gd name="connsiteY989" fmla="*/ 1269990 h 1983934"/>
              <a:gd name="connsiteX990" fmla="*/ 2840427 w 6179723"/>
              <a:gd name="connsiteY990" fmla="*/ 1255474 h 1983934"/>
              <a:gd name="connsiteX991" fmla="*/ 2747226 w 6179723"/>
              <a:gd name="connsiteY991" fmla="*/ 1275015 h 1983934"/>
              <a:gd name="connsiteX992" fmla="*/ 2747398 w 6179723"/>
              <a:gd name="connsiteY992" fmla="*/ 1288740 h 1983934"/>
              <a:gd name="connsiteX993" fmla="*/ 2705220 w 6179723"/>
              <a:gd name="connsiteY993" fmla="*/ 1307701 h 1983934"/>
              <a:gd name="connsiteX994" fmla="*/ 2686507 w 6179723"/>
              <a:gd name="connsiteY994" fmla="*/ 1265252 h 1983934"/>
              <a:gd name="connsiteX995" fmla="*/ 2728807 w 6179723"/>
              <a:gd name="connsiteY995" fmla="*/ 1246601 h 1983934"/>
              <a:gd name="connsiteX996" fmla="*/ 2744699 w 6179723"/>
              <a:gd name="connsiteY996" fmla="*/ 1261606 h 1983934"/>
              <a:gd name="connsiteX997" fmla="*/ 2835531 w 6179723"/>
              <a:gd name="connsiteY997" fmla="*/ 1242361 h 1983934"/>
              <a:gd name="connsiteX998" fmla="*/ 2836585 w 6179723"/>
              <a:gd name="connsiteY998" fmla="*/ 1194296 h 1983934"/>
              <a:gd name="connsiteX999" fmla="*/ 2837887 w 6179723"/>
              <a:gd name="connsiteY999" fmla="*/ 1192425 h 1983934"/>
              <a:gd name="connsiteX1000" fmla="*/ 2746423 w 6179723"/>
              <a:gd name="connsiteY1000" fmla="*/ 1119927 h 1983934"/>
              <a:gd name="connsiteX1001" fmla="*/ 2734001 w 6179723"/>
              <a:gd name="connsiteY1001" fmla="*/ 1131919 h 1983934"/>
              <a:gd name="connsiteX1002" fmla="*/ 2692370 w 6179723"/>
              <a:gd name="connsiteY1002" fmla="*/ 1131084 h 1983934"/>
              <a:gd name="connsiteX1003" fmla="*/ 2664505 w 6179723"/>
              <a:gd name="connsiteY1003" fmla="*/ 1059587 h 1983934"/>
              <a:gd name="connsiteX1004" fmla="*/ 2510849 w 6179723"/>
              <a:gd name="connsiteY1004" fmla="*/ 1474515 h 1983934"/>
              <a:gd name="connsiteX1005" fmla="*/ 2521242 w 6179723"/>
              <a:gd name="connsiteY1005" fmla="*/ 1448431 h 1983934"/>
              <a:gd name="connsiteX1006" fmla="*/ 2573156 w 6179723"/>
              <a:gd name="connsiteY1006" fmla="*/ 1447807 h 1983934"/>
              <a:gd name="connsiteX1007" fmla="*/ 2584255 w 6179723"/>
              <a:gd name="connsiteY1007" fmla="*/ 1473552 h 1983934"/>
              <a:gd name="connsiteX1008" fmla="*/ 2578794 w 6179723"/>
              <a:gd name="connsiteY1008" fmla="*/ 1487105 h 1983934"/>
              <a:gd name="connsiteX1009" fmla="*/ 2674628 w 6179723"/>
              <a:gd name="connsiteY1009" fmla="*/ 1559803 h 1983934"/>
              <a:gd name="connsiteX1010" fmla="*/ 2677732 w 6179723"/>
              <a:gd name="connsiteY1010" fmla="*/ 1551976 h 1983934"/>
              <a:gd name="connsiteX1011" fmla="*/ 2726439 w 6179723"/>
              <a:gd name="connsiteY1011" fmla="*/ 1531244 h 1983934"/>
              <a:gd name="connsiteX1012" fmla="*/ 2732197 w 6179723"/>
              <a:gd name="connsiteY1012" fmla="*/ 1532310 h 1983934"/>
              <a:gd name="connsiteX1013" fmla="*/ 2746574 w 6179723"/>
              <a:gd name="connsiteY1013" fmla="*/ 1439398 h 1983934"/>
              <a:gd name="connsiteX1014" fmla="*/ 2733670 w 6179723"/>
              <a:gd name="connsiteY1014" fmla="*/ 1434721 h 1983934"/>
              <a:gd name="connsiteX1015" fmla="*/ 2722544 w 6179723"/>
              <a:gd name="connsiteY1015" fmla="*/ 1412070 h 1983934"/>
              <a:gd name="connsiteX1016" fmla="*/ 2730793 w 6179723"/>
              <a:gd name="connsiteY1016" fmla="*/ 1388564 h 1983934"/>
              <a:gd name="connsiteX1017" fmla="*/ 2777114 w 6179723"/>
              <a:gd name="connsiteY1017" fmla="*/ 1386014 h 1983934"/>
              <a:gd name="connsiteX1018" fmla="*/ 2779656 w 6179723"/>
              <a:gd name="connsiteY1018" fmla="*/ 1432175 h 1983934"/>
              <a:gd name="connsiteX1019" fmla="*/ 2760014 w 6179723"/>
              <a:gd name="connsiteY1019" fmla="*/ 1441759 h 1983934"/>
              <a:gd name="connsiteX1020" fmla="*/ 2745813 w 6179723"/>
              <a:gd name="connsiteY1020" fmla="*/ 1534830 h 1983934"/>
              <a:gd name="connsiteX1021" fmla="*/ 2752632 w 6179723"/>
              <a:gd name="connsiteY1021" fmla="*/ 1536093 h 1983934"/>
              <a:gd name="connsiteX1022" fmla="*/ 2775818 w 6179723"/>
              <a:gd name="connsiteY1022" fmla="*/ 1551088 h 1983934"/>
              <a:gd name="connsiteX1023" fmla="*/ 2781617 w 6179723"/>
              <a:gd name="connsiteY1023" fmla="*/ 1559525 h 1983934"/>
              <a:gd name="connsiteX1024" fmla="*/ 2891993 w 6179723"/>
              <a:gd name="connsiteY1024" fmla="*/ 1493307 h 1983934"/>
              <a:gd name="connsiteX1025" fmla="*/ 2885150 w 6179723"/>
              <a:gd name="connsiteY1025" fmla="*/ 1477454 h 1983934"/>
              <a:gd name="connsiteX1026" fmla="*/ 2900607 w 6179723"/>
              <a:gd name="connsiteY1026" fmla="*/ 1438789 h 1983934"/>
              <a:gd name="connsiteX1027" fmla="*/ 2977335 w 6179723"/>
              <a:gd name="connsiteY1027" fmla="*/ 1437911 h 1983934"/>
              <a:gd name="connsiteX1028" fmla="*/ 2978376 w 6179723"/>
              <a:gd name="connsiteY1028" fmla="*/ 1514473 h 1983934"/>
              <a:gd name="connsiteX1029" fmla="*/ 2901652 w 6179723"/>
              <a:gd name="connsiteY1029" fmla="*/ 1515684 h 1983934"/>
              <a:gd name="connsiteX1030" fmla="*/ 2900221 w 6179723"/>
              <a:gd name="connsiteY1030" fmla="*/ 1512370 h 1983934"/>
              <a:gd name="connsiteX1031" fmla="*/ 2792219 w 6179723"/>
              <a:gd name="connsiteY1031" fmla="*/ 1577127 h 1983934"/>
              <a:gd name="connsiteX1032" fmla="*/ 2797146 w 6179723"/>
              <a:gd name="connsiteY1032" fmla="*/ 1600053 h 1983934"/>
              <a:gd name="connsiteX1033" fmla="*/ 2777770 w 6179723"/>
              <a:gd name="connsiteY1033" fmla="*/ 1649329 h 1983934"/>
              <a:gd name="connsiteX1034" fmla="*/ 2679188 w 6179723"/>
              <a:gd name="connsiteY1034" fmla="*/ 1650387 h 1983934"/>
              <a:gd name="connsiteX1035" fmla="*/ 2658109 w 6179723"/>
              <a:gd name="connsiteY1035" fmla="*/ 1601462 h 1983934"/>
              <a:gd name="connsiteX1036" fmla="*/ 2668966 w 6179723"/>
              <a:gd name="connsiteY1036" fmla="*/ 1574084 h 1983934"/>
              <a:gd name="connsiteX1037" fmla="*/ 2571877 w 6179723"/>
              <a:gd name="connsiteY1037" fmla="*/ 1500381 h 1983934"/>
              <a:gd name="connsiteX1038" fmla="*/ 2548068 w 6179723"/>
              <a:gd name="connsiteY1038" fmla="*/ 1510736 h 1983934"/>
              <a:gd name="connsiteX1039" fmla="*/ 2522032 w 6179723"/>
              <a:gd name="connsiteY1039" fmla="*/ 1500342 h 1983934"/>
              <a:gd name="connsiteX1040" fmla="*/ 2510849 w 6179723"/>
              <a:gd name="connsiteY1040" fmla="*/ 1474515 h 1983934"/>
              <a:gd name="connsiteX1041" fmla="*/ 2498441 w 6179723"/>
              <a:gd name="connsiteY1041" fmla="*/ 603623 h 1983934"/>
              <a:gd name="connsiteX1042" fmla="*/ 2535210 w 6179723"/>
              <a:gd name="connsiteY1042" fmla="*/ 566971 h 1983934"/>
              <a:gd name="connsiteX1043" fmla="*/ 2561117 w 6179723"/>
              <a:gd name="connsiteY1043" fmla="*/ 577680 h 1983934"/>
              <a:gd name="connsiteX1044" fmla="*/ 2566655 w 6179723"/>
              <a:gd name="connsiteY1044" fmla="*/ 591203 h 1983934"/>
              <a:gd name="connsiteX1045" fmla="*/ 2684425 w 6179723"/>
              <a:gd name="connsiteY1045" fmla="*/ 576666 h 1983934"/>
              <a:gd name="connsiteX1046" fmla="*/ 2682807 w 6179723"/>
              <a:gd name="connsiteY1046" fmla="*/ 568692 h 1983934"/>
              <a:gd name="connsiteX1047" fmla="*/ 2703256 w 6179723"/>
              <a:gd name="connsiteY1047" fmla="*/ 519864 h 1983934"/>
              <a:gd name="connsiteX1048" fmla="*/ 2708127 w 6179723"/>
              <a:gd name="connsiteY1048" fmla="*/ 516612 h 1983934"/>
              <a:gd name="connsiteX1049" fmla="*/ 2653632 w 6179723"/>
              <a:gd name="connsiteY1049" fmla="*/ 439998 h 1983934"/>
              <a:gd name="connsiteX1050" fmla="*/ 2641122 w 6179723"/>
              <a:gd name="connsiteY1050" fmla="*/ 445647 h 1983934"/>
              <a:gd name="connsiteX1051" fmla="*/ 2606868 w 6179723"/>
              <a:gd name="connsiteY1051" fmla="*/ 414574 h 1983934"/>
              <a:gd name="connsiteX1052" fmla="*/ 2638287 w 6179723"/>
              <a:gd name="connsiteY1052" fmla="*/ 380441 h 1983934"/>
              <a:gd name="connsiteX1053" fmla="*/ 2672303 w 6179723"/>
              <a:gd name="connsiteY1053" fmla="*/ 411749 h 1983934"/>
              <a:gd name="connsiteX1054" fmla="*/ 2664909 w 6179723"/>
              <a:gd name="connsiteY1054" fmla="*/ 432318 h 1983934"/>
              <a:gd name="connsiteX1055" fmla="*/ 2719643 w 6179723"/>
              <a:gd name="connsiteY1055" fmla="*/ 508922 h 1983934"/>
              <a:gd name="connsiteX1056" fmla="*/ 2725410 w 6179723"/>
              <a:gd name="connsiteY1056" fmla="*/ 505071 h 1983934"/>
              <a:gd name="connsiteX1057" fmla="*/ 2752485 w 6179723"/>
              <a:gd name="connsiteY1057" fmla="*/ 499648 h 1983934"/>
              <a:gd name="connsiteX1058" fmla="*/ 2762528 w 6179723"/>
              <a:gd name="connsiteY1058" fmla="*/ 501650 h 1983934"/>
              <a:gd name="connsiteX1059" fmla="*/ 2794514 w 6179723"/>
              <a:gd name="connsiteY1059" fmla="*/ 380740 h 1983934"/>
              <a:gd name="connsiteX1060" fmla="*/ 2779486 w 6179723"/>
              <a:gd name="connsiteY1060" fmla="*/ 370625 h 1983934"/>
              <a:gd name="connsiteX1061" fmla="*/ 2763595 w 6179723"/>
              <a:gd name="connsiteY1061" fmla="*/ 332137 h 1983934"/>
              <a:gd name="connsiteX1062" fmla="*/ 2817971 w 6179723"/>
              <a:gd name="connsiteY1062" fmla="*/ 277995 h 1983934"/>
              <a:gd name="connsiteX1063" fmla="*/ 2872101 w 6179723"/>
              <a:gd name="connsiteY1063" fmla="*/ 332136 h 1983934"/>
              <a:gd name="connsiteX1064" fmla="*/ 2817971 w 6179723"/>
              <a:gd name="connsiteY1064" fmla="*/ 386514 h 1983934"/>
              <a:gd name="connsiteX1065" fmla="*/ 2814458 w 6179723"/>
              <a:gd name="connsiteY1065" fmla="*/ 385809 h 1983934"/>
              <a:gd name="connsiteX1066" fmla="*/ 2782397 w 6179723"/>
              <a:gd name="connsiteY1066" fmla="*/ 506871 h 1983934"/>
              <a:gd name="connsiteX1067" fmla="*/ 2801917 w 6179723"/>
              <a:gd name="connsiteY1067" fmla="*/ 519863 h 1983934"/>
              <a:gd name="connsiteX1068" fmla="*/ 2822383 w 6179723"/>
              <a:gd name="connsiteY1068" fmla="*/ 568691 h 1983934"/>
              <a:gd name="connsiteX1069" fmla="*/ 2801903 w 6179723"/>
              <a:gd name="connsiteY1069" fmla="*/ 617841 h 1983934"/>
              <a:gd name="connsiteX1070" fmla="*/ 2787521 w 6179723"/>
              <a:gd name="connsiteY1070" fmla="*/ 627494 h 1983934"/>
              <a:gd name="connsiteX1071" fmla="*/ 2840451 w 6179723"/>
              <a:gd name="connsiteY1071" fmla="*/ 739538 h 1983934"/>
              <a:gd name="connsiteX1072" fmla="*/ 2850850 w 6179723"/>
              <a:gd name="connsiteY1072" fmla="*/ 736892 h 1983934"/>
              <a:gd name="connsiteX1073" fmla="*/ 2875151 w 6179723"/>
              <a:gd name="connsiteY1073" fmla="*/ 769106 h 1983934"/>
              <a:gd name="connsiteX1074" fmla="*/ 2843063 w 6179723"/>
              <a:gd name="connsiteY1074" fmla="*/ 793265 h 1983934"/>
              <a:gd name="connsiteX1075" fmla="*/ 2818528 w 6179723"/>
              <a:gd name="connsiteY1075" fmla="*/ 761053 h 1983934"/>
              <a:gd name="connsiteX1076" fmla="*/ 2827905 w 6179723"/>
              <a:gd name="connsiteY1076" fmla="*/ 745117 h 1983934"/>
              <a:gd name="connsiteX1077" fmla="*/ 2775321 w 6179723"/>
              <a:gd name="connsiteY1077" fmla="*/ 633618 h 1983934"/>
              <a:gd name="connsiteX1078" fmla="*/ 2752485 w 6179723"/>
              <a:gd name="connsiteY1078" fmla="*/ 638205 h 1983934"/>
              <a:gd name="connsiteX1079" fmla="*/ 2688297 w 6179723"/>
              <a:gd name="connsiteY1079" fmla="*/ 595747 h 1983934"/>
              <a:gd name="connsiteX1080" fmla="*/ 2687378 w 6179723"/>
              <a:gd name="connsiteY1080" fmla="*/ 591213 h 1983934"/>
              <a:gd name="connsiteX1081" fmla="*/ 2570961 w 6179723"/>
              <a:gd name="connsiteY1081" fmla="*/ 605541 h 1983934"/>
              <a:gd name="connsiteX1082" fmla="*/ 2561116 w 6179723"/>
              <a:gd name="connsiteY1082" fmla="*/ 629565 h 1983934"/>
              <a:gd name="connsiteX1083" fmla="*/ 2535211 w 6179723"/>
              <a:gd name="connsiteY1083" fmla="*/ 640276 h 1983934"/>
              <a:gd name="connsiteX1084" fmla="*/ 2498441 w 6179723"/>
              <a:gd name="connsiteY1084" fmla="*/ 603623 h 1983934"/>
              <a:gd name="connsiteX1085" fmla="*/ 2274277 w 6179723"/>
              <a:gd name="connsiteY1085" fmla="*/ 1247691 h 1983934"/>
              <a:gd name="connsiteX1086" fmla="*/ 2311048 w 6179723"/>
              <a:gd name="connsiteY1086" fmla="*/ 1211039 h 1983934"/>
              <a:gd name="connsiteX1087" fmla="*/ 2336954 w 6179723"/>
              <a:gd name="connsiteY1087" fmla="*/ 1221748 h 1983934"/>
              <a:gd name="connsiteX1088" fmla="*/ 2342493 w 6179723"/>
              <a:gd name="connsiteY1088" fmla="*/ 1235270 h 1983934"/>
              <a:gd name="connsiteX1089" fmla="*/ 2460258 w 6179723"/>
              <a:gd name="connsiteY1089" fmla="*/ 1220733 h 1983934"/>
              <a:gd name="connsiteX1090" fmla="*/ 2458641 w 6179723"/>
              <a:gd name="connsiteY1090" fmla="*/ 1212760 h 1983934"/>
              <a:gd name="connsiteX1091" fmla="*/ 2479091 w 6179723"/>
              <a:gd name="connsiteY1091" fmla="*/ 1163931 h 1983934"/>
              <a:gd name="connsiteX1092" fmla="*/ 2483961 w 6179723"/>
              <a:gd name="connsiteY1092" fmla="*/ 1160679 h 1983934"/>
              <a:gd name="connsiteX1093" fmla="*/ 2429465 w 6179723"/>
              <a:gd name="connsiteY1093" fmla="*/ 1084065 h 1983934"/>
              <a:gd name="connsiteX1094" fmla="*/ 2416955 w 6179723"/>
              <a:gd name="connsiteY1094" fmla="*/ 1089714 h 1983934"/>
              <a:gd name="connsiteX1095" fmla="*/ 2382702 w 6179723"/>
              <a:gd name="connsiteY1095" fmla="*/ 1058642 h 1983934"/>
              <a:gd name="connsiteX1096" fmla="*/ 2414119 w 6179723"/>
              <a:gd name="connsiteY1096" fmla="*/ 1024508 h 1983934"/>
              <a:gd name="connsiteX1097" fmla="*/ 2448136 w 6179723"/>
              <a:gd name="connsiteY1097" fmla="*/ 1055816 h 1983934"/>
              <a:gd name="connsiteX1098" fmla="*/ 2440743 w 6179723"/>
              <a:gd name="connsiteY1098" fmla="*/ 1076384 h 1983934"/>
              <a:gd name="connsiteX1099" fmla="*/ 2495477 w 6179723"/>
              <a:gd name="connsiteY1099" fmla="*/ 1152989 h 1983934"/>
              <a:gd name="connsiteX1100" fmla="*/ 2501243 w 6179723"/>
              <a:gd name="connsiteY1100" fmla="*/ 1149138 h 1983934"/>
              <a:gd name="connsiteX1101" fmla="*/ 2528318 w 6179723"/>
              <a:gd name="connsiteY1101" fmla="*/ 1143715 h 1983934"/>
              <a:gd name="connsiteX1102" fmla="*/ 2538360 w 6179723"/>
              <a:gd name="connsiteY1102" fmla="*/ 1145716 h 1983934"/>
              <a:gd name="connsiteX1103" fmla="*/ 2570348 w 6179723"/>
              <a:gd name="connsiteY1103" fmla="*/ 1024807 h 1983934"/>
              <a:gd name="connsiteX1104" fmla="*/ 2555319 w 6179723"/>
              <a:gd name="connsiteY1104" fmla="*/ 1014692 h 1983934"/>
              <a:gd name="connsiteX1105" fmla="*/ 2539430 w 6179723"/>
              <a:gd name="connsiteY1105" fmla="*/ 976204 h 1983934"/>
              <a:gd name="connsiteX1106" fmla="*/ 2593807 w 6179723"/>
              <a:gd name="connsiteY1106" fmla="*/ 922063 h 1983934"/>
              <a:gd name="connsiteX1107" fmla="*/ 2647950 w 6179723"/>
              <a:gd name="connsiteY1107" fmla="*/ 976205 h 1983934"/>
              <a:gd name="connsiteX1108" fmla="*/ 2593807 w 6179723"/>
              <a:gd name="connsiteY1108" fmla="*/ 1030582 h 1983934"/>
              <a:gd name="connsiteX1109" fmla="*/ 2590295 w 6179723"/>
              <a:gd name="connsiteY1109" fmla="*/ 1029876 h 1983934"/>
              <a:gd name="connsiteX1110" fmla="*/ 2558233 w 6179723"/>
              <a:gd name="connsiteY1110" fmla="*/ 1150938 h 1983934"/>
              <a:gd name="connsiteX1111" fmla="*/ 2577753 w 6179723"/>
              <a:gd name="connsiteY1111" fmla="*/ 1163931 h 1983934"/>
              <a:gd name="connsiteX1112" fmla="*/ 2598232 w 6179723"/>
              <a:gd name="connsiteY1112" fmla="*/ 1212760 h 1983934"/>
              <a:gd name="connsiteX1113" fmla="*/ 2577752 w 6179723"/>
              <a:gd name="connsiteY1113" fmla="*/ 1261909 h 1983934"/>
              <a:gd name="connsiteX1114" fmla="*/ 2563357 w 6179723"/>
              <a:gd name="connsiteY1114" fmla="*/ 1271561 h 1983934"/>
              <a:gd name="connsiteX1115" fmla="*/ 2616301 w 6179723"/>
              <a:gd name="connsiteY1115" fmla="*/ 1383608 h 1983934"/>
              <a:gd name="connsiteX1116" fmla="*/ 2626701 w 6179723"/>
              <a:gd name="connsiteY1116" fmla="*/ 1380962 h 1983934"/>
              <a:gd name="connsiteX1117" fmla="*/ 2651002 w 6179723"/>
              <a:gd name="connsiteY1117" fmla="*/ 1413174 h 1983934"/>
              <a:gd name="connsiteX1118" fmla="*/ 2618914 w 6179723"/>
              <a:gd name="connsiteY1118" fmla="*/ 1437334 h 1983934"/>
              <a:gd name="connsiteX1119" fmla="*/ 2594376 w 6179723"/>
              <a:gd name="connsiteY1119" fmla="*/ 1405122 h 1983934"/>
              <a:gd name="connsiteX1120" fmla="*/ 2603754 w 6179723"/>
              <a:gd name="connsiteY1120" fmla="*/ 1389187 h 1983934"/>
              <a:gd name="connsiteX1121" fmla="*/ 2551158 w 6179723"/>
              <a:gd name="connsiteY1121" fmla="*/ 1277686 h 1983934"/>
              <a:gd name="connsiteX1122" fmla="*/ 2528319 w 6179723"/>
              <a:gd name="connsiteY1122" fmla="*/ 1282272 h 1983934"/>
              <a:gd name="connsiteX1123" fmla="*/ 2464131 w 6179723"/>
              <a:gd name="connsiteY1123" fmla="*/ 1239814 h 1983934"/>
              <a:gd name="connsiteX1124" fmla="*/ 2463211 w 6179723"/>
              <a:gd name="connsiteY1124" fmla="*/ 1235279 h 1983934"/>
              <a:gd name="connsiteX1125" fmla="*/ 2346795 w 6179723"/>
              <a:gd name="connsiteY1125" fmla="*/ 1249609 h 1983934"/>
              <a:gd name="connsiteX1126" fmla="*/ 2336954 w 6179723"/>
              <a:gd name="connsiteY1126" fmla="*/ 1273633 h 1983934"/>
              <a:gd name="connsiteX1127" fmla="*/ 2311048 w 6179723"/>
              <a:gd name="connsiteY1127" fmla="*/ 1284343 h 1983934"/>
              <a:gd name="connsiteX1128" fmla="*/ 2274277 w 6179723"/>
              <a:gd name="connsiteY1128" fmla="*/ 1247691 h 1983934"/>
              <a:gd name="connsiteX1129" fmla="*/ 2258630 w 6179723"/>
              <a:gd name="connsiteY1129" fmla="*/ 675040 h 1983934"/>
              <a:gd name="connsiteX1130" fmla="*/ 2295281 w 6179723"/>
              <a:gd name="connsiteY1130" fmla="*/ 638505 h 1983934"/>
              <a:gd name="connsiteX1131" fmla="*/ 2331932 w 6179723"/>
              <a:gd name="connsiteY1131" fmla="*/ 675040 h 1983934"/>
              <a:gd name="connsiteX1132" fmla="*/ 2328105 w 6179723"/>
              <a:gd name="connsiteY1132" fmla="*/ 684339 h 1983934"/>
              <a:gd name="connsiteX1133" fmla="*/ 2470542 w 6179723"/>
              <a:gd name="connsiteY1133" fmla="*/ 762745 h 1983934"/>
              <a:gd name="connsiteX1134" fmla="*/ 2471987 w 6179723"/>
              <a:gd name="connsiteY1134" fmla="*/ 759250 h 1983934"/>
              <a:gd name="connsiteX1135" fmla="*/ 2497930 w 6179723"/>
              <a:gd name="connsiteY1135" fmla="*/ 748623 h 1983934"/>
              <a:gd name="connsiteX1136" fmla="*/ 2534581 w 6179723"/>
              <a:gd name="connsiteY1136" fmla="*/ 785158 h 1983934"/>
              <a:gd name="connsiteX1137" fmla="*/ 2497930 w 6179723"/>
              <a:gd name="connsiteY1137" fmla="*/ 821928 h 1983934"/>
              <a:gd name="connsiteX1138" fmla="*/ 2489262 w 6179723"/>
              <a:gd name="connsiteY1138" fmla="*/ 818338 h 1983934"/>
              <a:gd name="connsiteX1139" fmla="*/ 2352789 w 6179723"/>
              <a:gd name="connsiteY1139" fmla="*/ 892769 h 1983934"/>
              <a:gd name="connsiteX1140" fmla="*/ 2355335 w 6179723"/>
              <a:gd name="connsiteY1140" fmla="*/ 898926 h 1983934"/>
              <a:gd name="connsiteX1141" fmla="*/ 2318681 w 6179723"/>
              <a:gd name="connsiteY1141" fmla="*/ 935695 h 1983934"/>
              <a:gd name="connsiteX1142" fmla="*/ 2282030 w 6179723"/>
              <a:gd name="connsiteY1142" fmla="*/ 898926 h 1983934"/>
              <a:gd name="connsiteX1143" fmla="*/ 2318682 w 6179723"/>
              <a:gd name="connsiteY1143" fmla="*/ 862391 h 1983934"/>
              <a:gd name="connsiteX1144" fmla="*/ 2344625 w 6179723"/>
              <a:gd name="connsiteY1144" fmla="*/ 873017 h 1983934"/>
              <a:gd name="connsiteX1145" fmla="*/ 2345619 w 6179723"/>
              <a:gd name="connsiteY1145" fmla="*/ 875421 h 1983934"/>
              <a:gd name="connsiteX1146" fmla="*/ 2470432 w 6179723"/>
              <a:gd name="connsiteY1146" fmla="*/ 807403 h 1983934"/>
              <a:gd name="connsiteX1147" fmla="*/ 2461277 w 6179723"/>
              <a:gd name="connsiteY1147" fmla="*/ 785158 h 1983934"/>
              <a:gd name="connsiteX1148" fmla="*/ 2463385 w 6179723"/>
              <a:gd name="connsiteY1148" fmla="*/ 780055 h 1983934"/>
              <a:gd name="connsiteX1149" fmla="*/ 2320397 w 6179723"/>
              <a:gd name="connsiteY1149" fmla="*/ 701408 h 1983934"/>
              <a:gd name="connsiteX1150" fmla="*/ 2308208 w 6179723"/>
              <a:gd name="connsiteY1150" fmla="*/ 706455 h 1983934"/>
              <a:gd name="connsiteX1151" fmla="*/ 2326090 w 6179723"/>
              <a:gd name="connsiteY1151" fmla="*/ 851734 h 1983934"/>
              <a:gd name="connsiteX1152" fmla="*/ 2319693 w 6179723"/>
              <a:gd name="connsiteY1152" fmla="*/ 859941 h 1983934"/>
              <a:gd name="connsiteX1153" fmla="*/ 2311400 w 6179723"/>
              <a:gd name="connsiteY1153" fmla="*/ 853141 h 1983934"/>
              <a:gd name="connsiteX1154" fmla="*/ 2293884 w 6179723"/>
              <a:gd name="connsiteY1154" fmla="*/ 711231 h 1983934"/>
              <a:gd name="connsiteX1155" fmla="*/ 2269339 w 6179723"/>
              <a:gd name="connsiteY1155" fmla="*/ 701065 h 1983934"/>
              <a:gd name="connsiteX1156" fmla="*/ 2258630 w 6179723"/>
              <a:gd name="connsiteY1156" fmla="*/ 675040 h 1983934"/>
              <a:gd name="connsiteX1157" fmla="*/ 2176625 w 6179723"/>
              <a:gd name="connsiteY1157" fmla="*/ 310325 h 1983934"/>
              <a:gd name="connsiteX1158" fmla="*/ 2270608 w 6179723"/>
              <a:gd name="connsiteY1158" fmla="*/ 281100 h 1983934"/>
              <a:gd name="connsiteX1159" fmla="*/ 2291827 w 6179723"/>
              <a:gd name="connsiteY1159" fmla="*/ 298492 h 1983934"/>
              <a:gd name="connsiteX1160" fmla="*/ 2299856 w 6179723"/>
              <a:gd name="connsiteY1160" fmla="*/ 313640 h 1983934"/>
              <a:gd name="connsiteX1161" fmla="*/ 2394240 w 6179723"/>
              <a:gd name="connsiteY1161" fmla="*/ 300995 h 1983934"/>
              <a:gd name="connsiteX1162" fmla="*/ 2395076 w 6179723"/>
              <a:gd name="connsiteY1162" fmla="*/ 287294 h 1983934"/>
              <a:gd name="connsiteX1163" fmla="*/ 2438536 w 6179723"/>
              <a:gd name="connsiteY1163" fmla="*/ 271482 h 1983934"/>
              <a:gd name="connsiteX1164" fmla="*/ 2454080 w 6179723"/>
              <a:gd name="connsiteY1164" fmla="*/ 315191 h 1983934"/>
              <a:gd name="connsiteX1165" fmla="*/ 2410524 w 6179723"/>
              <a:gd name="connsiteY1165" fmla="*/ 330685 h 1983934"/>
              <a:gd name="connsiteX1166" fmla="*/ 2395775 w 6179723"/>
              <a:gd name="connsiteY1166" fmla="*/ 314554 h 1983934"/>
              <a:gd name="connsiteX1167" fmla="*/ 2303775 w 6179723"/>
              <a:gd name="connsiteY1167" fmla="*/ 327078 h 1983934"/>
              <a:gd name="connsiteX1168" fmla="*/ 2299195 w 6179723"/>
              <a:gd name="connsiteY1168" fmla="*/ 374934 h 1983934"/>
              <a:gd name="connsiteX1169" fmla="*/ 2297757 w 6179723"/>
              <a:gd name="connsiteY1169" fmla="*/ 376704 h 1983934"/>
              <a:gd name="connsiteX1170" fmla="*/ 2383651 w 6179723"/>
              <a:gd name="connsiteY1170" fmla="*/ 455724 h 1983934"/>
              <a:gd name="connsiteX1171" fmla="*/ 2396925 w 6179723"/>
              <a:gd name="connsiteY1171" fmla="*/ 444678 h 1983934"/>
              <a:gd name="connsiteX1172" fmla="*/ 2438380 w 6179723"/>
              <a:gd name="connsiteY1172" fmla="*/ 448567 h 1983934"/>
              <a:gd name="connsiteX1173" fmla="*/ 2460916 w 6179723"/>
              <a:gd name="connsiteY1173" fmla="*/ 521918 h 1983934"/>
              <a:gd name="connsiteX1174" fmla="*/ 2387779 w 6179723"/>
              <a:gd name="connsiteY1174" fmla="*/ 544567 h 1983934"/>
              <a:gd name="connsiteX1175" fmla="*/ 2364920 w 6179723"/>
              <a:gd name="connsiteY1175" fmla="*/ 471315 h 1983934"/>
              <a:gd name="connsiteX1176" fmla="*/ 2367694 w 6179723"/>
              <a:gd name="connsiteY1176" fmla="*/ 469007 h 1983934"/>
              <a:gd name="connsiteX1177" fmla="*/ 2284782 w 6179723"/>
              <a:gd name="connsiteY1177" fmla="*/ 392690 h 1983934"/>
              <a:gd name="connsiteX1178" fmla="*/ 2281709 w 6179723"/>
              <a:gd name="connsiteY1178" fmla="*/ 396476 h 1983934"/>
              <a:gd name="connsiteX1179" fmla="*/ 2205519 w 6179723"/>
              <a:gd name="connsiteY1179" fmla="*/ 404586 h 1983934"/>
              <a:gd name="connsiteX1180" fmla="*/ 2176625 w 6179723"/>
              <a:gd name="connsiteY1180" fmla="*/ 310325 h 1983934"/>
              <a:gd name="connsiteX1181" fmla="*/ 2034464 w 6179723"/>
              <a:gd name="connsiteY1181" fmla="*/ 1319108 h 1983934"/>
              <a:gd name="connsiteX1182" fmla="*/ 2071116 w 6179723"/>
              <a:gd name="connsiteY1182" fmla="*/ 1282572 h 1983934"/>
              <a:gd name="connsiteX1183" fmla="*/ 2107768 w 6179723"/>
              <a:gd name="connsiteY1183" fmla="*/ 1319107 h 1983934"/>
              <a:gd name="connsiteX1184" fmla="*/ 2103941 w 6179723"/>
              <a:gd name="connsiteY1184" fmla="*/ 1328407 h 1983934"/>
              <a:gd name="connsiteX1185" fmla="*/ 2246379 w 6179723"/>
              <a:gd name="connsiteY1185" fmla="*/ 1406813 h 1983934"/>
              <a:gd name="connsiteX1186" fmla="*/ 2247824 w 6179723"/>
              <a:gd name="connsiteY1186" fmla="*/ 1403318 h 1983934"/>
              <a:gd name="connsiteX1187" fmla="*/ 2273766 w 6179723"/>
              <a:gd name="connsiteY1187" fmla="*/ 1392691 h 1983934"/>
              <a:gd name="connsiteX1188" fmla="*/ 2310418 w 6179723"/>
              <a:gd name="connsiteY1188" fmla="*/ 1429225 h 1983934"/>
              <a:gd name="connsiteX1189" fmla="*/ 2273767 w 6179723"/>
              <a:gd name="connsiteY1189" fmla="*/ 1465996 h 1983934"/>
              <a:gd name="connsiteX1190" fmla="*/ 2265098 w 6179723"/>
              <a:gd name="connsiteY1190" fmla="*/ 1462405 h 1983934"/>
              <a:gd name="connsiteX1191" fmla="*/ 2128624 w 6179723"/>
              <a:gd name="connsiteY1191" fmla="*/ 1536836 h 1983934"/>
              <a:gd name="connsiteX1192" fmla="*/ 2131170 w 6179723"/>
              <a:gd name="connsiteY1192" fmla="*/ 1542993 h 1983934"/>
              <a:gd name="connsiteX1193" fmla="*/ 2094517 w 6179723"/>
              <a:gd name="connsiteY1193" fmla="*/ 1579763 h 1983934"/>
              <a:gd name="connsiteX1194" fmla="*/ 2057866 w 6179723"/>
              <a:gd name="connsiteY1194" fmla="*/ 1542994 h 1983934"/>
              <a:gd name="connsiteX1195" fmla="*/ 2094517 w 6179723"/>
              <a:gd name="connsiteY1195" fmla="*/ 1506458 h 1983934"/>
              <a:gd name="connsiteX1196" fmla="*/ 2120460 w 6179723"/>
              <a:gd name="connsiteY1196" fmla="*/ 1517085 h 1983934"/>
              <a:gd name="connsiteX1197" fmla="*/ 2121453 w 6179723"/>
              <a:gd name="connsiteY1197" fmla="*/ 1519488 h 1983934"/>
              <a:gd name="connsiteX1198" fmla="*/ 2246268 w 6179723"/>
              <a:gd name="connsiteY1198" fmla="*/ 1451472 h 1983934"/>
              <a:gd name="connsiteX1199" fmla="*/ 2237114 w 6179723"/>
              <a:gd name="connsiteY1199" fmla="*/ 1429226 h 1983934"/>
              <a:gd name="connsiteX1200" fmla="*/ 2239223 w 6179723"/>
              <a:gd name="connsiteY1200" fmla="*/ 1424123 h 1983934"/>
              <a:gd name="connsiteX1201" fmla="*/ 2096231 w 6179723"/>
              <a:gd name="connsiteY1201" fmla="*/ 1345475 h 1983934"/>
              <a:gd name="connsiteX1202" fmla="*/ 2084045 w 6179723"/>
              <a:gd name="connsiteY1202" fmla="*/ 1350522 h 1983934"/>
              <a:gd name="connsiteX1203" fmla="*/ 2101925 w 6179723"/>
              <a:gd name="connsiteY1203" fmla="*/ 1495802 h 1983934"/>
              <a:gd name="connsiteX1204" fmla="*/ 2095528 w 6179723"/>
              <a:gd name="connsiteY1204" fmla="*/ 1504008 h 1983934"/>
              <a:gd name="connsiteX1205" fmla="*/ 2087236 w 6179723"/>
              <a:gd name="connsiteY1205" fmla="*/ 1497209 h 1983934"/>
              <a:gd name="connsiteX1206" fmla="*/ 2069719 w 6179723"/>
              <a:gd name="connsiteY1206" fmla="*/ 1355298 h 1983934"/>
              <a:gd name="connsiteX1207" fmla="*/ 2045173 w 6179723"/>
              <a:gd name="connsiteY1207" fmla="*/ 1345133 h 1983934"/>
              <a:gd name="connsiteX1208" fmla="*/ 2034464 w 6179723"/>
              <a:gd name="connsiteY1208" fmla="*/ 1319108 h 1983934"/>
              <a:gd name="connsiteX1209" fmla="*/ 1952457 w 6179723"/>
              <a:gd name="connsiteY1209" fmla="*/ 954392 h 1983934"/>
              <a:gd name="connsiteX1210" fmla="*/ 2046441 w 6179723"/>
              <a:gd name="connsiteY1210" fmla="*/ 925167 h 1983934"/>
              <a:gd name="connsiteX1211" fmla="*/ 2067662 w 6179723"/>
              <a:gd name="connsiteY1211" fmla="*/ 942560 h 1983934"/>
              <a:gd name="connsiteX1212" fmla="*/ 2075690 w 6179723"/>
              <a:gd name="connsiteY1212" fmla="*/ 957707 h 1983934"/>
              <a:gd name="connsiteX1213" fmla="*/ 2170077 w 6179723"/>
              <a:gd name="connsiteY1213" fmla="*/ 945063 h 1983934"/>
              <a:gd name="connsiteX1214" fmla="*/ 2170911 w 6179723"/>
              <a:gd name="connsiteY1214" fmla="*/ 931362 h 1983934"/>
              <a:gd name="connsiteX1215" fmla="*/ 2214371 w 6179723"/>
              <a:gd name="connsiteY1215" fmla="*/ 915550 h 1983934"/>
              <a:gd name="connsiteX1216" fmla="*/ 2229917 w 6179723"/>
              <a:gd name="connsiteY1216" fmla="*/ 959259 h 1983934"/>
              <a:gd name="connsiteX1217" fmla="*/ 2186359 w 6179723"/>
              <a:gd name="connsiteY1217" fmla="*/ 974753 h 1983934"/>
              <a:gd name="connsiteX1218" fmla="*/ 2171611 w 6179723"/>
              <a:gd name="connsiteY1218" fmla="*/ 958622 h 1983934"/>
              <a:gd name="connsiteX1219" fmla="*/ 2079611 w 6179723"/>
              <a:gd name="connsiteY1219" fmla="*/ 971145 h 1983934"/>
              <a:gd name="connsiteX1220" fmla="*/ 2075029 w 6179723"/>
              <a:gd name="connsiteY1220" fmla="*/ 1019001 h 1983934"/>
              <a:gd name="connsiteX1221" fmla="*/ 2073592 w 6179723"/>
              <a:gd name="connsiteY1221" fmla="*/ 1020771 h 1983934"/>
              <a:gd name="connsiteX1222" fmla="*/ 2159488 w 6179723"/>
              <a:gd name="connsiteY1222" fmla="*/ 1099791 h 1983934"/>
              <a:gd name="connsiteX1223" fmla="*/ 2172759 w 6179723"/>
              <a:gd name="connsiteY1223" fmla="*/ 1088744 h 1983934"/>
              <a:gd name="connsiteX1224" fmla="*/ 2214216 w 6179723"/>
              <a:gd name="connsiteY1224" fmla="*/ 1092635 h 1983934"/>
              <a:gd name="connsiteX1225" fmla="*/ 2236757 w 6179723"/>
              <a:gd name="connsiteY1225" fmla="*/ 1165985 h 1983934"/>
              <a:gd name="connsiteX1226" fmla="*/ 2163615 w 6179723"/>
              <a:gd name="connsiteY1226" fmla="*/ 1188634 h 1983934"/>
              <a:gd name="connsiteX1227" fmla="*/ 2140756 w 6179723"/>
              <a:gd name="connsiteY1227" fmla="*/ 1115383 h 1983934"/>
              <a:gd name="connsiteX1228" fmla="*/ 2143529 w 6179723"/>
              <a:gd name="connsiteY1228" fmla="*/ 1113074 h 1983934"/>
              <a:gd name="connsiteX1229" fmla="*/ 2060616 w 6179723"/>
              <a:gd name="connsiteY1229" fmla="*/ 1036757 h 1983934"/>
              <a:gd name="connsiteX1230" fmla="*/ 2057543 w 6179723"/>
              <a:gd name="connsiteY1230" fmla="*/ 1040543 h 1983934"/>
              <a:gd name="connsiteX1231" fmla="*/ 1981349 w 6179723"/>
              <a:gd name="connsiteY1231" fmla="*/ 1048654 h 1983934"/>
              <a:gd name="connsiteX1232" fmla="*/ 1952457 w 6179723"/>
              <a:gd name="connsiteY1232" fmla="*/ 954392 h 1983934"/>
              <a:gd name="connsiteX1233" fmla="*/ 1812847 w 6179723"/>
              <a:gd name="connsiteY1233" fmla="*/ 328974 h 1983934"/>
              <a:gd name="connsiteX1234" fmla="*/ 1847069 w 6179723"/>
              <a:gd name="connsiteY1234" fmla="*/ 289933 h 1983934"/>
              <a:gd name="connsiteX1235" fmla="*/ 1855949 w 6179723"/>
              <a:gd name="connsiteY1235" fmla="*/ 292960 h 1983934"/>
              <a:gd name="connsiteX1236" fmla="*/ 1987375 w 6179723"/>
              <a:gd name="connsiteY1236" fmla="*/ 209943 h 1983934"/>
              <a:gd name="connsiteX1237" fmla="*/ 1984441 w 6179723"/>
              <a:gd name="connsiteY1237" fmla="*/ 203962 h 1983934"/>
              <a:gd name="connsiteX1238" fmla="*/ 2018664 w 6179723"/>
              <a:gd name="connsiteY1238" fmla="*/ 164921 h 1983934"/>
              <a:gd name="connsiteX1239" fmla="*/ 2057594 w 6179723"/>
              <a:gd name="connsiteY1239" fmla="*/ 199268 h 1983934"/>
              <a:gd name="connsiteX1240" fmla="*/ 2023358 w 6179723"/>
              <a:gd name="connsiteY1240" fmla="*/ 238075 h 1983934"/>
              <a:gd name="connsiteX1241" fmla="*/ 1996788 w 6179723"/>
              <a:gd name="connsiteY1241" fmla="*/ 229132 h 1983934"/>
              <a:gd name="connsiteX1242" fmla="*/ 1995642 w 6179723"/>
              <a:gd name="connsiteY1242" fmla="*/ 226796 h 1983934"/>
              <a:gd name="connsiteX1243" fmla="*/ 1875440 w 6179723"/>
              <a:gd name="connsiteY1243" fmla="*/ 302666 h 1983934"/>
              <a:gd name="connsiteX1244" fmla="*/ 1886000 w 6179723"/>
              <a:gd name="connsiteY1244" fmla="*/ 324280 h 1983934"/>
              <a:gd name="connsiteX1245" fmla="*/ 1884223 w 6179723"/>
              <a:gd name="connsiteY1245" fmla="*/ 329507 h 1983934"/>
              <a:gd name="connsiteX1246" fmla="*/ 2031957 w 6179723"/>
              <a:gd name="connsiteY1246" fmla="*/ 398837 h 1983934"/>
              <a:gd name="connsiteX1247" fmla="*/ 2043796 w 6179723"/>
              <a:gd name="connsiteY1247" fmla="*/ 393020 h 1983934"/>
              <a:gd name="connsiteX1248" fmla="*/ 2016648 w 6179723"/>
              <a:gd name="connsiteY1248" fmla="*/ 249183 h 1983934"/>
              <a:gd name="connsiteX1249" fmla="*/ 2022506 w 6179723"/>
              <a:gd name="connsiteY1249" fmla="*/ 240584 h 1983934"/>
              <a:gd name="connsiteX1250" fmla="*/ 2031216 w 6179723"/>
              <a:gd name="connsiteY1250" fmla="*/ 246839 h 1983934"/>
              <a:gd name="connsiteX1251" fmla="*/ 2057787 w 6179723"/>
              <a:gd name="connsiteY1251" fmla="*/ 387337 h 1983934"/>
              <a:gd name="connsiteX1252" fmla="*/ 2082933 w 6179723"/>
              <a:gd name="connsiteY1252" fmla="*/ 395910 h 1983934"/>
              <a:gd name="connsiteX1253" fmla="*/ 2095286 w 6179723"/>
              <a:gd name="connsiteY1253" fmla="*/ 421196 h 1983934"/>
              <a:gd name="connsiteX1254" fmla="*/ 2061050 w 6179723"/>
              <a:gd name="connsiteY1254" fmla="*/ 460003 h 1983934"/>
              <a:gd name="connsiteX1255" fmla="*/ 2022131 w 6179723"/>
              <a:gd name="connsiteY1255" fmla="*/ 425890 h 1983934"/>
              <a:gd name="connsiteX1256" fmla="*/ 2025356 w 6179723"/>
              <a:gd name="connsiteY1256" fmla="*/ 416364 h 1983934"/>
              <a:gd name="connsiteX1257" fmla="*/ 1878191 w 6179723"/>
              <a:gd name="connsiteY1257" fmla="*/ 347240 h 1983934"/>
              <a:gd name="connsiteX1258" fmla="*/ 1876973 w 6179723"/>
              <a:gd name="connsiteY1258" fmla="*/ 350821 h 1983934"/>
              <a:gd name="connsiteX1259" fmla="*/ 1851764 w 6179723"/>
              <a:gd name="connsiteY1259" fmla="*/ 363087 h 1983934"/>
              <a:gd name="connsiteX1260" fmla="*/ 1812847 w 6179723"/>
              <a:gd name="connsiteY1260" fmla="*/ 328974 h 1983934"/>
              <a:gd name="connsiteX1261" fmla="*/ 1724475 w 6179723"/>
              <a:gd name="connsiteY1261" fmla="*/ 535378 h 1983934"/>
              <a:gd name="connsiteX1262" fmla="*/ 1778624 w 6179723"/>
              <a:gd name="connsiteY1262" fmla="*/ 481237 h 1983934"/>
              <a:gd name="connsiteX1263" fmla="*/ 1833000 w 6179723"/>
              <a:gd name="connsiteY1263" fmla="*/ 535379 h 1983934"/>
              <a:gd name="connsiteX1264" fmla="*/ 1831624 w 6179723"/>
              <a:gd name="connsiteY1264" fmla="*/ 538714 h 1983934"/>
              <a:gd name="connsiteX1265" fmla="*/ 1957877 w 6179723"/>
              <a:gd name="connsiteY1265" fmla="*/ 572150 h 1983934"/>
              <a:gd name="connsiteX1266" fmla="*/ 1966349 w 6179723"/>
              <a:gd name="connsiteY1266" fmla="*/ 551433 h 1983934"/>
              <a:gd name="connsiteX1267" fmla="*/ 2015177 w 6179723"/>
              <a:gd name="connsiteY1267" fmla="*/ 530954 h 1983934"/>
              <a:gd name="connsiteX1268" fmla="*/ 2064328 w 6179723"/>
              <a:gd name="connsiteY1268" fmla="*/ 551433 h 1983934"/>
              <a:gd name="connsiteX1269" fmla="*/ 2073980 w 6179723"/>
              <a:gd name="connsiteY1269" fmla="*/ 565829 h 1983934"/>
              <a:gd name="connsiteX1270" fmla="*/ 2186029 w 6179723"/>
              <a:gd name="connsiteY1270" fmla="*/ 512885 h 1983934"/>
              <a:gd name="connsiteX1271" fmla="*/ 2183383 w 6179723"/>
              <a:gd name="connsiteY1271" fmla="*/ 502486 h 1983934"/>
              <a:gd name="connsiteX1272" fmla="*/ 2215595 w 6179723"/>
              <a:gd name="connsiteY1272" fmla="*/ 478184 h 1983934"/>
              <a:gd name="connsiteX1273" fmla="*/ 2239753 w 6179723"/>
              <a:gd name="connsiteY1273" fmla="*/ 510272 h 1983934"/>
              <a:gd name="connsiteX1274" fmla="*/ 2207542 w 6179723"/>
              <a:gd name="connsiteY1274" fmla="*/ 534810 h 1983934"/>
              <a:gd name="connsiteX1275" fmla="*/ 2191608 w 6179723"/>
              <a:gd name="connsiteY1275" fmla="*/ 525431 h 1983934"/>
              <a:gd name="connsiteX1276" fmla="*/ 2080104 w 6179723"/>
              <a:gd name="connsiteY1276" fmla="*/ 578028 h 1983934"/>
              <a:gd name="connsiteX1277" fmla="*/ 2084690 w 6179723"/>
              <a:gd name="connsiteY1277" fmla="*/ 600867 h 1983934"/>
              <a:gd name="connsiteX1278" fmla="*/ 2042233 w 6179723"/>
              <a:gd name="connsiteY1278" fmla="*/ 665054 h 1983934"/>
              <a:gd name="connsiteX1279" fmla="*/ 2037697 w 6179723"/>
              <a:gd name="connsiteY1279" fmla="*/ 665974 h 1983934"/>
              <a:gd name="connsiteX1280" fmla="*/ 2052027 w 6179723"/>
              <a:gd name="connsiteY1280" fmla="*/ 782389 h 1983934"/>
              <a:gd name="connsiteX1281" fmla="*/ 2076052 w 6179723"/>
              <a:gd name="connsiteY1281" fmla="*/ 792231 h 1983934"/>
              <a:gd name="connsiteX1282" fmla="*/ 2086763 w 6179723"/>
              <a:gd name="connsiteY1282" fmla="*/ 818140 h 1983934"/>
              <a:gd name="connsiteX1283" fmla="*/ 2050110 w 6179723"/>
              <a:gd name="connsiteY1283" fmla="*/ 854909 h 1983934"/>
              <a:gd name="connsiteX1284" fmla="*/ 2013458 w 6179723"/>
              <a:gd name="connsiteY1284" fmla="*/ 818139 h 1983934"/>
              <a:gd name="connsiteX1285" fmla="*/ 2024167 w 6179723"/>
              <a:gd name="connsiteY1285" fmla="*/ 792231 h 1983934"/>
              <a:gd name="connsiteX1286" fmla="*/ 2037688 w 6179723"/>
              <a:gd name="connsiteY1286" fmla="*/ 786692 h 1983934"/>
              <a:gd name="connsiteX1287" fmla="*/ 2023150 w 6179723"/>
              <a:gd name="connsiteY1287" fmla="*/ 668927 h 1983934"/>
              <a:gd name="connsiteX1288" fmla="*/ 2015177 w 6179723"/>
              <a:gd name="connsiteY1288" fmla="*/ 670545 h 1983934"/>
              <a:gd name="connsiteX1289" fmla="*/ 1966349 w 6179723"/>
              <a:gd name="connsiteY1289" fmla="*/ 650094 h 1983934"/>
              <a:gd name="connsiteX1290" fmla="*/ 1963098 w 6179723"/>
              <a:gd name="connsiteY1290" fmla="*/ 645224 h 1983934"/>
              <a:gd name="connsiteX1291" fmla="*/ 1886484 w 6179723"/>
              <a:gd name="connsiteY1291" fmla="*/ 699720 h 1983934"/>
              <a:gd name="connsiteX1292" fmla="*/ 1892133 w 6179723"/>
              <a:gd name="connsiteY1292" fmla="*/ 712230 h 1983934"/>
              <a:gd name="connsiteX1293" fmla="*/ 1861059 w 6179723"/>
              <a:gd name="connsiteY1293" fmla="*/ 746482 h 1983934"/>
              <a:gd name="connsiteX1294" fmla="*/ 1826925 w 6179723"/>
              <a:gd name="connsiteY1294" fmla="*/ 715065 h 1983934"/>
              <a:gd name="connsiteX1295" fmla="*/ 1858234 w 6179723"/>
              <a:gd name="connsiteY1295" fmla="*/ 681048 h 1983934"/>
              <a:gd name="connsiteX1296" fmla="*/ 1878803 w 6179723"/>
              <a:gd name="connsiteY1296" fmla="*/ 688442 h 1983934"/>
              <a:gd name="connsiteX1297" fmla="*/ 1955407 w 6179723"/>
              <a:gd name="connsiteY1297" fmla="*/ 633708 h 1983934"/>
              <a:gd name="connsiteX1298" fmla="*/ 1951557 w 6179723"/>
              <a:gd name="connsiteY1298" fmla="*/ 627941 h 1983934"/>
              <a:gd name="connsiteX1299" fmla="*/ 1946133 w 6179723"/>
              <a:gd name="connsiteY1299" fmla="*/ 600867 h 1983934"/>
              <a:gd name="connsiteX1300" fmla="*/ 1950034 w 6179723"/>
              <a:gd name="connsiteY1300" fmla="*/ 591328 h 1983934"/>
              <a:gd name="connsiteX1301" fmla="*/ 1823701 w 6179723"/>
              <a:gd name="connsiteY1301" fmla="*/ 557906 h 1983934"/>
              <a:gd name="connsiteX1302" fmla="*/ 1817111 w 6179723"/>
              <a:gd name="connsiteY1302" fmla="*/ 573867 h 1983934"/>
              <a:gd name="connsiteX1303" fmla="*/ 1778623 w 6179723"/>
              <a:gd name="connsiteY1303" fmla="*/ 589756 h 1983934"/>
              <a:gd name="connsiteX1304" fmla="*/ 1724475 w 6179723"/>
              <a:gd name="connsiteY1304" fmla="*/ 535378 h 1983934"/>
              <a:gd name="connsiteX1305" fmla="*/ 1588680 w 6179723"/>
              <a:gd name="connsiteY1305" fmla="*/ 973041 h 1983934"/>
              <a:gd name="connsiteX1306" fmla="*/ 1622902 w 6179723"/>
              <a:gd name="connsiteY1306" fmla="*/ 934000 h 1983934"/>
              <a:gd name="connsiteX1307" fmla="*/ 1631782 w 6179723"/>
              <a:gd name="connsiteY1307" fmla="*/ 937028 h 1983934"/>
              <a:gd name="connsiteX1308" fmla="*/ 1763209 w 6179723"/>
              <a:gd name="connsiteY1308" fmla="*/ 854011 h 1983934"/>
              <a:gd name="connsiteX1309" fmla="*/ 1760275 w 6179723"/>
              <a:gd name="connsiteY1309" fmla="*/ 848030 h 1983934"/>
              <a:gd name="connsiteX1310" fmla="*/ 1794498 w 6179723"/>
              <a:gd name="connsiteY1310" fmla="*/ 808988 h 1983934"/>
              <a:gd name="connsiteX1311" fmla="*/ 1833429 w 6179723"/>
              <a:gd name="connsiteY1311" fmla="*/ 843336 h 1983934"/>
              <a:gd name="connsiteX1312" fmla="*/ 1799192 w 6179723"/>
              <a:gd name="connsiteY1312" fmla="*/ 882143 h 1983934"/>
              <a:gd name="connsiteX1313" fmla="*/ 1772622 w 6179723"/>
              <a:gd name="connsiteY1313" fmla="*/ 873199 h 1983934"/>
              <a:gd name="connsiteX1314" fmla="*/ 1771476 w 6179723"/>
              <a:gd name="connsiteY1314" fmla="*/ 870863 h 1983934"/>
              <a:gd name="connsiteX1315" fmla="*/ 1651274 w 6179723"/>
              <a:gd name="connsiteY1315" fmla="*/ 946733 h 1983934"/>
              <a:gd name="connsiteX1316" fmla="*/ 1661834 w 6179723"/>
              <a:gd name="connsiteY1316" fmla="*/ 968347 h 1983934"/>
              <a:gd name="connsiteX1317" fmla="*/ 1660056 w 6179723"/>
              <a:gd name="connsiteY1317" fmla="*/ 973574 h 1983934"/>
              <a:gd name="connsiteX1318" fmla="*/ 1807792 w 6179723"/>
              <a:gd name="connsiteY1318" fmla="*/ 1042904 h 1983934"/>
              <a:gd name="connsiteX1319" fmla="*/ 1819630 w 6179723"/>
              <a:gd name="connsiteY1319" fmla="*/ 1037088 h 1983934"/>
              <a:gd name="connsiteX1320" fmla="*/ 1792481 w 6179723"/>
              <a:gd name="connsiteY1320" fmla="*/ 893251 h 1983934"/>
              <a:gd name="connsiteX1321" fmla="*/ 1798340 w 6179723"/>
              <a:gd name="connsiteY1321" fmla="*/ 884651 h 1983934"/>
              <a:gd name="connsiteX1322" fmla="*/ 1807052 w 6179723"/>
              <a:gd name="connsiteY1322" fmla="*/ 890906 h 1983934"/>
              <a:gd name="connsiteX1323" fmla="*/ 1833620 w 6179723"/>
              <a:gd name="connsiteY1323" fmla="*/ 1031403 h 1983934"/>
              <a:gd name="connsiteX1324" fmla="*/ 1858767 w 6179723"/>
              <a:gd name="connsiteY1324" fmla="*/ 1039977 h 1983934"/>
              <a:gd name="connsiteX1325" fmla="*/ 1871121 w 6179723"/>
              <a:gd name="connsiteY1325" fmla="*/ 1065263 h 1983934"/>
              <a:gd name="connsiteX1326" fmla="*/ 1836884 w 6179723"/>
              <a:gd name="connsiteY1326" fmla="*/ 1104071 h 1983934"/>
              <a:gd name="connsiteX1327" fmla="*/ 1797967 w 6179723"/>
              <a:gd name="connsiteY1327" fmla="*/ 1069957 h 1983934"/>
              <a:gd name="connsiteX1328" fmla="*/ 1801190 w 6179723"/>
              <a:gd name="connsiteY1328" fmla="*/ 1060431 h 1983934"/>
              <a:gd name="connsiteX1329" fmla="*/ 1654023 w 6179723"/>
              <a:gd name="connsiteY1329" fmla="*/ 991307 h 1983934"/>
              <a:gd name="connsiteX1330" fmla="*/ 1652805 w 6179723"/>
              <a:gd name="connsiteY1330" fmla="*/ 994888 h 1983934"/>
              <a:gd name="connsiteX1331" fmla="*/ 1627596 w 6179723"/>
              <a:gd name="connsiteY1331" fmla="*/ 1007155 h 1983934"/>
              <a:gd name="connsiteX1332" fmla="*/ 1588680 w 6179723"/>
              <a:gd name="connsiteY1332" fmla="*/ 973041 h 1983934"/>
              <a:gd name="connsiteX1333" fmla="*/ 1500313 w 6179723"/>
              <a:gd name="connsiteY1333" fmla="*/ 1179446 h 1983934"/>
              <a:gd name="connsiteX1334" fmla="*/ 1554455 w 6179723"/>
              <a:gd name="connsiteY1334" fmla="*/ 1125304 h 1983934"/>
              <a:gd name="connsiteX1335" fmla="*/ 1608833 w 6179723"/>
              <a:gd name="connsiteY1335" fmla="*/ 1179446 h 1983934"/>
              <a:gd name="connsiteX1336" fmla="*/ 1607456 w 6179723"/>
              <a:gd name="connsiteY1336" fmla="*/ 1182781 h 1983934"/>
              <a:gd name="connsiteX1337" fmla="*/ 1733711 w 6179723"/>
              <a:gd name="connsiteY1337" fmla="*/ 1216218 h 1983934"/>
              <a:gd name="connsiteX1338" fmla="*/ 1742183 w 6179723"/>
              <a:gd name="connsiteY1338" fmla="*/ 1195501 h 1983934"/>
              <a:gd name="connsiteX1339" fmla="*/ 1791011 w 6179723"/>
              <a:gd name="connsiteY1339" fmla="*/ 1175021 h 1983934"/>
              <a:gd name="connsiteX1340" fmla="*/ 1840162 w 6179723"/>
              <a:gd name="connsiteY1340" fmla="*/ 1195501 h 1983934"/>
              <a:gd name="connsiteX1341" fmla="*/ 1849813 w 6179723"/>
              <a:gd name="connsiteY1341" fmla="*/ 1209896 h 1983934"/>
              <a:gd name="connsiteX1342" fmla="*/ 1961859 w 6179723"/>
              <a:gd name="connsiteY1342" fmla="*/ 1156952 h 1983934"/>
              <a:gd name="connsiteX1343" fmla="*/ 1959214 w 6179723"/>
              <a:gd name="connsiteY1343" fmla="*/ 1146553 h 1983934"/>
              <a:gd name="connsiteX1344" fmla="*/ 1991427 w 6179723"/>
              <a:gd name="connsiteY1344" fmla="*/ 1122251 h 1983934"/>
              <a:gd name="connsiteX1345" fmla="*/ 2015586 w 6179723"/>
              <a:gd name="connsiteY1345" fmla="*/ 1154339 h 1983934"/>
              <a:gd name="connsiteX1346" fmla="*/ 1983373 w 6179723"/>
              <a:gd name="connsiteY1346" fmla="*/ 1178877 h 1983934"/>
              <a:gd name="connsiteX1347" fmla="*/ 1967437 w 6179723"/>
              <a:gd name="connsiteY1347" fmla="*/ 1169498 h 1983934"/>
              <a:gd name="connsiteX1348" fmla="*/ 1855938 w 6179723"/>
              <a:gd name="connsiteY1348" fmla="*/ 1222095 h 1983934"/>
              <a:gd name="connsiteX1349" fmla="*/ 1860524 w 6179723"/>
              <a:gd name="connsiteY1349" fmla="*/ 1244935 h 1983934"/>
              <a:gd name="connsiteX1350" fmla="*/ 1818066 w 6179723"/>
              <a:gd name="connsiteY1350" fmla="*/ 1309121 h 1983934"/>
              <a:gd name="connsiteX1351" fmla="*/ 1813531 w 6179723"/>
              <a:gd name="connsiteY1351" fmla="*/ 1310042 h 1983934"/>
              <a:gd name="connsiteX1352" fmla="*/ 1827860 w 6179723"/>
              <a:gd name="connsiteY1352" fmla="*/ 1426456 h 1983934"/>
              <a:gd name="connsiteX1353" fmla="*/ 1851886 w 6179723"/>
              <a:gd name="connsiteY1353" fmla="*/ 1436298 h 1983934"/>
              <a:gd name="connsiteX1354" fmla="*/ 1862595 w 6179723"/>
              <a:gd name="connsiteY1354" fmla="*/ 1462206 h 1983934"/>
              <a:gd name="connsiteX1355" fmla="*/ 1825943 w 6179723"/>
              <a:gd name="connsiteY1355" fmla="*/ 1498976 h 1983934"/>
              <a:gd name="connsiteX1356" fmla="*/ 1789291 w 6179723"/>
              <a:gd name="connsiteY1356" fmla="*/ 1462207 h 1983934"/>
              <a:gd name="connsiteX1357" fmla="*/ 1800001 w 6179723"/>
              <a:gd name="connsiteY1357" fmla="*/ 1436298 h 1983934"/>
              <a:gd name="connsiteX1358" fmla="*/ 1813521 w 6179723"/>
              <a:gd name="connsiteY1358" fmla="*/ 1430760 h 1983934"/>
              <a:gd name="connsiteX1359" fmla="*/ 1798984 w 6179723"/>
              <a:gd name="connsiteY1359" fmla="*/ 1312994 h 1983934"/>
              <a:gd name="connsiteX1360" fmla="*/ 1791012 w 6179723"/>
              <a:gd name="connsiteY1360" fmla="*/ 1314612 h 1983934"/>
              <a:gd name="connsiteX1361" fmla="*/ 1742183 w 6179723"/>
              <a:gd name="connsiteY1361" fmla="*/ 1294162 h 1983934"/>
              <a:gd name="connsiteX1362" fmla="*/ 1738931 w 6179723"/>
              <a:gd name="connsiteY1362" fmla="*/ 1289292 h 1983934"/>
              <a:gd name="connsiteX1363" fmla="*/ 1662317 w 6179723"/>
              <a:gd name="connsiteY1363" fmla="*/ 1343787 h 1983934"/>
              <a:gd name="connsiteX1364" fmla="*/ 1667966 w 6179723"/>
              <a:gd name="connsiteY1364" fmla="*/ 1356297 h 1983934"/>
              <a:gd name="connsiteX1365" fmla="*/ 1636892 w 6179723"/>
              <a:gd name="connsiteY1365" fmla="*/ 1390550 h 1983934"/>
              <a:gd name="connsiteX1366" fmla="*/ 1602759 w 6179723"/>
              <a:gd name="connsiteY1366" fmla="*/ 1359132 h 1983934"/>
              <a:gd name="connsiteX1367" fmla="*/ 1634067 w 6179723"/>
              <a:gd name="connsiteY1367" fmla="*/ 1325116 h 1983934"/>
              <a:gd name="connsiteX1368" fmla="*/ 1654635 w 6179723"/>
              <a:gd name="connsiteY1368" fmla="*/ 1332509 h 1983934"/>
              <a:gd name="connsiteX1369" fmla="*/ 1731241 w 6179723"/>
              <a:gd name="connsiteY1369" fmla="*/ 1277775 h 1983934"/>
              <a:gd name="connsiteX1370" fmla="*/ 1727390 w 6179723"/>
              <a:gd name="connsiteY1370" fmla="*/ 1272009 h 1983934"/>
              <a:gd name="connsiteX1371" fmla="*/ 1721967 w 6179723"/>
              <a:gd name="connsiteY1371" fmla="*/ 1244934 h 1983934"/>
              <a:gd name="connsiteX1372" fmla="*/ 1725868 w 6179723"/>
              <a:gd name="connsiteY1372" fmla="*/ 1235395 h 1983934"/>
              <a:gd name="connsiteX1373" fmla="*/ 1599533 w 6179723"/>
              <a:gd name="connsiteY1373" fmla="*/ 1201972 h 1983934"/>
              <a:gd name="connsiteX1374" fmla="*/ 1592943 w 6179723"/>
              <a:gd name="connsiteY1374" fmla="*/ 1217934 h 1983934"/>
              <a:gd name="connsiteX1375" fmla="*/ 1554455 w 6179723"/>
              <a:gd name="connsiteY1375" fmla="*/ 1233824 h 1983934"/>
              <a:gd name="connsiteX1376" fmla="*/ 1500313 w 6179723"/>
              <a:gd name="connsiteY1376" fmla="*/ 1179446 h 1983934"/>
              <a:gd name="connsiteX1377" fmla="*/ 1388351 w 6179723"/>
              <a:gd name="connsiteY1377" fmla="*/ 250675 h 1983934"/>
              <a:gd name="connsiteX1378" fmla="*/ 1459632 w 6179723"/>
              <a:gd name="connsiteY1378" fmla="*/ 222716 h 1983934"/>
              <a:gd name="connsiteX1379" fmla="*/ 1487808 w 6179723"/>
              <a:gd name="connsiteY1379" fmla="*/ 294091 h 1983934"/>
              <a:gd name="connsiteX1380" fmla="*/ 1485211 w 6179723"/>
              <a:gd name="connsiteY1380" fmla="*/ 296596 h 1983934"/>
              <a:gd name="connsiteX1381" fmla="*/ 1573504 w 6179723"/>
              <a:gd name="connsiteY1381" fmla="*/ 366618 h 1983934"/>
              <a:gd name="connsiteX1382" fmla="*/ 1576291 w 6179723"/>
              <a:gd name="connsiteY1382" fmla="*/ 362617 h 1983934"/>
              <a:gd name="connsiteX1383" fmla="*/ 1651683 w 6179723"/>
              <a:gd name="connsiteY1383" fmla="*/ 348934 h 1983934"/>
              <a:gd name="connsiteX1384" fmla="*/ 1687420 w 6179723"/>
              <a:gd name="connsiteY1384" fmla="*/ 440818 h 1983934"/>
              <a:gd name="connsiteX1385" fmla="*/ 1595836 w 6179723"/>
              <a:gd name="connsiteY1385" fmla="*/ 476867 h 1983934"/>
              <a:gd name="connsiteX1386" fmla="*/ 1573395 w 6179723"/>
              <a:gd name="connsiteY1386" fmla="*/ 461078 h 1983934"/>
              <a:gd name="connsiteX1387" fmla="*/ 1564276 w 6179723"/>
              <a:gd name="connsiteY1387" fmla="*/ 446562 h 1983934"/>
              <a:gd name="connsiteX1388" fmla="*/ 1471075 w 6179723"/>
              <a:gd name="connsiteY1388" fmla="*/ 466104 h 1983934"/>
              <a:gd name="connsiteX1389" fmla="*/ 1471247 w 6179723"/>
              <a:gd name="connsiteY1389" fmla="*/ 479828 h 1983934"/>
              <a:gd name="connsiteX1390" fmla="*/ 1429066 w 6179723"/>
              <a:gd name="connsiteY1390" fmla="*/ 498790 h 1983934"/>
              <a:gd name="connsiteX1391" fmla="*/ 1410353 w 6179723"/>
              <a:gd name="connsiteY1391" fmla="*/ 456340 h 1983934"/>
              <a:gd name="connsiteX1392" fmla="*/ 1452655 w 6179723"/>
              <a:gd name="connsiteY1392" fmla="*/ 437690 h 1983934"/>
              <a:gd name="connsiteX1393" fmla="*/ 1468548 w 6179723"/>
              <a:gd name="connsiteY1393" fmla="*/ 452695 h 1983934"/>
              <a:gd name="connsiteX1394" fmla="*/ 1559380 w 6179723"/>
              <a:gd name="connsiteY1394" fmla="*/ 433449 h 1983934"/>
              <a:gd name="connsiteX1395" fmla="*/ 1560434 w 6179723"/>
              <a:gd name="connsiteY1395" fmla="*/ 385385 h 1983934"/>
              <a:gd name="connsiteX1396" fmla="*/ 1561737 w 6179723"/>
              <a:gd name="connsiteY1396" fmla="*/ 383514 h 1983934"/>
              <a:gd name="connsiteX1397" fmla="*/ 1470272 w 6179723"/>
              <a:gd name="connsiteY1397" fmla="*/ 311016 h 1983934"/>
              <a:gd name="connsiteX1398" fmla="*/ 1457847 w 6179723"/>
              <a:gd name="connsiteY1398" fmla="*/ 323008 h 1983934"/>
              <a:gd name="connsiteX1399" fmla="*/ 1416217 w 6179723"/>
              <a:gd name="connsiteY1399" fmla="*/ 322172 h 1983934"/>
              <a:gd name="connsiteX1400" fmla="*/ 1388351 w 6179723"/>
              <a:gd name="connsiteY1400" fmla="*/ 250675 h 1983934"/>
              <a:gd name="connsiteX1401" fmla="*/ 1234696 w 6179723"/>
              <a:gd name="connsiteY1401" fmla="*/ 665604 h 1983934"/>
              <a:gd name="connsiteX1402" fmla="*/ 1245089 w 6179723"/>
              <a:gd name="connsiteY1402" fmla="*/ 639519 h 1983934"/>
              <a:gd name="connsiteX1403" fmla="*/ 1297003 w 6179723"/>
              <a:gd name="connsiteY1403" fmla="*/ 638895 h 1983934"/>
              <a:gd name="connsiteX1404" fmla="*/ 1308101 w 6179723"/>
              <a:gd name="connsiteY1404" fmla="*/ 664639 h 1983934"/>
              <a:gd name="connsiteX1405" fmla="*/ 1302640 w 6179723"/>
              <a:gd name="connsiteY1405" fmla="*/ 678193 h 1983934"/>
              <a:gd name="connsiteX1406" fmla="*/ 1398474 w 6179723"/>
              <a:gd name="connsiteY1406" fmla="*/ 750891 h 1983934"/>
              <a:gd name="connsiteX1407" fmla="*/ 1401578 w 6179723"/>
              <a:gd name="connsiteY1407" fmla="*/ 743063 h 1983934"/>
              <a:gd name="connsiteX1408" fmla="*/ 1450288 w 6179723"/>
              <a:gd name="connsiteY1408" fmla="*/ 722332 h 1983934"/>
              <a:gd name="connsiteX1409" fmla="*/ 1456046 w 6179723"/>
              <a:gd name="connsiteY1409" fmla="*/ 723399 h 1983934"/>
              <a:gd name="connsiteX1410" fmla="*/ 1470423 w 6179723"/>
              <a:gd name="connsiteY1410" fmla="*/ 630486 h 1983934"/>
              <a:gd name="connsiteX1411" fmla="*/ 1457518 w 6179723"/>
              <a:gd name="connsiteY1411" fmla="*/ 625810 h 1983934"/>
              <a:gd name="connsiteX1412" fmla="*/ 1446393 w 6179723"/>
              <a:gd name="connsiteY1412" fmla="*/ 603159 h 1983934"/>
              <a:gd name="connsiteX1413" fmla="*/ 1454641 w 6179723"/>
              <a:gd name="connsiteY1413" fmla="*/ 579652 h 1983934"/>
              <a:gd name="connsiteX1414" fmla="*/ 1500962 w 6179723"/>
              <a:gd name="connsiteY1414" fmla="*/ 577102 h 1983934"/>
              <a:gd name="connsiteX1415" fmla="*/ 1503505 w 6179723"/>
              <a:gd name="connsiteY1415" fmla="*/ 623263 h 1983934"/>
              <a:gd name="connsiteX1416" fmla="*/ 1483863 w 6179723"/>
              <a:gd name="connsiteY1416" fmla="*/ 632848 h 1983934"/>
              <a:gd name="connsiteX1417" fmla="*/ 1469663 w 6179723"/>
              <a:gd name="connsiteY1417" fmla="*/ 725920 h 1983934"/>
              <a:gd name="connsiteX1418" fmla="*/ 1476481 w 6179723"/>
              <a:gd name="connsiteY1418" fmla="*/ 727181 h 1983934"/>
              <a:gd name="connsiteX1419" fmla="*/ 1499667 w 6179723"/>
              <a:gd name="connsiteY1419" fmla="*/ 742177 h 1983934"/>
              <a:gd name="connsiteX1420" fmla="*/ 1505467 w 6179723"/>
              <a:gd name="connsiteY1420" fmla="*/ 750615 h 1983934"/>
              <a:gd name="connsiteX1421" fmla="*/ 1615842 w 6179723"/>
              <a:gd name="connsiteY1421" fmla="*/ 684396 h 1983934"/>
              <a:gd name="connsiteX1422" fmla="*/ 1608999 w 6179723"/>
              <a:gd name="connsiteY1422" fmla="*/ 668542 h 1983934"/>
              <a:gd name="connsiteX1423" fmla="*/ 1624454 w 6179723"/>
              <a:gd name="connsiteY1423" fmla="*/ 629878 h 1983934"/>
              <a:gd name="connsiteX1424" fmla="*/ 1701184 w 6179723"/>
              <a:gd name="connsiteY1424" fmla="*/ 629000 h 1983934"/>
              <a:gd name="connsiteX1425" fmla="*/ 1702226 w 6179723"/>
              <a:gd name="connsiteY1425" fmla="*/ 705562 h 1983934"/>
              <a:gd name="connsiteX1426" fmla="*/ 1625500 w 6179723"/>
              <a:gd name="connsiteY1426" fmla="*/ 706772 h 1983934"/>
              <a:gd name="connsiteX1427" fmla="*/ 1624071 w 6179723"/>
              <a:gd name="connsiteY1427" fmla="*/ 703459 h 1983934"/>
              <a:gd name="connsiteX1428" fmla="*/ 1516067 w 6179723"/>
              <a:gd name="connsiteY1428" fmla="*/ 768216 h 1983934"/>
              <a:gd name="connsiteX1429" fmla="*/ 1520995 w 6179723"/>
              <a:gd name="connsiteY1429" fmla="*/ 791142 h 1983934"/>
              <a:gd name="connsiteX1430" fmla="*/ 1501618 w 6179723"/>
              <a:gd name="connsiteY1430" fmla="*/ 840418 h 1983934"/>
              <a:gd name="connsiteX1431" fmla="*/ 1403034 w 6179723"/>
              <a:gd name="connsiteY1431" fmla="*/ 841476 h 1983934"/>
              <a:gd name="connsiteX1432" fmla="*/ 1381956 w 6179723"/>
              <a:gd name="connsiteY1432" fmla="*/ 792551 h 1983934"/>
              <a:gd name="connsiteX1433" fmla="*/ 1392812 w 6179723"/>
              <a:gd name="connsiteY1433" fmla="*/ 765172 h 1983934"/>
              <a:gd name="connsiteX1434" fmla="*/ 1295724 w 6179723"/>
              <a:gd name="connsiteY1434" fmla="*/ 691470 h 1983934"/>
              <a:gd name="connsiteX1435" fmla="*/ 1271915 w 6179723"/>
              <a:gd name="connsiteY1435" fmla="*/ 701823 h 1983934"/>
              <a:gd name="connsiteX1436" fmla="*/ 1245879 w 6179723"/>
              <a:gd name="connsiteY1436" fmla="*/ 691431 h 1983934"/>
              <a:gd name="connsiteX1437" fmla="*/ 1234696 w 6179723"/>
              <a:gd name="connsiteY1437" fmla="*/ 665604 h 1983934"/>
              <a:gd name="connsiteX1438" fmla="*/ 1164189 w 6179723"/>
              <a:gd name="connsiteY1438" fmla="*/ 894743 h 1983934"/>
              <a:gd name="connsiteX1439" fmla="*/ 1235470 w 6179723"/>
              <a:gd name="connsiteY1439" fmla="*/ 866784 h 1983934"/>
              <a:gd name="connsiteX1440" fmla="*/ 1263645 w 6179723"/>
              <a:gd name="connsiteY1440" fmla="*/ 938159 h 1983934"/>
              <a:gd name="connsiteX1441" fmla="*/ 1261048 w 6179723"/>
              <a:gd name="connsiteY1441" fmla="*/ 940665 h 1983934"/>
              <a:gd name="connsiteX1442" fmla="*/ 1349341 w 6179723"/>
              <a:gd name="connsiteY1442" fmla="*/ 1010686 h 1983934"/>
              <a:gd name="connsiteX1443" fmla="*/ 1352128 w 6179723"/>
              <a:gd name="connsiteY1443" fmla="*/ 1006684 h 1983934"/>
              <a:gd name="connsiteX1444" fmla="*/ 1427520 w 6179723"/>
              <a:gd name="connsiteY1444" fmla="*/ 993001 h 1983934"/>
              <a:gd name="connsiteX1445" fmla="*/ 1463257 w 6179723"/>
              <a:gd name="connsiteY1445" fmla="*/ 1084886 h 1983934"/>
              <a:gd name="connsiteX1446" fmla="*/ 1371673 w 6179723"/>
              <a:gd name="connsiteY1446" fmla="*/ 1120934 h 1983934"/>
              <a:gd name="connsiteX1447" fmla="*/ 1349233 w 6179723"/>
              <a:gd name="connsiteY1447" fmla="*/ 1105147 h 1983934"/>
              <a:gd name="connsiteX1448" fmla="*/ 1340113 w 6179723"/>
              <a:gd name="connsiteY1448" fmla="*/ 1090630 h 1983934"/>
              <a:gd name="connsiteX1449" fmla="*/ 1246912 w 6179723"/>
              <a:gd name="connsiteY1449" fmla="*/ 1110172 h 1983934"/>
              <a:gd name="connsiteX1450" fmla="*/ 1247084 w 6179723"/>
              <a:gd name="connsiteY1450" fmla="*/ 1123897 h 1983934"/>
              <a:gd name="connsiteX1451" fmla="*/ 1204903 w 6179723"/>
              <a:gd name="connsiteY1451" fmla="*/ 1142857 h 1983934"/>
              <a:gd name="connsiteX1452" fmla="*/ 1186191 w 6179723"/>
              <a:gd name="connsiteY1452" fmla="*/ 1100408 h 1983934"/>
              <a:gd name="connsiteX1453" fmla="*/ 1228493 w 6179723"/>
              <a:gd name="connsiteY1453" fmla="*/ 1081758 h 1983934"/>
              <a:gd name="connsiteX1454" fmla="*/ 1244385 w 6179723"/>
              <a:gd name="connsiteY1454" fmla="*/ 1096762 h 1983934"/>
              <a:gd name="connsiteX1455" fmla="*/ 1335217 w 6179723"/>
              <a:gd name="connsiteY1455" fmla="*/ 1077517 h 1983934"/>
              <a:gd name="connsiteX1456" fmla="*/ 1336272 w 6179723"/>
              <a:gd name="connsiteY1456" fmla="*/ 1029453 h 1983934"/>
              <a:gd name="connsiteX1457" fmla="*/ 1337574 w 6179723"/>
              <a:gd name="connsiteY1457" fmla="*/ 1027582 h 1983934"/>
              <a:gd name="connsiteX1458" fmla="*/ 1246109 w 6179723"/>
              <a:gd name="connsiteY1458" fmla="*/ 955084 h 1983934"/>
              <a:gd name="connsiteX1459" fmla="*/ 1233685 w 6179723"/>
              <a:gd name="connsiteY1459" fmla="*/ 967075 h 1983934"/>
              <a:gd name="connsiteX1460" fmla="*/ 1192054 w 6179723"/>
              <a:gd name="connsiteY1460" fmla="*/ 966240 h 1983934"/>
              <a:gd name="connsiteX1461" fmla="*/ 1164189 w 6179723"/>
              <a:gd name="connsiteY1461" fmla="*/ 894743 h 1983934"/>
              <a:gd name="connsiteX1462" fmla="*/ 1010533 w 6179723"/>
              <a:gd name="connsiteY1462" fmla="*/ 1309671 h 1983934"/>
              <a:gd name="connsiteX1463" fmla="*/ 1020926 w 6179723"/>
              <a:gd name="connsiteY1463" fmla="*/ 1283587 h 1983934"/>
              <a:gd name="connsiteX1464" fmla="*/ 1072840 w 6179723"/>
              <a:gd name="connsiteY1464" fmla="*/ 1282963 h 1983934"/>
              <a:gd name="connsiteX1465" fmla="*/ 1083938 w 6179723"/>
              <a:gd name="connsiteY1465" fmla="*/ 1308708 h 1983934"/>
              <a:gd name="connsiteX1466" fmla="*/ 1078478 w 6179723"/>
              <a:gd name="connsiteY1466" fmla="*/ 1322260 h 1983934"/>
              <a:gd name="connsiteX1467" fmla="*/ 1174312 w 6179723"/>
              <a:gd name="connsiteY1467" fmla="*/ 1394959 h 1983934"/>
              <a:gd name="connsiteX1468" fmla="*/ 1177416 w 6179723"/>
              <a:gd name="connsiteY1468" fmla="*/ 1387131 h 1983934"/>
              <a:gd name="connsiteX1469" fmla="*/ 1226125 w 6179723"/>
              <a:gd name="connsiteY1469" fmla="*/ 1366400 h 1983934"/>
              <a:gd name="connsiteX1470" fmla="*/ 1231884 w 6179723"/>
              <a:gd name="connsiteY1470" fmla="*/ 1367466 h 1983934"/>
              <a:gd name="connsiteX1471" fmla="*/ 1246261 w 6179723"/>
              <a:gd name="connsiteY1471" fmla="*/ 1274554 h 1983934"/>
              <a:gd name="connsiteX1472" fmla="*/ 1233355 w 6179723"/>
              <a:gd name="connsiteY1472" fmla="*/ 1269877 h 1983934"/>
              <a:gd name="connsiteX1473" fmla="*/ 1222230 w 6179723"/>
              <a:gd name="connsiteY1473" fmla="*/ 1247226 h 1983934"/>
              <a:gd name="connsiteX1474" fmla="*/ 1230479 w 6179723"/>
              <a:gd name="connsiteY1474" fmla="*/ 1223720 h 1983934"/>
              <a:gd name="connsiteX1475" fmla="*/ 1276799 w 6179723"/>
              <a:gd name="connsiteY1475" fmla="*/ 1221170 h 1983934"/>
              <a:gd name="connsiteX1476" fmla="*/ 1279343 w 6179723"/>
              <a:gd name="connsiteY1476" fmla="*/ 1267331 h 1983934"/>
              <a:gd name="connsiteX1477" fmla="*/ 1259700 w 6179723"/>
              <a:gd name="connsiteY1477" fmla="*/ 1276915 h 1983934"/>
              <a:gd name="connsiteX1478" fmla="*/ 1245500 w 6179723"/>
              <a:gd name="connsiteY1478" fmla="*/ 1369987 h 1983934"/>
              <a:gd name="connsiteX1479" fmla="*/ 1252318 w 6179723"/>
              <a:gd name="connsiteY1479" fmla="*/ 1371249 h 1983934"/>
              <a:gd name="connsiteX1480" fmla="*/ 1275504 w 6179723"/>
              <a:gd name="connsiteY1480" fmla="*/ 1386245 h 1983934"/>
              <a:gd name="connsiteX1481" fmla="*/ 1281304 w 6179723"/>
              <a:gd name="connsiteY1481" fmla="*/ 1394681 h 1983934"/>
              <a:gd name="connsiteX1482" fmla="*/ 1391679 w 6179723"/>
              <a:gd name="connsiteY1482" fmla="*/ 1328464 h 1983934"/>
              <a:gd name="connsiteX1483" fmla="*/ 1384837 w 6179723"/>
              <a:gd name="connsiteY1483" fmla="*/ 1312610 h 1983934"/>
              <a:gd name="connsiteX1484" fmla="*/ 1400292 w 6179723"/>
              <a:gd name="connsiteY1484" fmla="*/ 1273945 h 1983934"/>
              <a:gd name="connsiteX1485" fmla="*/ 1477022 w 6179723"/>
              <a:gd name="connsiteY1485" fmla="*/ 1273068 h 1983934"/>
              <a:gd name="connsiteX1486" fmla="*/ 1478063 w 6179723"/>
              <a:gd name="connsiteY1486" fmla="*/ 1349629 h 1983934"/>
              <a:gd name="connsiteX1487" fmla="*/ 1401338 w 6179723"/>
              <a:gd name="connsiteY1487" fmla="*/ 1350840 h 1983934"/>
              <a:gd name="connsiteX1488" fmla="*/ 1399907 w 6179723"/>
              <a:gd name="connsiteY1488" fmla="*/ 1347526 h 1983934"/>
              <a:gd name="connsiteX1489" fmla="*/ 1291905 w 6179723"/>
              <a:gd name="connsiteY1489" fmla="*/ 1412283 h 1983934"/>
              <a:gd name="connsiteX1490" fmla="*/ 1296832 w 6179723"/>
              <a:gd name="connsiteY1490" fmla="*/ 1435209 h 1983934"/>
              <a:gd name="connsiteX1491" fmla="*/ 1277455 w 6179723"/>
              <a:gd name="connsiteY1491" fmla="*/ 1484485 h 1983934"/>
              <a:gd name="connsiteX1492" fmla="*/ 1178872 w 6179723"/>
              <a:gd name="connsiteY1492" fmla="*/ 1485543 h 1983934"/>
              <a:gd name="connsiteX1493" fmla="*/ 1157793 w 6179723"/>
              <a:gd name="connsiteY1493" fmla="*/ 1436618 h 1983934"/>
              <a:gd name="connsiteX1494" fmla="*/ 1168649 w 6179723"/>
              <a:gd name="connsiteY1494" fmla="*/ 1409240 h 1983934"/>
              <a:gd name="connsiteX1495" fmla="*/ 1071561 w 6179723"/>
              <a:gd name="connsiteY1495" fmla="*/ 1335537 h 1983934"/>
              <a:gd name="connsiteX1496" fmla="*/ 1047752 w 6179723"/>
              <a:gd name="connsiteY1496" fmla="*/ 1345892 h 1983934"/>
              <a:gd name="connsiteX1497" fmla="*/ 1021716 w 6179723"/>
              <a:gd name="connsiteY1497" fmla="*/ 1335498 h 1983934"/>
              <a:gd name="connsiteX1498" fmla="*/ 1010533 w 6179723"/>
              <a:gd name="connsiteY1498" fmla="*/ 1309671 h 1983934"/>
              <a:gd name="connsiteX1499" fmla="*/ 998124 w 6179723"/>
              <a:gd name="connsiteY1499" fmla="*/ 438779 h 1983934"/>
              <a:gd name="connsiteX1500" fmla="*/ 1034893 w 6179723"/>
              <a:gd name="connsiteY1500" fmla="*/ 402127 h 1983934"/>
              <a:gd name="connsiteX1501" fmla="*/ 1060802 w 6179723"/>
              <a:gd name="connsiteY1501" fmla="*/ 412836 h 1983934"/>
              <a:gd name="connsiteX1502" fmla="*/ 1066340 w 6179723"/>
              <a:gd name="connsiteY1502" fmla="*/ 426359 h 1983934"/>
              <a:gd name="connsiteX1503" fmla="*/ 1184106 w 6179723"/>
              <a:gd name="connsiteY1503" fmla="*/ 411821 h 1983934"/>
              <a:gd name="connsiteX1504" fmla="*/ 1182487 w 6179723"/>
              <a:gd name="connsiteY1504" fmla="*/ 403848 h 1983934"/>
              <a:gd name="connsiteX1505" fmla="*/ 1202938 w 6179723"/>
              <a:gd name="connsiteY1505" fmla="*/ 355019 h 1983934"/>
              <a:gd name="connsiteX1506" fmla="*/ 1207808 w 6179723"/>
              <a:gd name="connsiteY1506" fmla="*/ 351768 h 1983934"/>
              <a:gd name="connsiteX1507" fmla="*/ 1153313 w 6179723"/>
              <a:gd name="connsiteY1507" fmla="*/ 275153 h 1983934"/>
              <a:gd name="connsiteX1508" fmla="*/ 1140803 w 6179723"/>
              <a:gd name="connsiteY1508" fmla="*/ 280802 h 1983934"/>
              <a:gd name="connsiteX1509" fmla="*/ 1106550 w 6179723"/>
              <a:gd name="connsiteY1509" fmla="*/ 249730 h 1983934"/>
              <a:gd name="connsiteX1510" fmla="*/ 1137968 w 6179723"/>
              <a:gd name="connsiteY1510" fmla="*/ 215597 h 1983934"/>
              <a:gd name="connsiteX1511" fmla="*/ 1171984 w 6179723"/>
              <a:gd name="connsiteY1511" fmla="*/ 246905 h 1983934"/>
              <a:gd name="connsiteX1512" fmla="*/ 1164591 w 6179723"/>
              <a:gd name="connsiteY1512" fmla="*/ 267473 h 1983934"/>
              <a:gd name="connsiteX1513" fmla="*/ 1219324 w 6179723"/>
              <a:gd name="connsiteY1513" fmla="*/ 344078 h 1983934"/>
              <a:gd name="connsiteX1514" fmla="*/ 1225091 w 6179723"/>
              <a:gd name="connsiteY1514" fmla="*/ 340226 h 1983934"/>
              <a:gd name="connsiteX1515" fmla="*/ 1252165 w 6179723"/>
              <a:gd name="connsiteY1515" fmla="*/ 334803 h 1983934"/>
              <a:gd name="connsiteX1516" fmla="*/ 1262207 w 6179723"/>
              <a:gd name="connsiteY1516" fmla="*/ 336805 h 1983934"/>
              <a:gd name="connsiteX1517" fmla="*/ 1294194 w 6179723"/>
              <a:gd name="connsiteY1517" fmla="*/ 215896 h 1983934"/>
              <a:gd name="connsiteX1518" fmla="*/ 1279165 w 6179723"/>
              <a:gd name="connsiteY1518" fmla="*/ 205780 h 1983934"/>
              <a:gd name="connsiteX1519" fmla="*/ 1263276 w 6179723"/>
              <a:gd name="connsiteY1519" fmla="*/ 167292 h 1983934"/>
              <a:gd name="connsiteX1520" fmla="*/ 1317653 w 6179723"/>
              <a:gd name="connsiteY1520" fmla="*/ 113151 h 1983934"/>
              <a:gd name="connsiteX1521" fmla="*/ 1371795 w 6179723"/>
              <a:gd name="connsiteY1521" fmla="*/ 167293 h 1983934"/>
              <a:gd name="connsiteX1522" fmla="*/ 1317653 w 6179723"/>
              <a:gd name="connsiteY1522" fmla="*/ 221670 h 1983934"/>
              <a:gd name="connsiteX1523" fmla="*/ 1314141 w 6179723"/>
              <a:gd name="connsiteY1523" fmla="*/ 220965 h 1983934"/>
              <a:gd name="connsiteX1524" fmla="*/ 1282079 w 6179723"/>
              <a:gd name="connsiteY1524" fmla="*/ 342027 h 1983934"/>
              <a:gd name="connsiteX1525" fmla="*/ 1301599 w 6179723"/>
              <a:gd name="connsiteY1525" fmla="*/ 355019 h 1983934"/>
              <a:gd name="connsiteX1526" fmla="*/ 1322078 w 6179723"/>
              <a:gd name="connsiteY1526" fmla="*/ 403848 h 1983934"/>
              <a:gd name="connsiteX1527" fmla="*/ 1301599 w 6179723"/>
              <a:gd name="connsiteY1527" fmla="*/ 452998 h 1983934"/>
              <a:gd name="connsiteX1528" fmla="*/ 1287203 w 6179723"/>
              <a:gd name="connsiteY1528" fmla="*/ 462649 h 1983934"/>
              <a:gd name="connsiteX1529" fmla="*/ 1340146 w 6179723"/>
              <a:gd name="connsiteY1529" fmla="*/ 574697 h 1983934"/>
              <a:gd name="connsiteX1530" fmla="*/ 1350546 w 6179723"/>
              <a:gd name="connsiteY1530" fmla="*/ 572050 h 1983934"/>
              <a:gd name="connsiteX1531" fmla="*/ 1374848 w 6179723"/>
              <a:gd name="connsiteY1531" fmla="*/ 604263 h 1983934"/>
              <a:gd name="connsiteX1532" fmla="*/ 1342760 w 6179723"/>
              <a:gd name="connsiteY1532" fmla="*/ 628422 h 1983934"/>
              <a:gd name="connsiteX1533" fmla="*/ 1318222 w 6179723"/>
              <a:gd name="connsiteY1533" fmla="*/ 596210 h 1983934"/>
              <a:gd name="connsiteX1534" fmla="*/ 1327600 w 6179723"/>
              <a:gd name="connsiteY1534" fmla="*/ 580275 h 1983934"/>
              <a:gd name="connsiteX1535" fmla="*/ 1275004 w 6179723"/>
              <a:gd name="connsiteY1535" fmla="*/ 468774 h 1983934"/>
              <a:gd name="connsiteX1536" fmla="*/ 1252165 w 6179723"/>
              <a:gd name="connsiteY1536" fmla="*/ 473360 h 1983934"/>
              <a:gd name="connsiteX1537" fmla="*/ 1187979 w 6179723"/>
              <a:gd name="connsiteY1537" fmla="*/ 430902 h 1983934"/>
              <a:gd name="connsiteX1538" fmla="*/ 1187058 w 6179723"/>
              <a:gd name="connsiteY1538" fmla="*/ 426368 h 1983934"/>
              <a:gd name="connsiteX1539" fmla="*/ 1070643 w 6179723"/>
              <a:gd name="connsiteY1539" fmla="*/ 440697 h 1983934"/>
              <a:gd name="connsiteX1540" fmla="*/ 1060802 w 6179723"/>
              <a:gd name="connsiteY1540" fmla="*/ 464721 h 1983934"/>
              <a:gd name="connsiteX1541" fmla="*/ 1034893 w 6179723"/>
              <a:gd name="connsiteY1541" fmla="*/ 475432 h 1983934"/>
              <a:gd name="connsiteX1542" fmla="*/ 998124 w 6179723"/>
              <a:gd name="connsiteY1542" fmla="*/ 438779 h 1983934"/>
              <a:gd name="connsiteX1543" fmla="*/ 773960 w 6179723"/>
              <a:gd name="connsiteY1543" fmla="*/ 1082847 h 1983934"/>
              <a:gd name="connsiteX1544" fmla="*/ 810730 w 6179723"/>
              <a:gd name="connsiteY1544" fmla="*/ 1046194 h 1983934"/>
              <a:gd name="connsiteX1545" fmla="*/ 836638 w 6179723"/>
              <a:gd name="connsiteY1545" fmla="*/ 1056904 h 1983934"/>
              <a:gd name="connsiteX1546" fmla="*/ 842177 w 6179723"/>
              <a:gd name="connsiteY1546" fmla="*/ 1070426 h 1983934"/>
              <a:gd name="connsiteX1547" fmla="*/ 959943 w 6179723"/>
              <a:gd name="connsiteY1547" fmla="*/ 1055889 h 1983934"/>
              <a:gd name="connsiteX1548" fmla="*/ 958324 w 6179723"/>
              <a:gd name="connsiteY1548" fmla="*/ 1047916 h 1983934"/>
              <a:gd name="connsiteX1549" fmla="*/ 978774 w 6179723"/>
              <a:gd name="connsiteY1549" fmla="*/ 999087 h 1983934"/>
              <a:gd name="connsiteX1550" fmla="*/ 983645 w 6179723"/>
              <a:gd name="connsiteY1550" fmla="*/ 995835 h 1983934"/>
              <a:gd name="connsiteX1551" fmla="*/ 929149 w 6179723"/>
              <a:gd name="connsiteY1551" fmla="*/ 919221 h 1983934"/>
              <a:gd name="connsiteX1552" fmla="*/ 916639 w 6179723"/>
              <a:gd name="connsiteY1552" fmla="*/ 924870 h 1983934"/>
              <a:gd name="connsiteX1553" fmla="*/ 882387 w 6179723"/>
              <a:gd name="connsiteY1553" fmla="*/ 893798 h 1983934"/>
              <a:gd name="connsiteX1554" fmla="*/ 913805 w 6179723"/>
              <a:gd name="connsiteY1554" fmla="*/ 859664 h 1983934"/>
              <a:gd name="connsiteX1555" fmla="*/ 947821 w 6179723"/>
              <a:gd name="connsiteY1555" fmla="*/ 890973 h 1983934"/>
              <a:gd name="connsiteX1556" fmla="*/ 940428 w 6179723"/>
              <a:gd name="connsiteY1556" fmla="*/ 911540 h 1983934"/>
              <a:gd name="connsiteX1557" fmla="*/ 995161 w 6179723"/>
              <a:gd name="connsiteY1557" fmla="*/ 988145 h 1983934"/>
              <a:gd name="connsiteX1558" fmla="*/ 1000928 w 6179723"/>
              <a:gd name="connsiteY1558" fmla="*/ 984294 h 1983934"/>
              <a:gd name="connsiteX1559" fmla="*/ 1028002 w 6179723"/>
              <a:gd name="connsiteY1559" fmla="*/ 978871 h 1983934"/>
              <a:gd name="connsiteX1560" fmla="*/ 1038044 w 6179723"/>
              <a:gd name="connsiteY1560" fmla="*/ 980872 h 1983934"/>
              <a:gd name="connsiteX1561" fmla="*/ 1070031 w 6179723"/>
              <a:gd name="connsiteY1561" fmla="*/ 859963 h 1983934"/>
              <a:gd name="connsiteX1562" fmla="*/ 1055003 w 6179723"/>
              <a:gd name="connsiteY1562" fmla="*/ 849848 h 1983934"/>
              <a:gd name="connsiteX1563" fmla="*/ 1039113 w 6179723"/>
              <a:gd name="connsiteY1563" fmla="*/ 811360 h 1983934"/>
              <a:gd name="connsiteX1564" fmla="*/ 1093490 w 6179723"/>
              <a:gd name="connsiteY1564" fmla="*/ 757218 h 1983934"/>
              <a:gd name="connsiteX1565" fmla="*/ 1147632 w 6179723"/>
              <a:gd name="connsiteY1565" fmla="*/ 811360 h 1983934"/>
              <a:gd name="connsiteX1566" fmla="*/ 1093490 w 6179723"/>
              <a:gd name="connsiteY1566" fmla="*/ 865738 h 1983934"/>
              <a:gd name="connsiteX1567" fmla="*/ 1089978 w 6179723"/>
              <a:gd name="connsiteY1567" fmla="*/ 865032 h 1983934"/>
              <a:gd name="connsiteX1568" fmla="*/ 1057916 w 6179723"/>
              <a:gd name="connsiteY1568" fmla="*/ 986094 h 1983934"/>
              <a:gd name="connsiteX1569" fmla="*/ 1077436 w 6179723"/>
              <a:gd name="connsiteY1569" fmla="*/ 999087 h 1983934"/>
              <a:gd name="connsiteX1570" fmla="*/ 1097916 w 6179723"/>
              <a:gd name="connsiteY1570" fmla="*/ 1047916 h 1983934"/>
              <a:gd name="connsiteX1571" fmla="*/ 1077436 w 6179723"/>
              <a:gd name="connsiteY1571" fmla="*/ 1097065 h 1983934"/>
              <a:gd name="connsiteX1572" fmla="*/ 1063040 w 6179723"/>
              <a:gd name="connsiteY1572" fmla="*/ 1106717 h 1983934"/>
              <a:gd name="connsiteX1573" fmla="*/ 1115984 w 6179723"/>
              <a:gd name="connsiteY1573" fmla="*/ 1218764 h 1983934"/>
              <a:gd name="connsiteX1574" fmla="*/ 1126383 w 6179723"/>
              <a:gd name="connsiteY1574" fmla="*/ 1216118 h 1983934"/>
              <a:gd name="connsiteX1575" fmla="*/ 1150685 w 6179723"/>
              <a:gd name="connsiteY1575" fmla="*/ 1248330 h 1983934"/>
              <a:gd name="connsiteX1576" fmla="*/ 1118597 w 6179723"/>
              <a:gd name="connsiteY1576" fmla="*/ 1272490 h 1983934"/>
              <a:gd name="connsiteX1577" fmla="*/ 1094059 w 6179723"/>
              <a:gd name="connsiteY1577" fmla="*/ 1240277 h 1983934"/>
              <a:gd name="connsiteX1578" fmla="*/ 1103438 w 6179723"/>
              <a:gd name="connsiteY1578" fmla="*/ 1224342 h 1983934"/>
              <a:gd name="connsiteX1579" fmla="*/ 1050841 w 6179723"/>
              <a:gd name="connsiteY1579" fmla="*/ 1112842 h 1983934"/>
              <a:gd name="connsiteX1580" fmla="*/ 1028002 w 6179723"/>
              <a:gd name="connsiteY1580" fmla="*/ 1117428 h 1983934"/>
              <a:gd name="connsiteX1581" fmla="*/ 963816 w 6179723"/>
              <a:gd name="connsiteY1581" fmla="*/ 1074970 h 1983934"/>
              <a:gd name="connsiteX1582" fmla="*/ 962895 w 6179723"/>
              <a:gd name="connsiteY1582" fmla="*/ 1070435 h 1983934"/>
              <a:gd name="connsiteX1583" fmla="*/ 846479 w 6179723"/>
              <a:gd name="connsiteY1583" fmla="*/ 1084765 h 1983934"/>
              <a:gd name="connsiteX1584" fmla="*/ 836638 w 6179723"/>
              <a:gd name="connsiteY1584" fmla="*/ 1108789 h 1983934"/>
              <a:gd name="connsiteX1585" fmla="*/ 810730 w 6179723"/>
              <a:gd name="connsiteY1585" fmla="*/ 1119499 h 1983934"/>
              <a:gd name="connsiteX1586" fmla="*/ 773960 w 6179723"/>
              <a:gd name="connsiteY1586" fmla="*/ 1082847 h 1983934"/>
              <a:gd name="connsiteX1587" fmla="*/ 758312 w 6179723"/>
              <a:gd name="connsiteY1587" fmla="*/ 510196 h 1983934"/>
              <a:gd name="connsiteX1588" fmla="*/ 794964 w 6179723"/>
              <a:gd name="connsiteY1588" fmla="*/ 473661 h 1983934"/>
              <a:gd name="connsiteX1589" fmla="*/ 831616 w 6179723"/>
              <a:gd name="connsiteY1589" fmla="*/ 510196 h 1983934"/>
              <a:gd name="connsiteX1590" fmla="*/ 827790 w 6179723"/>
              <a:gd name="connsiteY1590" fmla="*/ 519495 h 1983934"/>
              <a:gd name="connsiteX1591" fmla="*/ 970226 w 6179723"/>
              <a:gd name="connsiteY1591" fmla="*/ 597901 h 1983934"/>
              <a:gd name="connsiteX1592" fmla="*/ 971670 w 6179723"/>
              <a:gd name="connsiteY1592" fmla="*/ 594406 h 1983934"/>
              <a:gd name="connsiteX1593" fmla="*/ 997613 w 6179723"/>
              <a:gd name="connsiteY1593" fmla="*/ 583779 h 1983934"/>
              <a:gd name="connsiteX1594" fmla="*/ 1034265 w 6179723"/>
              <a:gd name="connsiteY1594" fmla="*/ 620314 h 1983934"/>
              <a:gd name="connsiteX1595" fmla="*/ 997613 w 6179723"/>
              <a:gd name="connsiteY1595" fmla="*/ 657084 h 1983934"/>
              <a:gd name="connsiteX1596" fmla="*/ 988945 w 6179723"/>
              <a:gd name="connsiteY1596" fmla="*/ 653494 h 1983934"/>
              <a:gd name="connsiteX1597" fmla="*/ 852473 w 6179723"/>
              <a:gd name="connsiteY1597" fmla="*/ 727925 h 1983934"/>
              <a:gd name="connsiteX1598" fmla="*/ 855018 w 6179723"/>
              <a:gd name="connsiteY1598" fmla="*/ 734082 h 1983934"/>
              <a:gd name="connsiteX1599" fmla="*/ 818366 w 6179723"/>
              <a:gd name="connsiteY1599" fmla="*/ 770852 h 1983934"/>
              <a:gd name="connsiteX1600" fmla="*/ 781714 w 6179723"/>
              <a:gd name="connsiteY1600" fmla="*/ 734082 h 1983934"/>
              <a:gd name="connsiteX1601" fmla="*/ 818366 w 6179723"/>
              <a:gd name="connsiteY1601" fmla="*/ 697547 h 1983934"/>
              <a:gd name="connsiteX1602" fmla="*/ 844309 w 6179723"/>
              <a:gd name="connsiteY1602" fmla="*/ 708173 h 1983934"/>
              <a:gd name="connsiteX1603" fmla="*/ 845302 w 6179723"/>
              <a:gd name="connsiteY1603" fmla="*/ 710577 h 1983934"/>
              <a:gd name="connsiteX1604" fmla="*/ 970115 w 6179723"/>
              <a:gd name="connsiteY1604" fmla="*/ 642559 h 1983934"/>
              <a:gd name="connsiteX1605" fmla="*/ 960961 w 6179723"/>
              <a:gd name="connsiteY1605" fmla="*/ 620314 h 1983934"/>
              <a:gd name="connsiteX1606" fmla="*/ 963070 w 6179723"/>
              <a:gd name="connsiteY1606" fmla="*/ 615211 h 1983934"/>
              <a:gd name="connsiteX1607" fmla="*/ 820081 w 6179723"/>
              <a:gd name="connsiteY1607" fmla="*/ 536564 h 1983934"/>
              <a:gd name="connsiteX1608" fmla="*/ 807893 w 6179723"/>
              <a:gd name="connsiteY1608" fmla="*/ 541611 h 1983934"/>
              <a:gd name="connsiteX1609" fmla="*/ 825775 w 6179723"/>
              <a:gd name="connsiteY1609" fmla="*/ 686890 h 1983934"/>
              <a:gd name="connsiteX1610" fmla="*/ 819377 w 6179723"/>
              <a:gd name="connsiteY1610" fmla="*/ 695097 h 1983934"/>
              <a:gd name="connsiteX1611" fmla="*/ 811084 w 6179723"/>
              <a:gd name="connsiteY1611" fmla="*/ 688297 h 1983934"/>
              <a:gd name="connsiteX1612" fmla="*/ 793568 w 6179723"/>
              <a:gd name="connsiteY1612" fmla="*/ 546387 h 1983934"/>
              <a:gd name="connsiteX1613" fmla="*/ 769022 w 6179723"/>
              <a:gd name="connsiteY1613" fmla="*/ 536221 h 1983934"/>
              <a:gd name="connsiteX1614" fmla="*/ 758312 w 6179723"/>
              <a:gd name="connsiteY1614" fmla="*/ 510196 h 1983934"/>
              <a:gd name="connsiteX1615" fmla="*/ 676307 w 6179723"/>
              <a:gd name="connsiteY1615" fmla="*/ 145481 h 1983934"/>
              <a:gd name="connsiteX1616" fmla="*/ 770289 w 6179723"/>
              <a:gd name="connsiteY1616" fmla="*/ 116256 h 1983934"/>
              <a:gd name="connsiteX1617" fmla="*/ 791510 w 6179723"/>
              <a:gd name="connsiteY1617" fmla="*/ 133648 h 1983934"/>
              <a:gd name="connsiteX1618" fmla="*/ 799539 w 6179723"/>
              <a:gd name="connsiteY1618" fmla="*/ 148796 h 1983934"/>
              <a:gd name="connsiteX1619" fmla="*/ 893925 w 6179723"/>
              <a:gd name="connsiteY1619" fmla="*/ 136151 h 1983934"/>
              <a:gd name="connsiteX1620" fmla="*/ 894761 w 6179723"/>
              <a:gd name="connsiteY1620" fmla="*/ 122450 h 1983934"/>
              <a:gd name="connsiteX1621" fmla="*/ 938220 w 6179723"/>
              <a:gd name="connsiteY1621" fmla="*/ 106638 h 1983934"/>
              <a:gd name="connsiteX1622" fmla="*/ 953765 w 6179723"/>
              <a:gd name="connsiteY1622" fmla="*/ 150348 h 1983934"/>
              <a:gd name="connsiteX1623" fmla="*/ 910208 w 6179723"/>
              <a:gd name="connsiteY1623" fmla="*/ 165841 h 1983934"/>
              <a:gd name="connsiteX1624" fmla="*/ 895460 w 6179723"/>
              <a:gd name="connsiteY1624" fmla="*/ 149710 h 1983934"/>
              <a:gd name="connsiteX1625" fmla="*/ 803459 w 6179723"/>
              <a:gd name="connsiteY1625" fmla="*/ 162234 h 1983934"/>
              <a:gd name="connsiteX1626" fmla="*/ 798878 w 6179723"/>
              <a:gd name="connsiteY1626" fmla="*/ 210090 h 1983934"/>
              <a:gd name="connsiteX1627" fmla="*/ 797441 w 6179723"/>
              <a:gd name="connsiteY1627" fmla="*/ 211860 h 1983934"/>
              <a:gd name="connsiteX1628" fmla="*/ 883336 w 6179723"/>
              <a:gd name="connsiteY1628" fmla="*/ 290880 h 1983934"/>
              <a:gd name="connsiteX1629" fmla="*/ 896608 w 6179723"/>
              <a:gd name="connsiteY1629" fmla="*/ 279833 h 1983934"/>
              <a:gd name="connsiteX1630" fmla="*/ 938065 w 6179723"/>
              <a:gd name="connsiteY1630" fmla="*/ 283723 h 1983934"/>
              <a:gd name="connsiteX1631" fmla="*/ 960604 w 6179723"/>
              <a:gd name="connsiteY1631" fmla="*/ 357074 h 1983934"/>
              <a:gd name="connsiteX1632" fmla="*/ 887463 w 6179723"/>
              <a:gd name="connsiteY1632" fmla="*/ 379723 h 1983934"/>
              <a:gd name="connsiteX1633" fmla="*/ 864605 w 6179723"/>
              <a:gd name="connsiteY1633" fmla="*/ 306471 h 1983934"/>
              <a:gd name="connsiteX1634" fmla="*/ 867378 w 6179723"/>
              <a:gd name="connsiteY1634" fmla="*/ 304163 h 1983934"/>
              <a:gd name="connsiteX1635" fmla="*/ 784465 w 6179723"/>
              <a:gd name="connsiteY1635" fmla="*/ 227846 h 1983934"/>
              <a:gd name="connsiteX1636" fmla="*/ 781392 w 6179723"/>
              <a:gd name="connsiteY1636" fmla="*/ 231632 h 1983934"/>
              <a:gd name="connsiteX1637" fmla="*/ 705199 w 6179723"/>
              <a:gd name="connsiteY1637" fmla="*/ 239742 h 1983934"/>
              <a:gd name="connsiteX1638" fmla="*/ 676307 w 6179723"/>
              <a:gd name="connsiteY1638" fmla="*/ 145481 h 1983934"/>
              <a:gd name="connsiteX1639" fmla="*/ 534148 w 6179723"/>
              <a:gd name="connsiteY1639" fmla="*/ 1154264 h 1983934"/>
              <a:gd name="connsiteX1640" fmla="*/ 570800 w 6179723"/>
              <a:gd name="connsiteY1640" fmla="*/ 1117728 h 1983934"/>
              <a:gd name="connsiteX1641" fmla="*/ 607452 w 6179723"/>
              <a:gd name="connsiteY1641" fmla="*/ 1154263 h 1983934"/>
              <a:gd name="connsiteX1642" fmla="*/ 603625 w 6179723"/>
              <a:gd name="connsiteY1642" fmla="*/ 1163563 h 1983934"/>
              <a:gd name="connsiteX1643" fmla="*/ 746062 w 6179723"/>
              <a:gd name="connsiteY1643" fmla="*/ 1241969 h 1983934"/>
              <a:gd name="connsiteX1644" fmla="*/ 747507 w 6179723"/>
              <a:gd name="connsiteY1644" fmla="*/ 1238473 h 1983934"/>
              <a:gd name="connsiteX1645" fmla="*/ 773449 w 6179723"/>
              <a:gd name="connsiteY1645" fmla="*/ 1227847 h 1983934"/>
              <a:gd name="connsiteX1646" fmla="*/ 810102 w 6179723"/>
              <a:gd name="connsiteY1646" fmla="*/ 1264381 h 1983934"/>
              <a:gd name="connsiteX1647" fmla="*/ 773449 w 6179723"/>
              <a:gd name="connsiteY1647" fmla="*/ 1301151 h 1983934"/>
              <a:gd name="connsiteX1648" fmla="*/ 764781 w 6179723"/>
              <a:gd name="connsiteY1648" fmla="*/ 1297561 h 1983934"/>
              <a:gd name="connsiteX1649" fmla="*/ 628309 w 6179723"/>
              <a:gd name="connsiteY1649" fmla="*/ 1371992 h 1983934"/>
              <a:gd name="connsiteX1650" fmla="*/ 630854 w 6179723"/>
              <a:gd name="connsiteY1650" fmla="*/ 1378149 h 1983934"/>
              <a:gd name="connsiteX1651" fmla="*/ 594202 w 6179723"/>
              <a:gd name="connsiteY1651" fmla="*/ 1414919 h 1983934"/>
              <a:gd name="connsiteX1652" fmla="*/ 557550 w 6179723"/>
              <a:gd name="connsiteY1652" fmla="*/ 1378150 h 1983934"/>
              <a:gd name="connsiteX1653" fmla="*/ 594202 w 6179723"/>
              <a:gd name="connsiteY1653" fmla="*/ 1341614 h 1983934"/>
              <a:gd name="connsiteX1654" fmla="*/ 620145 w 6179723"/>
              <a:gd name="connsiteY1654" fmla="*/ 1352241 h 1983934"/>
              <a:gd name="connsiteX1655" fmla="*/ 621138 w 6179723"/>
              <a:gd name="connsiteY1655" fmla="*/ 1354644 h 1983934"/>
              <a:gd name="connsiteX1656" fmla="*/ 745951 w 6179723"/>
              <a:gd name="connsiteY1656" fmla="*/ 1286628 h 1983934"/>
              <a:gd name="connsiteX1657" fmla="*/ 736797 w 6179723"/>
              <a:gd name="connsiteY1657" fmla="*/ 1264382 h 1983934"/>
              <a:gd name="connsiteX1658" fmla="*/ 738906 w 6179723"/>
              <a:gd name="connsiteY1658" fmla="*/ 1259279 h 1983934"/>
              <a:gd name="connsiteX1659" fmla="*/ 595915 w 6179723"/>
              <a:gd name="connsiteY1659" fmla="*/ 1180631 h 1983934"/>
              <a:gd name="connsiteX1660" fmla="*/ 583729 w 6179723"/>
              <a:gd name="connsiteY1660" fmla="*/ 1185678 h 1983934"/>
              <a:gd name="connsiteX1661" fmla="*/ 601611 w 6179723"/>
              <a:gd name="connsiteY1661" fmla="*/ 1330958 h 1983934"/>
              <a:gd name="connsiteX1662" fmla="*/ 595213 w 6179723"/>
              <a:gd name="connsiteY1662" fmla="*/ 1339165 h 1983934"/>
              <a:gd name="connsiteX1663" fmla="*/ 586920 w 6179723"/>
              <a:gd name="connsiteY1663" fmla="*/ 1332365 h 1983934"/>
              <a:gd name="connsiteX1664" fmla="*/ 569403 w 6179723"/>
              <a:gd name="connsiteY1664" fmla="*/ 1190454 h 1983934"/>
              <a:gd name="connsiteX1665" fmla="*/ 544858 w 6179723"/>
              <a:gd name="connsiteY1665" fmla="*/ 1180289 h 1983934"/>
              <a:gd name="connsiteX1666" fmla="*/ 534148 w 6179723"/>
              <a:gd name="connsiteY1666" fmla="*/ 1154264 h 1983934"/>
              <a:gd name="connsiteX1667" fmla="*/ 452142 w 6179723"/>
              <a:gd name="connsiteY1667" fmla="*/ 789548 h 1983934"/>
              <a:gd name="connsiteX1668" fmla="*/ 546125 w 6179723"/>
              <a:gd name="connsiteY1668" fmla="*/ 760323 h 1983934"/>
              <a:gd name="connsiteX1669" fmla="*/ 567346 w 6179723"/>
              <a:gd name="connsiteY1669" fmla="*/ 777716 h 1983934"/>
              <a:gd name="connsiteX1670" fmla="*/ 575375 w 6179723"/>
              <a:gd name="connsiteY1670" fmla="*/ 792863 h 1983934"/>
              <a:gd name="connsiteX1671" fmla="*/ 669760 w 6179723"/>
              <a:gd name="connsiteY1671" fmla="*/ 780219 h 1983934"/>
              <a:gd name="connsiteX1672" fmla="*/ 670597 w 6179723"/>
              <a:gd name="connsiteY1672" fmla="*/ 766518 h 1983934"/>
              <a:gd name="connsiteX1673" fmla="*/ 714056 w 6179723"/>
              <a:gd name="connsiteY1673" fmla="*/ 750706 h 1983934"/>
              <a:gd name="connsiteX1674" fmla="*/ 729601 w 6179723"/>
              <a:gd name="connsiteY1674" fmla="*/ 794415 h 1983934"/>
              <a:gd name="connsiteX1675" fmla="*/ 686043 w 6179723"/>
              <a:gd name="connsiteY1675" fmla="*/ 809909 h 1983934"/>
              <a:gd name="connsiteX1676" fmla="*/ 671296 w 6179723"/>
              <a:gd name="connsiteY1676" fmla="*/ 793778 h 1983934"/>
              <a:gd name="connsiteX1677" fmla="*/ 579294 w 6179723"/>
              <a:gd name="connsiteY1677" fmla="*/ 806301 h 1983934"/>
              <a:gd name="connsiteX1678" fmla="*/ 574713 w 6179723"/>
              <a:gd name="connsiteY1678" fmla="*/ 854157 h 1983934"/>
              <a:gd name="connsiteX1679" fmla="*/ 573276 w 6179723"/>
              <a:gd name="connsiteY1679" fmla="*/ 855927 h 1983934"/>
              <a:gd name="connsiteX1680" fmla="*/ 659172 w 6179723"/>
              <a:gd name="connsiteY1680" fmla="*/ 934947 h 1983934"/>
              <a:gd name="connsiteX1681" fmla="*/ 672444 w 6179723"/>
              <a:gd name="connsiteY1681" fmla="*/ 923900 h 1983934"/>
              <a:gd name="connsiteX1682" fmla="*/ 713901 w 6179723"/>
              <a:gd name="connsiteY1682" fmla="*/ 927791 h 1983934"/>
              <a:gd name="connsiteX1683" fmla="*/ 736440 w 6179723"/>
              <a:gd name="connsiteY1683" fmla="*/ 1001141 h 1983934"/>
              <a:gd name="connsiteX1684" fmla="*/ 663299 w 6179723"/>
              <a:gd name="connsiteY1684" fmla="*/ 1023790 h 1983934"/>
              <a:gd name="connsiteX1685" fmla="*/ 640441 w 6179723"/>
              <a:gd name="connsiteY1685" fmla="*/ 950539 h 1983934"/>
              <a:gd name="connsiteX1686" fmla="*/ 643214 w 6179723"/>
              <a:gd name="connsiteY1686" fmla="*/ 948230 h 1983934"/>
              <a:gd name="connsiteX1687" fmla="*/ 560300 w 6179723"/>
              <a:gd name="connsiteY1687" fmla="*/ 871913 h 1983934"/>
              <a:gd name="connsiteX1688" fmla="*/ 557227 w 6179723"/>
              <a:gd name="connsiteY1688" fmla="*/ 875700 h 1983934"/>
              <a:gd name="connsiteX1689" fmla="*/ 481034 w 6179723"/>
              <a:gd name="connsiteY1689" fmla="*/ 883810 h 1983934"/>
              <a:gd name="connsiteX1690" fmla="*/ 452142 w 6179723"/>
              <a:gd name="connsiteY1690" fmla="*/ 789548 h 1983934"/>
              <a:gd name="connsiteX1691" fmla="*/ 312532 w 6179723"/>
              <a:gd name="connsiteY1691" fmla="*/ 164130 h 1983934"/>
              <a:gd name="connsiteX1692" fmla="*/ 346755 w 6179723"/>
              <a:gd name="connsiteY1692" fmla="*/ 125089 h 1983934"/>
              <a:gd name="connsiteX1693" fmla="*/ 355634 w 6179723"/>
              <a:gd name="connsiteY1693" fmla="*/ 128116 h 1983934"/>
              <a:gd name="connsiteX1694" fmla="*/ 487060 w 6179723"/>
              <a:gd name="connsiteY1694" fmla="*/ 45100 h 1983934"/>
              <a:gd name="connsiteX1695" fmla="*/ 484125 w 6179723"/>
              <a:gd name="connsiteY1695" fmla="*/ 39118 h 1983934"/>
              <a:gd name="connsiteX1696" fmla="*/ 518348 w 6179723"/>
              <a:gd name="connsiteY1696" fmla="*/ 77 h 1983934"/>
              <a:gd name="connsiteX1697" fmla="*/ 557279 w 6179723"/>
              <a:gd name="connsiteY1697" fmla="*/ 34424 h 1983934"/>
              <a:gd name="connsiteX1698" fmla="*/ 523042 w 6179723"/>
              <a:gd name="connsiteY1698" fmla="*/ 73231 h 1983934"/>
              <a:gd name="connsiteX1699" fmla="*/ 496472 w 6179723"/>
              <a:gd name="connsiteY1699" fmla="*/ 64288 h 1983934"/>
              <a:gd name="connsiteX1700" fmla="*/ 495327 w 6179723"/>
              <a:gd name="connsiteY1700" fmla="*/ 61952 h 1983934"/>
              <a:gd name="connsiteX1701" fmla="*/ 375126 w 6179723"/>
              <a:gd name="connsiteY1701" fmla="*/ 137822 h 1983934"/>
              <a:gd name="connsiteX1702" fmla="*/ 385686 w 6179723"/>
              <a:gd name="connsiteY1702" fmla="*/ 159436 h 1983934"/>
              <a:gd name="connsiteX1703" fmla="*/ 383908 w 6179723"/>
              <a:gd name="connsiteY1703" fmla="*/ 164663 h 1983934"/>
              <a:gd name="connsiteX1704" fmla="*/ 531641 w 6179723"/>
              <a:gd name="connsiteY1704" fmla="*/ 233994 h 1983934"/>
              <a:gd name="connsiteX1705" fmla="*/ 543480 w 6179723"/>
              <a:gd name="connsiteY1705" fmla="*/ 228176 h 1983934"/>
              <a:gd name="connsiteX1706" fmla="*/ 516332 w 6179723"/>
              <a:gd name="connsiteY1706" fmla="*/ 84339 h 1983934"/>
              <a:gd name="connsiteX1707" fmla="*/ 522190 w 6179723"/>
              <a:gd name="connsiteY1707" fmla="*/ 75740 h 1983934"/>
              <a:gd name="connsiteX1708" fmla="*/ 530902 w 6179723"/>
              <a:gd name="connsiteY1708" fmla="*/ 81995 h 1983934"/>
              <a:gd name="connsiteX1709" fmla="*/ 557470 w 6179723"/>
              <a:gd name="connsiteY1709" fmla="*/ 222493 h 1983934"/>
              <a:gd name="connsiteX1710" fmla="*/ 582617 w 6179723"/>
              <a:gd name="connsiteY1710" fmla="*/ 231066 h 1983934"/>
              <a:gd name="connsiteX1711" fmla="*/ 594971 w 6179723"/>
              <a:gd name="connsiteY1711" fmla="*/ 256352 h 1983934"/>
              <a:gd name="connsiteX1712" fmla="*/ 560734 w 6179723"/>
              <a:gd name="connsiteY1712" fmla="*/ 295159 h 1983934"/>
              <a:gd name="connsiteX1713" fmla="*/ 521817 w 6179723"/>
              <a:gd name="connsiteY1713" fmla="*/ 261046 h 1983934"/>
              <a:gd name="connsiteX1714" fmla="*/ 525041 w 6179723"/>
              <a:gd name="connsiteY1714" fmla="*/ 251520 h 1983934"/>
              <a:gd name="connsiteX1715" fmla="*/ 377876 w 6179723"/>
              <a:gd name="connsiteY1715" fmla="*/ 182396 h 1983934"/>
              <a:gd name="connsiteX1716" fmla="*/ 376658 w 6179723"/>
              <a:gd name="connsiteY1716" fmla="*/ 185977 h 1983934"/>
              <a:gd name="connsiteX1717" fmla="*/ 351449 w 6179723"/>
              <a:gd name="connsiteY1717" fmla="*/ 198244 h 1983934"/>
              <a:gd name="connsiteX1718" fmla="*/ 312532 w 6179723"/>
              <a:gd name="connsiteY1718" fmla="*/ 164130 h 1983934"/>
              <a:gd name="connsiteX1719" fmla="*/ 224166 w 6179723"/>
              <a:gd name="connsiteY1719" fmla="*/ 370535 h 1983934"/>
              <a:gd name="connsiteX1720" fmla="*/ 278308 w 6179723"/>
              <a:gd name="connsiteY1720" fmla="*/ 316393 h 1983934"/>
              <a:gd name="connsiteX1721" fmla="*/ 332685 w 6179723"/>
              <a:gd name="connsiteY1721" fmla="*/ 370535 h 1983934"/>
              <a:gd name="connsiteX1722" fmla="*/ 331309 w 6179723"/>
              <a:gd name="connsiteY1722" fmla="*/ 373870 h 1983934"/>
              <a:gd name="connsiteX1723" fmla="*/ 457562 w 6179723"/>
              <a:gd name="connsiteY1723" fmla="*/ 407306 h 1983934"/>
              <a:gd name="connsiteX1724" fmla="*/ 466034 w 6179723"/>
              <a:gd name="connsiteY1724" fmla="*/ 386589 h 1983934"/>
              <a:gd name="connsiteX1725" fmla="*/ 514862 w 6179723"/>
              <a:gd name="connsiteY1725" fmla="*/ 366110 h 1983934"/>
              <a:gd name="connsiteX1726" fmla="*/ 564012 w 6179723"/>
              <a:gd name="connsiteY1726" fmla="*/ 386589 h 1983934"/>
              <a:gd name="connsiteX1727" fmla="*/ 573663 w 6179723"/>
              <a:gd name="connsiteY1727" fmla="*/ 400984 h 1983934"/>
              <a:gd name="connsiteX1728" fmla="*/ 685709 w 6179723"/>
              <a:gd name="connsiteY1728" fmla="*/ 348041 h 1983934"/>
              <a:gd name="connsiteX1729" fmla="*/ 683063 w 6179723"/>
              <a:gd name="connsiteY1729" fmla="*/ 337642 h 1983934"/>
              <a:gd name="connsiteX1730" fmla="*/ 715276 w 6179723"/>
              <a:gd name="connsiteY1730" fmla="*/ 313340 h 1983934"/>
              <a:gd name="connsiteX1731" fmla="*/ 739435 w 6179723"/>
              <a:gd name="connsiteY1731" fmla="*/ 345428 h 1983934"/>
              <a:gd name="connsiteX1732" fmla="*/ 707223 w 6179723"/>
              <a:gd name="connsiteY1732" fmla="*/ 369965 h 1983934"/>
              <a:gd name="connsiteX1733" fmla="*/ 691288 w 6179723"/>
              <a:gd name="connsiteY1733" fmla="*/ 360587 h 1983934"/>
              <a:gd name="connsiteX1734" fmla="*/ 579788 w 6179723"/>
              <a:gd name="connsiteY1734" fmla="*/ 413184 h 1983934"/>
              <a:gd name="connsiteX1735" fmla="*/ 584374 w 6179723"/>
              <a:gd name="connsiteY1735" fmla="*/ 436023 h 1983934"/>
              <a:gd name="connsiteX1736" fmla="*/ 541916 w 6179723"/>
              <a:gd name="connsiteY1736" fmla="*/ 500209 h 1983934"/>
              <a:gd name="connsiteX1737" fmla="*/ 537381 w 6179723"/>
              <a:gd name="connsiteY1737" fmla="*/ 501130 h 1983934"/>
              <a:gd name="connsiteX1738" fmla="*/ 551710 w 6179723"/>
              <a:gd name="connsiteY1738" fmla="*/ 617545 h 1983934"/>
              <a:gd name="connsiteX1739" fmla="*/ 575736 w 6179723"/>
              <a:gd name="connsiteY1739" fmla="*/ 627387 h 1983934"/>
              <a:gd name="connsiteX1740" fmla="*/ 586445 w 6179723"/>
              <a:gd name="connsiteY1740" fmla="*/ 653296 h 1983934"/>
              <a:gd name="connsiteX1741" fmla="*/ 549793 w 6179723"/>
              <a:gd name="connsiteY1741" fmla="*/ 690065 h 1983934"/>
              <a:gd name="connsiteX1742" fmla="*/ 513141 w 6179723"/>
              <a:gd name="connsiteY1742" fmla="*/ 653295 h 1983934"/>
              <a:gd name="connsiteX1743" fmla="*/ 523851 w 6179723"/>
              <a:gd name="connsiteY1743" fmla="*/ 627387 h 1983934"/>
              <a:gd name="connsiteX1744" fmla="*/ 537371 w 6179723"/>
              <a:gd name="connsiteY1744" fmla="*/ 621848 h 1983934"/>
              <a:gd name="connsiteX1745" fmla="*/ 522835 w 6179723"/>
              <a:gd name="connsiteY1745" fmla="*/ 504083 h 1983934"/>
              <a:gd name="connsiteX1746" fmla="*/ 514862 w 6179723"/>
              <a:gd name="connsiteY1746" fmla="*/ 505701 h 1983934"/>
              <a:gd name="connsiteX1747" fmla="*/ 466034 w 6179723"/>
              <a:gd name="connsiteY1747" fmla="*/ 485250 h 1983934"/>
              <a:gd name="connsiteX1748" fmla="*/ 462781 w 6179723"/>
              <a:gd name="connsiteY1748" fmla="*/ 480380 h 1983934"/>
              <a:gd name="connsiteX1749" fmla="*/ 386168 w 6179723"/>
              <a:gd name="connsiteY1749" fmla="*/ 534876 h 1983934"/>
              <a:gd name="connsiteX1750" fmla="*/ 391817 w 6179723"/>
              <a:gd name="connsiteY1750" fmla="*/ 547386 h 1983934"/>
              <a:gd name="connsiteX1751" fmla="*/ 360744 w 6179723"/>
              <a:gd name="connsiteY1751" fmla="*/ 581638 h 1983934"/>
              <a:gd name="connsiteX1752" fmla="*/ 326612 w 6179723"/>
              <a:gd name="connsiteY1752" fmla="*/ 550221 h 1983934"/>
              <a:gd name="connsiteX1753" fmla="*/ 357920 w 6179723"/>
              <a:gd name="connsiteY1753" fmla="*/ 516205 h 1983934"/>
              <a:gd name="connsiteX1754" fmla="*/ 378487 w 6179723"/>
              <a:gd name="connsiteY1754" fmla="*/ 523598 h 1983934"/>
              <a:gd name="connsiteX1755" fmla="*/ 455091 w 6179723"/>
              <a:gd name="connsiteY1755" fmla="*/ 468864 h 1983934"/>
              <a:gd name="connsiteX1756" fmla="*/ 451241 w 6179723"/>
              <a:gd name="connsiteY1756" fmla="*/ 463097 h 1983934"/>
              <a:gd name="connsiteX1757" fmla="*/ 445818 w 6179723"/>
              <a:gd name="connsiteY1757" fmla="*/ 436023 h 1983934"/>
              <a:gd name="connsiteX1758" fmla="*/ 449719 w 6179723"/>
              <a:gd name="connsiteY1758" fmla="*/ 426484 h 1983934"/>
              <a:gd name="connsiteX1759" fmla="*/ 323385 w 6179723"/>
              <a:gd name="connsiteY1759" fmla="*/ 393062 h 1983934"/>
              <a:gd name="connsiteX1760" fmla="*/ 316796 w 6179723"/>
              <a:gd name="connsiteY1760" fmla="*/ 409023 h 1983934"/>
              <a:gd name="connsiteX1761" fmla="*/ 278308 w 6179723"/>
              <a:gd name="connsiteY1761" fmla="*/ 424912 h 1983934"/>
              <a:gd name="connsiteX1762" fmla="*/ 224166 w 6179723"/>
              <a:gd name="connsiteY1762" fmla="*/ 370535 h 1983934"/>
              <a:gd name="connsiteX1763" fmla="*/ 88366 w 6179723"/>
              <a:gd name="connsiteY1763" fmla="*/ 808198 h 1983934"/>
              <a:gd name="connsiteX1764" fmla="*/ 122589 w 6179723"/>
              <a:gd name="connsiteY1764" fmla="*/ 769156 h 1983934"/>
              <a:gd name="connsiteX1765" fmla="*/ 131469 w 6179723"/>
              <a:gd name="connsiteY1765" fmla="*/ 772184 h 1983934"/>
              <a:gd name="connsiteX1766" fmla="*/ 262894 w 6179723"/>
              <a:gd name="connsiteY1766" fmla="*/ 689167 h 1983934"/>
              <a:gd name="connsiteX1767" fmla="*/ 259960 w 6179723"/>
              <a:gd name="connsiteY1767" fmla="*/ 683186 h 1983934"/>
              <a:gd name="connsiteX1768" fmla="*/ 294183 w 6179723"/>
              <a:gd name="connsiteY1768" fmla="*/ 644144 h 1983934"/>
              <a:gd name="connsiteX1769" fmla="*/ 333114 w 6179723"/>
              <a:gd name="connsiteY1769" fmla="*/ 678492 h 1983934"/>
              <a:gd name="connsiteX1770" fmla="*/ 298877 w 6179723"/>
              <a:gd name="connsiteY1770" fmla="*/ 717299 h 1983934"/>
              <a:gd name="connsiteX1771" fmla="*/ 272307 w 6179723"/>
              <a:gd name="connsiteY1771" fmla="*/ 708355 h 1983934"/>
              <a:gd name="connsiteX1772" fmla="*/ 271161 w 6179723"/>
              <a:gd name="connsiteY1772" fmla="*/ 706020 h 1983934"/>
              <a:gd name="connsiteX1773" fmla="*/ 150960 w 6179723"/>
              <a:gd name="connsiteY1773" fmla="*/ 781889 h 1983934"/>
              <a:gd name="connsiteX1774" fmla="*/ 161520 w 6179723"/>
              <a:gd name="connsiteY1774" fmla="*/ 803503 h 1983934"/>
              <a:gd name="connsiteX1775" fmla="*/ 159742 w 6179723"/>
              <a:gd name="connsiteY1775" fmla="*/ 808730 h 1983934"/>
              <a:gd name="connsiteX1776" fmla="*/ 307477 w 6179723"/>
              <a:gd name="connsiteY1776" fmla="*/ 878060 h 1983934"/>
              <a:gd name="connsiteX1777" fmla="*/ 319315 w 6179723"/>
              <a:gd name="connsiteY1777" fmla="*/ 872244 h 1983934"/>
              <a:gd name="connsiteX1778" fmla="*/ 292166 w 6179723"/>
              <a:gd name="connsiteY1778" fmla="*/ 728407 h 1983934"/>
              <a:gd name="connsiteX1779" fmla="*/ 298025 w 6179723"/>
              <a:gd name="connsiteY1779" fmla="*/ 719807 h 1983934"/>
              <a:gd name="connsiteX1780" fmla="*/ 306736 w 6179723"/>
              <a:gd name="connsiteY1780" fmla="*/ 726062 h 1983934"/>
              <a:gd name="connsiteX1781" fmla="*/ 333305 w 6179723"/>
              <a:gd name="connsiteY1781" fmla="*/ 866560 h 1983934"/>
              <a:gd name="connsiteX1782" fmla="*/ 358452 w 6179723"/>
              <a:gd name="connsiteY1782" fmla="*/ 875133 h 1983934"/>
              <a:gd name="connsiteX1783" fmla="*/ 370806 w 6179723"/>
              <a:gd name="connsiteY1783" fmla="*/ 900419 h 1983934"/>
              <a:gd name="connsiteX1784" fmla="*/ 336569 w 6179723"/>
              <a:gd name="connsiteY1784" fmla="*/ 939227 h 1983934"/>
              <a:gd name="connsiteX1785" fmla="*/ 297652 w 6179723"/>
              <a:gd name="connsiteY1785" fmla="*/ 905113 h 1983934"/>
              <a:gd name="connsiteX1786" fmla="*/ 300876 w 6179723"/>
              <a:gd name="connsiteY1786" fmla="*/ 895587 h 1983934"/>
              <a:gd name="connsiteX1787" fmla="*/ 153710 w 6179723"/>
              <a:gd name="connsiteY1787" fmla="*/ 826464 h 1983934"/>
              <a:gd name="connsiteX1788" fmla="*/ 152492 w 6179723"/>
              <a:gd name="connsiteY1788" fmla="*/ 830045 h 1983934"/>
              <a:gd name="connsiteX1789" fmla="*/ 127283 w 6179723"/>
              <a:gd name="connsiteY1789" fmla="*/ 842311 h 1983934"/>
              <a:gd name="connsiteX1790" fmla="*/ 88366 w 6179723"/>
              <a:gd name="connsiteY1790" fmla="*/ 808198 h 1983934"/>
              <a:gd name="connsiteX1791" fmla="*/ 0 w 6179723"/>
              <a:gd name="connsiteY1791" fmla="*/ 1014602 h 1983934"/>
              <a:gd name="connsiteX1792" fmla="*/ 54142 w 6179723"/>
              <a:gd name="connsiteY1792" fmla="*/ 960460 h 1983934"/>
              <a:gd name="connsiteX1793" fmla="*/ 108519 w 6179723"/>
              <a:gd name="connsiteY1793" fmla="*/ 1014602 h 1983934"/>
              <a:gd name="connsiteX1794" fmla="*/ 107143 w 6179723"/>
              <a:gd name="connsiteY1794" fmla="*/ 1017937 h 1983934"/>
              <a:gd name="connsiteX1795" fmla="*/ 233396 w 6179723"/>
              <a:gd name="connsiteY1795" fmla="*/ 1051374 h 1983934"/>
              <a:gd name="connsiteX1796" fmla="*/ 241868 w 6179723"/>
              <a:gd name="connsiteY1796" fmla="*/ 1030657 h 1983934"/>
              <a:gd name="connsiteX1797" fmla="*/ 290697 w 6179723"/>
              <a:gd name="connsiteY1797" fmla="*/ 1010177 h 1983934"/>
              <a:gd name="connsiteX1798" fmla="*/ 339847 w 6179723"/>
              <a:gd name="connsiteY1798" fmla="*/ 1030657 h 1983934"/>
              <a:gd name="connsiteX1799" fmla="*/ 349497 w 6179723"/>
              <a:gd name="connsiteY1799" fmla="*/ 1045052 h 1983934"/>
              <a:gd name="connsiteX1800" fmla="*/ 461545 w 6179723"/>
              <a:gd name="connsiteY1800" fmla="*/ 992108 h 1983934"/>
              <a:gd name="connsiteX1801" fmla="*/ 458899 w 6179723"/>
              <a:gd name="connsiteY1801" fmla="*/ 981709 h 1983934"/>
              <a:gd name="connsiteX1802" fmla="*/ 491111 w 6179723"/>
              <a:gd name="connsiteY1802" fmla="*/ 957407 h 1983934"/>
              <a:gd name="connsiteX1803" fmla="*/ 515270 w 6179723"/>
              <a:gd name="connsiteY1803" fmla="*/ 989495 h 1983934"/>
              <a:gd name="connsiteX1804" fmla="*/ 483058 w 6179723"/>
              <a:gd name="connsiteY1804" fmla="*/ 1014033 h 1983934"/>
              <a:gd name="connsiteX1805" fmla="*/ 467122 w 6179723"/>
              <a:gd name="connsiteY1805" fmla="*/ 1004654 h 1983934"/>
              <a:gd name="connsiteX1806" fmla="*/ 355623 w 6179723"/>
              <a:gd name="connsiteY1806" fmla="*/ 1057251 h 1983934"/>
              <a:gd name="connsiteX1807" fmla="*/ 360209 w 6179723"/>
              <a:gd name="connsiteY1807" fmla="*/ 1080091 h 1983934"/>
              <a:gd name="connsiteX1808" fmla="*/ 317751 w 6179723"/>
              <a:gd name="connsiteY1808" fmla="*/ 1144277 h 1983934"/>
              <a:gd name="connsiteX1809" fmla="*/ 313216 w 6179723"/>
              <a:gd name="connsiteY1809" fmla="*/ 1145198 h 1983934"/>
              <a:gd name="connsiteX1810" fmla="*/ 327545 w 6179723"/>
              <a:gd name="connsiteY1810" fmla="*/ 1261613 h 1983934"/>
              <a:gd name="connsiteX1811" fmla="*/ 351571 w 6179723"/>
              <a:gd name="connsiteY1811" fmla="*/ 1271454 h 1983934"/>
              <a:gd name="connsiteX1812" fmla="*/ 362280 w 6179723"/>
              <a:gd name="connsiteY1812" fmla="*/ 1297363 h 1983934"/>
              <a:gd name="connsiteX1813" fmla="*/ 325628 w 6179723"/>
              <a:gd name="connsiteY1813" fmla="*/ 1334132 h 1983934"/>
              <a:gd name="connsiteX1814" fmla="*/ 288976 w 6179723"/>
              <a:gd name="connsiteY1814" fmla="*/ 1297363 h 1983934"/>
              <a:gd name="connsiteX1815" fmla="*/ 299686 w 6179723"/>
              <a:gd name="connsiteY1815" fmla="*/ 1271454 h 1983934"/>
              <a:gd name="connsiteX1816" fmla="*/ 313206 w 6179723"/>
              <a:gd name="connsiteY1816" fmla="*/ 1265916 h 1983934"/>
              <a:gd name="connsiteX1817" fmla="*/ 298669 w 6179723"/>
              <a:gd name="connsiteY1817" fmla="*/ 1148150 h 1983934"/>
              <a:gd name="connsiteX1818" fmla="*/ 290697 w 6179723"/>
              <a:gd name="connsiteY1818" fmla="*/ 1149768 h 1983934"/>
              <a:gd name="connsiteX1819" fmla="*/ 241868 w 6179723"/>
              <a:gd name="connsiteY1819" fmla="*/ 1129318 h 1983934"/>
              <a:gd name="connsiteX1820" fmla="*/ 238616 w 6179723"/>
              <a:gd name="connsiteY1820" fmla="*/ 1124447 h 1983934"/>
              <a:gd name="connsiteX1821" fmla="*/ 162002 w 6179723"/>
              <a:gd name="connsiteY1821" fmla="*/ 1178943 h 1983934"/>
              <a:gd name="connsiteX1822" fmla="*/ 167651 w 6179723"/>
              <a:gd name="connsiteY1822" fmla="*/ 1191454 h 1983934"/>
              <a:gd name="connsiteX1823" fmla="*/ 136579 w 6179723"/>
              <a:gd name="connsiteY1823" fmla="*/ 1225706 h 1983934"/>
              <a:gd name="connsiteX1824" fmla="*/ 102446 w 6179723"/>
              <a:gd name="connsiteY1824" fmla="*/ 1194288 h 1983934"/>
              <a:gd name="connsiteX1825" fmla="*/ 133754 w 6179723"/>
              <a:gd name="connsiteY1825" fmla="*/ 1160272 h 1983934"/>
              <a:gd name="connsiteX1826" fmla="*/ 154321 w 6179723"/>
              <a:gd name="connsiteY1826" fmla="*/ 1167665 h 1983934"/>
              <a:gd name="connsiteX1827" fmla="*/ 230926 w 6179723"/>
              <a:gd name="connsiteY1827" fmla="*/ 1112931 h 1983934"/>
              <a:gd name="connsiteX1828" fmla="*/ 227076 w 6179723"/>
              <a:gd name="connsiteY1828" fmla="*/ 1107165 h 1983934"/>
              <a:gd name="connsiteX1829" fmla="*/ 221652 w 6179723"/>
              <a:gd name="connsiteY1829" fmla="*/ 1080090 h 1983934"/>
              <a:gd name="connsiteX1830" fmla="*/ 225553 w 6179723"/>
              <a:gd name="connsiteY1830" fmla="*/ 1070552 h 1983934"/>
              <a:gd name="connsiteX1831" fmla="*/ 99220 w 6179723"/>
              <a:gd name="connsiteY1831" fmla="*/ 1037129 h 1983934"/>
              <a:gd name="connsiteX1832" fmla="*/ 92630 w 6179723"/>
              <a:gd name="connsiteY1832" fmla="*/ 1053090 h 1983934"/>
              <a:gd name="connsiteX1833" fmla="*/ 54142 w 6179723"/>
              <a:gd name="connsiteY1833" fmla="*/ 1068980 h 1983934"/>
              <a:gd name="connsiteX1834" fmla="*/ 0 w 6179723"/>
              <a:gd name="connsiteY1834" fmla="*/ 1014602 h 198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Lst>
            <a:rect l="l" t="t" r="r" b="b"/>
            <a:pathLst>
              <a:path w="6179723" h="1983934">
                <a:moveTo>
                  <a:pt x="5850573" y="729177"/>
                </a:moveTo>
                <a:cubicBezTo>
                  <a:pt x="5862533" y="701779"/>
                  <a:pt x="5894671" y="689351"/>
                  <a:pt x="5921854" y="701218"/>
                </a:cubicBezTo>
                <a:cubicBezTo>
                  <a:pt x="5949469" y="713273"/>
                  <a:pt x="5961989" y="745194"/>
                  <a:pt x="5950029" y="772593"/>
                </a:cubicBezTo>
                <a:lnTo>
                  <a:pt x="5947433" y="775099"/>
                </a:lnTo>
                <a:lnTo>
                  <a:pt x="6035726" y="845120"/>
                </a:lnTo>
                <a:lnTo>
                  <a:pt x="6038513" y="841119"/>
                </a:lnTo>
                <a:cubicBezTo>
                  <a:pt x="6058154" y="822314"/>
                  <a:pt x="6087682" y="815988"/>
                  <a:pt x="6113904" y="827436"/>
                </a:cubicBezTo>
                <a:cubicBezTo>
                  <a:pt x="6149083" y="842791"/>
                  <a:pt x="6165087" y="883938"/>
                  <a:pt x="6149641" y="919320"/>
                </a:cubicBezTo>
                <a:cubicBezTo>
                  <a:pt x="6134291" y="954485"/>
                  <a:pt x="6093237" y="970725"/>
                  <a:pt x="6058058" y="955369"/>
                </a:cubicBezTo>
                <a:cubicBezTo>
                  <a:pt x="6049317" y="951553"/>
                  <a:pt x="6041775" y="946125"/>
                  <a:pt x="6035618" y="939581"/>
                </a:cubicBezTo>
                <a:lnTo>
                  <a:pt x="6026498" y="925065"/>
                </a:lnTo>
                <a:lnTo>
                  <a:pt x="5933297" y="944607"/>
                </a:lnTo>
                <a:lnTo>
                  <a:pt x="5933469" y="958331"/>
                </a:lnTo>
                <a:cubicBezTo>
                  <a:pt x="5926960" y="975594"/>
                  <a:pt x="5907967" y="983799"/>
                  <a:pt x="5891287" y="977292"/>
                </a:cubicBezTo>
                <a:cubicBezTo>
                  <a:pt x="5874176" y="970595"/>
                  <a:pt x="5866040" y="951578"/>
                  <a:pt x="5872575" y="934842"/>
                </a:cubicBezTo>
                <a:cubicBezTo>
                  <a:pt x="5879083" y="917579"/>
                  <a:pt x="5898076" y="909374"/>
                  <a:pt x="5914877" y="916192"/>
                </a:cubicBezTo>
                <a:lnTo>
                  <a:pt x="5930770" y="931196"/>
                </a:lnTo>
                <a:lnTo>
                  <a:pt x="6021602" y="911951"/>
                </a:lnTo>
                <a:lnTo>
                  <a:pt x="6022656" y="863887"/>
                </a:lnTo>
                <a:lnTo>
                  <a:pt x="6023959" y="862017"/>
                </a:lnTo>
                <a:lnTo>
                  <a:pt x="5932493" y="789518"/>
                </a:lnTo>
                <a:lnTo>
                  <a:pt x="5920069" y="801510"/>
                </a:lnTo>
                <a:cubicBezTo>
                  <a:pt x="5907130" y="806585"/>
                  <a:pt x="5892246" y="806702"/>
                  <a:pt x="5878438" y="800675"/>
                </a:cubicBezTo>
                <a:cubicBezTo>
                  <a:pt x="5851255" y="788808"/>
                  <a:pt x="5838518" y="756792"/>
                  <a:pt x="5850573" y="729177"/>
                </a:cubicBezTo>
                <a:close/>
                <a:moveTo>
                  <a:pt x="5696918" y="1144106"/>
                </a:moveTo>
                <a:cubicBezTo>
                  <a:pt x="5696775" y="1134724"/>
                  <a:pt x="5700228" y="1125299"/>
                  <a:pt x="5707311" y="1118021"/>
                </a:cubicBezTo>
                <a:cubicBezTo>
                  <a:pt x="5721476" y="1103465"/>
                  <a:pt x="5744622" y="1103188"/>
                  <a:pt x="5759224" y="1117397"/>
                </a:cubicBezTo>
                <a:cubicBezTo>
                  <a:pt x="5766526" y="1124502"/>
                  <a:pt x="5770222" y="1133800"/>
                  <a:pt x="5770323" y="1143142"/>
                </a:cubicBezTo>
                <a:lnTo>
                  <a:pt x="5764862" y="1156695"/>
                </a:lnTo>
                <a:lnTo>
                  <a:pt x="5860696" y="1229393"/>
                </a:lnTo>
                <a:lnTo>
                  <a:pt x="5863800" y="1221565"/>
                </a:lnTo>
                <a:cubicBezTo>
                  <a:pt x="5877103" y="1207895"/>
                  <a:pt x="5894751" y="1200983"/>
                  <a:pt x="5912510" y="1200835"/>
                </a:cubicBezTo>
                <a:lnTo>
                  <a:pt x="5918269" y="1201901"/>
                </a:lnTo>
                <a:lnTo>
                  <a:pt x="5932646" y="1108988"/>
                </a:lnTo>
                <a:lnTo>
                  <a:pt x="5919740" y="1104312"/>
                </a:lnTo>
                <a:cubicBezTo>
                  <a:pt x="5912809" y="1098224"/>
                  <a:pt x="5909098" y="1090014"/>
                  <a:pt x="5908615" y="1081661"/>
                </a:cubicBezTo>
                <a:cubicBezTo>
                  <a:pt x="5908133" y="1073308"/>
                  <a:pt x="5910879" y="1064813"/>
                  <a:pt x="5916863" y="1058154"/>
                </a:cubicBezTo>
                <a:cubicBezTo>
                  <a:pt x="5929161" y="1044502"/>
                  <a:pt x="5949825" y="1043590"/>
                  <a:pt x="5963184" y="1055604"/>
                </a:cubicBezTo>
                <a:cubicBezTo>
                  <a:pt x="5977046" y="1067780"/>
                  <a:pt x="5978030" y="1088446"/>
                  <a:pt x="5965728" y="1101765"/>
                </a:cubicBezTo>
                <a:lnTo>
                  <a:pt x="5946085" y="1111349"/>
                </a:lnTo>
                <a:lnTo>
                  <a:pt x="5931885" y="1204422"/>
                </a:lnTo>
                <a:lnTo>
                  <a:pt x="5938703" y="1205684"/>
                </a:lnTo>
                <a:cubicBezTo>
                  <a:pt x="5947109" y="1208991"/>
                  <a:pt x="5955014" y="1213989"/>
                  <a:pt x="5961889" y="1220680"/>
                </a:cubicBezTo>
                <a:lnTo>
                  <a:pt x="5967689" y="1229117"/>
                </a:lnTo>
                <a:lnTo>
                  <a:pt x="6078065" y="1162898"/>
                </a:lnTo>
                <a:lnTo>
                  <a:pt x="6071222" y="1147045"/>
                </a:lnTo>
                <a:cubicBezTo>
                  <a:pt x="6071032" y="1133146"/>
                  <a:pt x="6076169" y="1119177"/>
                  <a:pt x="6086676" y="1108380"/>
                </a:cubicBezTo>
                <a:cubicBezTo>
                  <a:pt x="6107362" y="1087123"/>
                  <a:pt x="6141813" y="1086488"/>
                  <a:pt x="6163407" y="1107503"/>
                </a:cubicBezTo>
                <a:cubicBezTo>
                  <a:pt x="6184832" y="1128352"/>
                  <a:pt x="6185134" y="1162807"/>
                  <a:pt x="6164448" y="1184064"/>
                </a:cubicBezTo>
                <a:cubicBezTo>
                  <a:pt x="6143434" y="1205658"/>
                  <a:pt x="6109148" y="1206124"/>
                  <a:pt x="6087723" y="1185275"/>
                </a:cubicBezTo>
                <a:lnTo>
                  <a:pt x="6086293" y="1181962"/>
                </a:lnTo>
                <a:lnTo>
                  <a:pt x="5978290" y="1246718"/>
                </a:lnTo>
                <a:lnTo>
                  <a:pt x="5983217" y="1269644"/>
                </a:lnTo>
                <a:cubicBezTo>
                  <a:pt x="5983572" y="1287420"/>
                  <a:pt x="5977143" y="1305249"/>
                  <a:pt x="5963840" y="1318920"/>
                </a:cubicBezTo>
                <a:cubicBezTo>
                  <a:pt x="5937070" y="1346428"/>
                  <a:pt x="5892924" y="1346902"/>
                  <a:pt x="5865256" y="1319978"/>
                </a:cubicBezTo>
                <a:cubicBezTo>
                  <a:pt x="5851507" y="1306598"/>
                  <a:pt x="5844450" y="1288872"/>
                  <a:pt x="5844177" y="1271053"/>
                </a:cubicBezTo>
                <a:lnTo>
                  <a:pt x="5855033" y="1243674"/>
                </a:lnTo>
                <a:lnTo>
                  <a:pt x="5757945" y="1169972"/>
                </a:lnTo>
                <a:lnTo>
                  <a:pt x="5734137" y="1180326"/>
                </a:lnTo>
                <a:cubicBezTo>
                  <a:pt x="5724796" y="1180480"/>
                  <a:pt x="5715401" y="1177037"/>
                  <a:pt x="5708100" y="1169933"/>
                </a:cubicBezTo>
                <a:cubicBezTo>
                  <a:pt x="5700799" y="1162827"/>
                  <a:pt x="5697060" y="1153489"/>
                  <a:pt x="5696918" y="1144106"/>
                </a:cubicBezTo>
                <a:close/>
                <a:moveTo>
                  <a:pt x="5626425" y="1373247"/>
                </a:moveTo>
                <a:cubicBezTo>
                  <a:pt x="5638385" y="1345848"/>
                  <a:pt x="5670522" y="1333421"/>
                  <a:pt x="5697706" y="1345287"/>
                </a:cubicBezTo>
                <a:cubicBezTo>
                  <a:pt x="5725320" y="1357342"/>
                  <a:pt x="5737841" y="1389264"/>
                  <a:pt x="5725881" y="1416662"/>
                </a:cubicBezTo>
                <a:lnTo>
                  <a:pt x="5723285" y="1419169"/>
                </a:lnTo>
                <a:lnTo>
                  <a:pt x="5811578" y="1489190"/>
                </a:lnTo>
                <a:lnTo>
                  <a:pt x="5814365" y="1485188"/>
                </a:lnTo>
                <a:cubicBezTo>
                  <a:pt x="5834006" y="1466384"/>
                  <a:pt x="5863534" y="1460058"/>
                  <a:pt x="5889756" y="1471505"/>
                </a:cubicBezTo>
                <a:cubicBezTo>
                  <a:pt x="5924935" y="1486861"/>
                  <a:pt x="5940938" y="1528008"/>
                  <a:pt x="5925493" y="1563389"/>
                </a:cubicBezTo>
                <a:cubicBezTo>
                  <a:pt x="5910142" y="1598555"/>
                  <a:pt x="5869088" y="1614795"/>
                  <a:pt x="5833910" y="1599438"/>
                </a:cubicBezTo>
                <a:cubicBezTo>
                  <a:pt x="5825169" y="1595622"/>
                  <a:pt x="5817627" y="1590195"/>
                  <a:pt x="5811469" y="1583650"/>
                </a:cubicBezTo>
                <a:lnTo>
                  <a:pt x="5802350" y="1569134"/>
                </a:lnTo>
                <a:lnTo>
                  <a:pt x="5709149" y="1588675"/>
                </a:lnTo>
                <a:lnTo>
                  <a:pt x="5709321" y="1602401"/>
                </a:lnTo>
                <a:cubicBezTo>
                  <a:pt x="5702812" y="1619664"/>
                  <a:pt x="5683819" y="1627869"/>
                  <a:pt x="5667139" y="1621361"/>
                </a:cubicBezTo>
                <a:cubicBezTo>
                  <a:pt x="5650028" y="1614665"/>
                  <a:pt x="5641892" y="1595648"/>
                  <a:pt x="5648427" y="1578911"/>
                </a:cubicBezTo>
                <a:cubicBezTo>
                  <a:pt x="5654935" y="1561648"/>
                  <a:pt x="5673928" y="1553443"/>
                  <a:pt x="5690729" y="1560261"/>
                </a:cubicBezTo>
                <a:lnTo>
                  <a:pt x="5706621" y="1575266"/>
                </a:lnTo>
                <a:lnTo>
                  <a:pt x="5797454" y="1556021"/>
                </a:lnTo>
                <a:lnTo>
                  <a:pt x="5798508" y="1507956"/>
                </a:lnTo>
                <a:lnTo>
                  <a:pt x="5799811" y="1506086"/>
                </a:lnTo>
                <a:lnTo>
                  <a:pt x="5708345" y="1433588"/>
                </a:lnTo>
                <a:lnTo>
                  <a:pt x="5695921" y="1445579"/>
                </a:lnTo>
                <a:cubicBezTo>
                  <a:pt x="5682982" y="1450655"/>
                  <a:pt x="5668098" y="1450771"/>
                  <a:pt x="5654290" y="1444744"/>
                </a:cubicBezTo>
                <a:cubicBezTo>
                  <a:pt x="5627107" y="1432877"/>
                  <a:pt x="5614370" y="1400862"/>
                  <a:pt x="5626425" y="1373247"/>
                </a:cubicBezTo>
                <a:close/>
                <a:moveTo>
                  <a:pt x="5472769" y="1788175"/>
                </a:moveTo>
                <a:cubicBezTo>
                  <a:pt x="5472627" y="1778793"/>
                  <a:pt x="5476080" y="1769368"/>
                  <a:pt x="5483163" y="1762091"/>
                </a:cubicBezTo>
                <a:cubicBezTo>
                  <a:pt x="5497328" y="1747535"/>
                  <a:pt x="5520474" y="1747257"/>
                  <a:pt x="5535076" y="1761467"/>
                </a:cubicBezTo>
                <a:cubicBezTo>
                  <a:pt x="5542377" y="1768572"/>
                  <a:pt x="5546074" y="1777870"/>
                  <a:pt x="5546174" y="1787212"/>
                </a:cubicBezTo>
                <a:lnTo>
                  <a:pt x="5540714" y="1800764"/>
                </a:lnTo>
                <a:lnTo>
                  <a:pt x="5636548" y="1873462"/>
                </a:lnTo>
                <a:lnTo>
                  <a:pt x="5639652" y="1865635"/>
                </a:lnTo>
                <a:cubicBezTo>
                  <a:pt x="5652955" y="1851965"/>
                  <a:pt x="5670603" y="1845053"/>
                  <a:pt x="5688362" y="1844904"/>
                </a:cubicBezTo>
                <a:lnTo>
                  <a:pt x="5694121" y="1845970"/>
                </a:lnTo>
                <a:lnTo>
                  <a:pt x="5708498" y="1753058"/>
                </a:lnTo>
                <a:lnTo>
                  <a:pt x="5695592" y="1748381"/>
                </a:lnTo>
                <a:cubicBezTo>
                  <a:pt x="5688661" y="1742294"/>
                  <a:pt x="5684950" y="1734083"/>
                  <a:pt x="5684467" y="1725730"/>
                </a:cubicBezTo>
                <a:cubicBezTo>
                  <a:pt x="5683984" y="1717378"/>
                  <a:pt x="5686731" y="1708882"/>
                  <a:pt x="5692715" y="1702224"/>
                </a:cubicBezTo>
                <a:cubicBezTo>
                  <a:pt x="5705013" y="1688571"/>
                  <a:pt x="5725677" y="1687659"/>
                  <a:pt x="5739036" y="1699674"/>
                </a:cubicBezTo>
                <a:cubicBezTo>
                  <a:pt x="5752898" y="1711850"/>
                  <a:pt x="5753882" y="1732516"/>
                  <a:pt x="5741580" y="1745835"/>
                </a:cubicBezTo>
                <a:lnTo>
                  <a:pt x="5721937" y="1755418"/>
                </a:lnTo>
                <a:lnTo>
                  <a:pt x="5707737" y="1848491"/>
                </a:lnTo>
                <a:lnTo>
                  <a:pt x="5714555" y="1849753"/>
                </a:lnTo>
                <a:cubicBezTo>
                  <a:pt x="5722961" y="1853060"/>
                  <a:pt x="5730866" y="1858058"/>
                  <a:pt x="5737741" y="1864749"/>
                </a:cubicBezTo>
                <a:lnTo>
                  <a:pt x="5743541" y="1873186"/>
                </a:lnTo>
                <a:lnTo>
                  <a:pt x="5853916" y="1806968"/>
                </a:lnTo>
                <a:lnTo>
                  <a:pt x="5847073" y="1791114"/>
                </a:lnTo>
                <a:cubicBezTo>
                  <a:pt x="5846884" y="1777216"/>
                  <a:pt x="5852021" y="1763246"/>
                  <a:pt x="5862528" y="1752449"/>
                </a:cubicBezTo>
                <a:cubicBezTo>
                  <a:pt x="5883214" y="1731193"/>
                  <a:pt x="5917664" y="1730558"/>
                  <a:pt x="5939258" y="1751572"/>
                </a:cubicBezTo>
                <a:cubicBezTo>
                  <a:pt x="5960684" y="1772422"/>
                  <a:pt x="5960986" y="1806876"/>
                  <a:pt x="5940300" y="1828133"/>
                </a:cubicBezTo>
                <a:cubicBezTo>
                  <a:pt x="5919286" y="1849727"/>
                  <a:pt x="5885000" y="1850194"/>
                  <a:pt x="5863575" y="1829344"/>
                </a:cubicBezTo>
                <a:lnTo>
                  <a:pt x="5862144" y="1826031"/>
                </a:lnTo>
                <a:lnTo>
                  <a:pt x="5754141" y="1890787"/>
                </a:lnTo>
                <a:lnTo>
                  <a:pt x="5759069" y="1913713"/>
                </a:lnTo>
                <a:cubicBezTo>
                  <a:pt x="5759424" y="1931489"/>
                  <a:pt x="5752996" y="1949319"/>
                  <a:pt x="5739692" y="1962989"/>
                </a:cubicBezTo>
                <a:cubicBezTo>
                  <a:pt x="5712922" y="1990497"/>
                  <a:pt x="5668775" y="1990972"/>
                  <a:pt x="5641108" y="1964047"/>
                </a:cubicBezTo>
                <a:cubicBezTo>
                  <a:pt x="5627359" y="1950667"/>
                  <a:pt x="5620302" y="1932941"/>
                  <a:pt x="5620029" y="1915122"/>
                </a:cubicBezTo>
                <a:lnTo>
                  <a:pt x="5630885" y="1887743"/>
                </a:lnTo>
                <a:lnTo>
                  <a:pt x="5533797" y="1814041"/>
                </a:lnTo>
                <a:lnTo>
                  <a:pt x="5509989" y="1824395"/>
                </a:lnTo>
                <a:cubicBezTo>
                  <a:pt x="5500648" y="1824549"/>
                  <a:pt x="5491253" y="1821107"/>
                  <a:pt x="5483952" y="1814002"/>
                </a:cubicBezTo>
                <a:cubicBezTo>
                  <a:pt x="5476651" y="1806896"/>
                  <a:pt x="5472912" y="1797558"/>
                  <a:pt x="5472769" y="1788175"/>
                </a:cubicBezTo>
                <a:close/>
                <a:moveTo>
                  <a:pt x="5460341" y="917280"/>
                </a:moveTo>
                <a:cubicBezTo>
                  <a:pt x="5460341" y="896970"/>
                  <a:pt x="5476735" y="880629"/>
                  <a:pt x="5497110" y="880628"/>
                </a:cubicBezTo>
                <a:cubicBezTo>
                  <a:pt x="5507298" y="880628"/>
                  <a:pt x="5516432" y="884714"/>
                  <a:pt x="5523019" y="891338"/>
                </a:cubicBezTo>
                <a:lnTo>
                  <a:pt x="5528558" y="904861"/>
                </a:lnTo>
                <a:lnTo>
                  <a:pt x="5646324" y="890323"/>
                </a:lnTo>
                <a:lnTo>
                  <a:pt x="5644705" y="882350"/>
                </a:lnTo>
                <a:cubicBezTo>
                  <a:pt x="5644705" y="863275"/>
                  <a:pt x="5652532" y="846013"/>
                  <a:pt x="5665155" y="833521"/>
                </a:cubicBezTo>
                <a:lnTo>
                  <a:pt x="5670026" y="830269"/>
                </a:lnTo>
                <a:lnTo>
                  <a:pt x="5615531" y="753655"/>
                </a:lnTo>
                <a:lnTo>
                  <a:pt x="5603020" y="759304"/>
                </a:lnTo>
                <a:cubicBezTo>
                  <a:pt x="5584595" y="760246"/>
                  <a:pt x="5569476" y="746122"/>
                  <a:pt x="5568767" y="728231"/>
                </a:cubicBezTo>
                <a:cubicBezTo>
                  <a:pt x="5568059" y="709870"/>
                  <a:pt x="5582232" y="694805"/>
                  <a:pt x="5600186" y="694099"/>
                </a:cubicBezTo>
                <a:cubicBezTo>
                  <a:pt x="5618611" y="693157"/>
                  <a:pt x="5633729" y="707281"/>
                  <a:pt x="5634202" y="725407"/>
                </a:cubicBezTo>
                <a:lnTo>
                  <a:pt x="5626809" y="745974"/>
                </a:lnTo>
                <a:lnTo>
                  <a:pt x="5681542" y="822578"/>
                </a:lnTo>
                <a:lnTo>
                  <a:pt x="5687309" y="818728"/>
                </a:lnTo>
                <a:cubicBezTo>
                  <a:pt x="5695640" y="815236"/>
                  <a:pt x="5704791" y="813305"/>
                  <a:pt x="5714383" y="813305"/>
                </a:cubicBezTo>
                <a:lnTo>
                  <a:pt x="5724425" y="815307"/>
                </a:lnTo>
                <a:lnTo>
                  <a:pt x="5757346" y="690872"/>
                </a:lnTo>
                <a:lnTo>
                  <a:pt x="5741383" y="684282"/>
                </a:lnTo>
                <a:cubicBezTo>
                  <a:pt x="5731556" y="674454"/>
                  <a:pt x="5725494" y="660859"/>
                  <a:pt x="5725494" y="645794"/>
                </a:cubicBezTo>
                <a:cubicBezTo>
                  <a:pt x="5725494" y="616134"/>
                  <a:pt x="5749740" y="591652"/>
                  <a:pt x="5779871" y="591653"/>
                </a:cubicBezTo>
                <a:cubicBezTo>
                  <a:pt x="5809767" y="591653"/>
                  <a:pt x="5834013" y="616134"/>
                  <a:pt x="5834013" y="645794"/>
                </a:cubicBezTo>
                <a:cubicBezTo>
                  <a:pt x="5834014" y="675926"/>
                  <a:pt x="5809767" y="700172"/>
                  <a:pt x="5779871" y="700172"/>
                </a:cubicBezTo>
                <a:lnTo>
                  <a:pt x="5776537" y="698796"/>
                </a:lnTo>
                <a:lnTo>
                  <a:pt x="5744297" y="820528"/>
                </a:lnTo>
                <a:lnTo>
                  <a:pt x="5763817" y="833521"/>
                </a:lnTo>
                <a:cubicBezTo>
                  <a:pt x="5776469" y="846013"/>
                  <a:pt x="5784296" y="863275"/>
                  <a:pt x="5784297" y="882350"/>
                </a:cubicBezTo>
                <a:cubicBezTo>
                  <a:pt x="5784297" y="901541"/>
                  <a:pt x="5776470" y="918920"/>
                  <a:pt x="5763817" y="931500"/>
                </a:cubicBezTo>
                <a:lnTo>
                  <a:pt x="5749421" y="941150"/>
                </a:lnTo>
                <a:lnTo>
                  <a:pt x="5802365" y="1053198"/>
                </a:lnTo>
                <a:lnTo>
                  <a:pt x="5812764" y="1050552"/>
                </a:lnTo>
                <a:cubicBezTo>
                  <a:pt x="5828573" y="1052921"/>
                  <a:pt x="5839190" y="1067369"/>
                  <a:pt x="5837067" y="1082765"/>
                </a:cubicBezTo>
                <a:cubicBezTo>
                  <a:pt x="5834707" y="1098397"/>
                  <a:pt x="5820315" y="1109292"/>
                  <a:pt x="5804979" y="1106924"/>
                </a:cubicBezTo>
                <a:cubicBezTo>
                  <a:pt x="5789170" y="1104792"/>
                  <a:pt x="5778317" y="1090344"/>
                  <a:pt x="5780440" y="1074712"/>
                </a:cubicBezTo>
                <a:lnTo>
                  <a:pt x="5789820" y="1058776"/>
                </a:lnTo>
                <a:lnTo>
                  <a:pt x="5737222" y="947276"/>
                </a:lnTo>
                <a:lnTo>
                  <a:pt x="5714383" y="951862"/>
                </a:lnTo>
                <a:cubicBezTo>
                  <a:pt x="5685606" y="951862"/>
                  <a:pt x="5660801" y="934352"/>
                  <a:pt x="5650196" y="909404"/>
                </a:cubicBezTo>
                <a:lnTo>
                  <a:pt x="5649276" y="904870"/>
                </a:lnTo>
                <a:lnTo>
                  <a:pt x="5532860" y="919198"/>
                </a:lnTo>
                <a:lnTo>
                  <a:pt x="5523019" y="943223"/>
                </a:lnTo>
                <a:cubicBezTo>
                  <a:pt x="5516432" y="949847"/>
                  <a:pt x="5507298" y="953933"/>
                  <a:pt x="5497111" y="953933"/>
                </a:cubicBezTo>
                <a:cubicBezTo>
                  <a:pt x="5476735" y="953934"/>
                  <a:pt x="5460341" y="937592"/>
                  <a:pt x="5460341" y="917280"/>
                </a:cubicBezTo>
                <a:close/>
                <a:moveTo>
                  <a:pt x="5236193" y="1561350"/>
                </a:moveTo>
                <a:cubicBezTo>
                  <a:pt x="5236193" y="1541040"/>
                  <a:pt x="5252587" y="1524698"/>
                  <a:pt x="5272962" y="1524698"/>
                </a:cubicBezTo>
                <a:cubicBezTo>
                  <a:pt x="5283150" y="1524698"/>
                  <a:pt x="5292284" y="1528783"/>
                  <a:pt x="5298871" y="1535407"/>
                </a:cubicBezTo>
                <a:lnTo>
                  <a:pt x="5304410" y="1548929"/>
                </a:lnTo>
                <a:lnTo>
                  <a:pt x="5422175" y="1534392"/>
                </a:lnTo>
                <a:lnTo>
                  <a:pt x="5420557" y="1526419"/>
                </a:lnTo>
                <a:cubicBezTo>
                  <a:pt x="5420557" y="1507344"/>
                  <a:pt x="5428384" y="1490083"/>
                  <a:pt x="5441007" y="1477590"/>
                </a:cubicBezTo>
                <a:lnTo>
                  <a:pt x="5445878" y="1474338"/>
                </a:lnTo>
                <a:lnTo>
                  <a:pt x="5391382" y="1397724"/>
                </a:lnTo>
                <a:lnTo>
                  <a:pt x="5378872" y="1403373"/>
                </a:lnTo>
                <a:cubicBezTo>
                  <a:pt x="5360446" y="1404315"/>
                  <a:pt x="5345328" y="1390191"/>
                  <a:pt x="5344619" y="1372301"/>
                </a:cubicBezTo>
                <a:cubicBezTo>
                  <a:pt x="5343911" y="1353940"/>
                  <a:pt x="5358084" y="1338874"/>
                  <a:pt x="5376037" y="1338168"/>
                </a:cubicBezTo>
                <a:cubicBezTo>
                  <a:pt x="5394462" y="1337227"/>
                  <a:pt x="5409581" y="1351350"/>
                  <a:pt x="5410053" y="1369476"/>
                </a:cubicBezTo>
                <a:lnTo>
                  <a:pt x="5402661" y="1390043"/>
                </a:lnTo>
                <a:lnTo>
                  <a:pt x="5457394" y="1466648"/>
                </a:lnTo>
                <a:lnTo>
                  <a:pt x="5463160" y="1462798"/>
                </a:lnTo>
                <a:cubicBezTo>
                  <a:pt x="5471492" y="1459305"/>
                  <a:pt x="5480643" y="1457374"/>
                  <a:pt x="5490235" y="1457375"/>
                </a:cubicBezTo>
                <a:lnTo>
                  <a:pt x="5500277" y="1459376"/>
                </a:lnTo>
                <a:lnTo>
                  <a:pt x="5532265" y="1338467"/>
                </a:lnTo>
                <a:lnTo>
                  <a:pt x="5517236" y="1328352"/>
                </a:lnTo>
                <a:cubicBezTo>
                  <a:pt x="5507408" y="1318523"/>
                  <a:pt x="5501346" y="1304929"/>
                  <a:pt x="5501346" y="1289863"/>
                </a:cubicBezTo>
                <a:cubicBezTo>
                  <a:pt x="5501346" y="1260203"/>
                  <a:pt x="5525592" y="1235722"/>
                  <a:pt x="5555723" y="1235722"/>
                </a:cubicBezTo>
                <a:cubicBezTo>
                  <a:pt x="5585619" y="1235722"/>
                  <a:pt x="5609865" y="1260203"/>
                  <a:pt x="5609865" y="1289864"/>
                </a:cubicBezTo>
                <a:cubicBezTo>
                  <a:pt x="5609865" y="1319995"/>
                  <a:pt x="5585619" y="1344241"/>
                  <a:pt x="5555723" y="1344241"/>
                </a:cubicBezTo>
                <a:lnTo>
                  <a:pt x="5552211" y="1343536"/>
                </a:lnTo>
                <a:lnTo>
                  <a:pt x="5520149" y="1464597"/>
                </a:lnTo>
                <a:lnTo>
                  <a:pt x="5539669" y="1477590"/>
                </a:lnTo>
                <a:cubicBezTo>
                  <a:pt x="5552321" y="1490083"/>
                  <a:pt x="5560148" y="1507344"/>
                  <a:pt x="5560148" y="1526419"/>
                </a:cubicBezTo>
                <a:cubicBezTo>
                  <a:pt x="5560149" y="1545611"/>
                  <a:pt x="5552321" y="1562989"/>
                  <a:pt x="5539668" y="1575569"/>
                </a:cubicBezTo>
                <a:lnTo>
                  <a:pt x="5525273" y="1585220"/>
                </a:lnTo>
                <a:lnTo>
                  <a:pt x="5578218" y="1697267"/>
                </a:lnTo>
                <a:lnTo>
                  <a:pt x="5588616" y="1694621"/>
                </a:lnTo>
                <a:cubicBezTo>
                  <a:pt x="5604425" y="1696990"/>
                  <a:pt x="5615042" y="1711438"/>
                  <a:pt x="5612918" y="1726834"/>
                </a:cubicBezTo>
                <a:cubicBezTo>
                  <a:pt x="5610559" y="1742467"/>
                  <a:pt x="5596167" y="1753362"/>
                  <a:pt x="5580830" y="1750993"/>
                </a:cubicBezTo>
                <a:cubicBezTo>
                  <a:pt x="5565022" y="1748862"/>
                  <a:pt x="5554169" y="1734413"/>
                  <a:pt x="5556292" y="1718781"/>
                </a:cubicBezTo>
                <a:lnTo>
                  <a:pt x="5565671" y="1702846"/>
                </a:lnTo>
                <a:lnTo>
                  <a:pt x="5513074" y="1591345"/>
                </a:lnTo>
                <a:lnTo>
                  <a:pt x="5490235" y="1595931"/>
                </a:lnTo>
                <a:cubicBezTo>
                  <a:pt x="5461457" y="1595931"/>
                  <a:pt x="5436652" y="1578422"/>
                  <a:pt x="5426048" y="1553473"/>
                </a:cubicBezTo>
                <a:lnTo>
                  <a:pt x="5425128" y="1548939"/>
                </a:lnTo>
                <a:lnTo>
                  <a:pt x="5308712" y="1563269"/>
                </a:lnTo>
                <a:lnTo>
                  <a:pt x="5298871" y="1587293"/>
                </a:lnTo>
                <a:cubicBezTo>
                  <a:pt x="5292284" y="1593917"/>
                  <a:pt x="5283150" y="1598002"/>
                  <a:pt x="5272962" y="1598003"/>
                </a:cubicBezTo>
                <a:cubicBezTo>
                  <a:pt x="5252587" y="1598002"/>
                  <a:pt x="5236193" y="1581661"/>
                  <a:pt x="5236193" y="1561350"/>
                </a:cubicBezTo>
                <a:close/>
                <a:moveTo>
                  <a:pt x="5220529" y="988697"/>
                </a:moveTo>
                <a:cubicBezTo>
                  <a:pt x="5220529" y="968322"/>
                  <a:pt x="5236871" y="952162"/>
                  <a:pt x="5257181" y="952162"/>
                </a:cubicBezTo>
                <a:cubicBezTo>
                  <a:pt x="5277492" y="952163"/>
                  <a:pt x="5293833" y="968322"/>
                  <a:pt x="5293834" y="988698"/>
                </a:cubicBezTo>
                <a:lnTo>
                  <a:pt x="5290007" y="997997"/>
                </a:lnTo>
                <a:lnTo>
                  <a:pt x="5432444" y="1076402"/>
                </a:lnTo>
                <a:lnTo>
                  <a:pt x="5433888" y="1072908"/>
                </a:lnTo>
                <a:cubicBezTo>
                  <a:pt x="5440513" y="1066321"/>
                  <a:pt x="5449676" y="1062280"/>
                  <a:pt x="5459831" y="1062281"/>
                </a:cubicBezTo>
                <a:cubicBezTo>
                  <a:pt x="5480142" y="1062281"/>
                  <a:pt x="5496483" y="1078441"/>
                  <a:pt x="5496484" y="1098816"/>
                </a:cubicBezTo>
                <a:cubicBezTo>
                  <a:pt x="5496483" y="1119192"/>
                  <a:pt x="5480141" y="1135586"/>
                  <a:pt x="5459831" y="1135586"/>
                </a:cubicBezTo>
                <a:lnTo>
                  <a:pt x="5451164" y="1131995"/>
                </a:lnTo>
                <a:lnTo>
                  <a:pt x="5314691" y="1206427"/>
                </a:lnTo>
                <a:lnTo>
                  <a:pt x="5317236" y="1212584"/>
                </a:lnTo>
                <a:cubicBezTo>
                  <a:pt x="5317236" y="1232959"/>
                  <a:pt x="5300894" y="1249353"/>
                  <a:pt x="5280584" y="1249353"/>
                </a:cubicBezTo>
                <a:cubicBezTo>
                  <a:pt x="5260273" y="1249353"/>
                  <a:pt x="5243931" y="1232959"/>
                  <a:pt x="5243931" y="1212583"/>
                </a:cubicBezTo>
                <a:cubicBezTo>
                  <a:pt x="5243931" y="1192208"/>
                  <a:pt x="5260273" y="1176048"/>
                  <a:pt x="5280583" y="1176048"/>
                </a:cubicBezTo>
                <a:cubicBezTo>
                  <a:pt x="5290739" y="1176048"/>
                  <a:pt x="5299902" y="1180088"/>
                  <a:pt x="5306526" y="1186675"/>
                </a:cubicBezTo>
                <a:lnTo>
                  <a:pt x="5307519" y="1189078"/>
                </a:lnTo>
                <a:lnTo>
                  <a:pt x="5432333" y="1121061"/>
                </a:lnTo>
                <a:lnTo>
                  <a:pt x="5423179" y="1098816"/>
                </a:lnTo>
                <a:lnTo>
                  <a:pt x="5425288" y="1093712"/>
                </a:lnTo>
                <a:lnTo>
                  <a:pt x="5282298" y="1015066"/>
                </a:lnTo>
                <a:lnTo>
                  <a:pt x="5270110" y="1020113"/>
                </a:lnTo>
                <a:lnTo>
                  <a:pt x="5287992" y="1165392"/>
                </a:lnTo>
                <a:cubicBezTo>
                  <a:pt x="5288466" y="1169143"/>
                  <a:pt x="5285623" y="1172895"/>
                  <a:pt x="5281595" y="1173599"/>
                </a:cubicBezTo>
                <a:cubicBezTo>
                  <a:pt x="5277329" y="1173833"/>
                  <a:pt x="5273539" y="1171020"/>
                  <a:pt x="5273302" y="1166798"/>
                </a:cubicBezTo>
                <a:lnTo>
                  <a:pt x="5255784" y="1024888"/>
                </a:lnTo>
                <a:lnTo>
                  <a:pt x="5231239" y="1014723"/>
                </a:lnTo>
                <a:cubicBezTo>
                  <a:pt x="5224614" y="1008078"/>
                  <a:pt x="5220529" y="998885"/>
                  <a:pt x="5220529" y="988697"/>
                </a:cubicBezTo>
                <a:close/>
                <a:moveTo>
                  <a:pt x="5130667" y="650602"/>
                </a:moveTo>
                <a:cubicBezTo>
                  <a:pt x="5131455" y="641562"/>
                  <a:pt x="5134022" y="632521"/>
                  <a:pt x="5138522" y="623982"/>
                </a:cubicBezTo>
                <a:cubicBezTo>
                  <a:pt x="5156414" y="590039"/>
                  <a:pt x="5198550" y="576858"/>
                  <a:pt x="5232506" y="594757"/>
                </a:cubicBezTo>
                <a:cubicBezTo>
                  <a:pt x="5240943" y="599204"/>
                  <a:pt x="5248066" y="605172"/>
                  <a:pt x="5253726" y="612150"/>
                </a:cubicBezTo>
                <a:lnTo>
                  <a:pt x="5261756" y="627297"/>
                </a:lnTo>
                <a:lnTo>
                  <a:pt x="5356141" y="614653"/>
                </a:lnTo>
                <a:lnTo>
                  <a:pt x="5356978" y="600952"/>
                </a:lnTo>
                <a:cubicBezTo>
                  <a:pt x="5364737" y="584213"/>
                  <a:pt x="5384280" y="577425"/>
                  <a:pt x="5400437" y="585140"/>
                </a:cubicBezTo>
                <a:cubicBezTo>
                  <a:pt x="5417010" y="593076"/>
                  <a:pt x="5423729" y="612639"/>
                  <a:pt x="5415982" y="628849"/>
                </a:cubicBezTo>
                <a:cubicBezTo>
                  <a:pt x="5408223" y="645588"/>
                  <a:pt x="5388679" y="652376"/>
                  <a:pt x="5372424" y="644343"/>
                </a:cubicBezTo>
                <a:lnTo>
                  <a:pt x="5357677" y="628212"/>
                </a:lnTo>
                <a:lnTo>
                  <a:pt x="5266683" y="640597"/>
                </a:lnTo>
                <a:lnTo>
                  <a:pt x="5268921" y="662111"/>
                </a:lnTo>
                <a:cubicBezTo>
                  <a:pt x="5268126" y="671110"/>
                  <a:pt x="5265567" y="680106"/>
                  <a:pt x="5261094" y="688591"/>
                </a:cubicBezTo>
                <a:lnTo>
                  <a:pt x="5259657" y="690361"/>
                </a:lnTo>
                <a:lnTo>
                  <a:pt x="5345553" y="769382"/>
                </a:lnTo>
                <a:lnTo>
                  <a:pt x="5358825" y="758335"/>
                </a:lnTo>
                <a:cubicBezTo>
                  <a:pt x="5372102" y="754224"/>
                  <a:pt x="5386955" y="755200"/>
                  <a:pt x="5400282" y="762225"/>
                </a:cubicBezTo>
                <a:cubicBezTo>
                  <a:pt x="5426520" y="776056"/>
                  <a:pt x="5436872" y="808920"/>
                  <a:pt x="5422821" y="835576"/>
                </a:cubicBezTo>
                <a:cubicBezTo>
                  <a:pt x="5408881" y="862022"/>
                  <a:pt x="5375918" y="872055"/>
                  <a:pt x="5349679" y="858224"/>
                </a:cubicBezTo>
                <a:cubicBezTo>
                  <a:pt x="5329688" y="847687"/>
                  <a:pt x="5318985" y="826628"/>
                  <a:pt x="5320764" y="805600"/>
                </a:cubicBezTo>
                <a:cubicBezTo>
                  <a:pt x="5321357" y="798591"/>
                  <a:pt x="5323337" y="791584"/>
                  <a:pt x="5326822" y="784972"/>
                </a:cubicBezTo>
                <a:lnTo>
                  <a:pt x="5329595" y="782664"/>
                </a:lnTo>
                <a:lnTo>
                  <a:pt x="5246682" y="706347"/>
                </a:lnTo>
                <a:lnTo>
                  <a:pt x="5243608" y="710134"/>
                </a:lnTo>
                <a:cubicBezTo>
                  <a:pt x="5222639" y="727446"/>
                  <a:pt x="5192727" y="731585"/>
                  <a:pt x="5167415" y="718243"/>
                </a:cubicBezTo>
                <a:cubicBezTo>
                  <a:pt x="5141949" y="704820"/>
                  <a:pt x="5128304" y="677720"/>
                  <a:pt x="5130667" y="650602"/>
                </a:cubicBezTo>
                <a:close/>
                <a:moveTo>
                  <a:pt x="4996381" y="1632767"/>
                </a:moveTo>
                <a:cubicBezTo>
                  <a:pt x="4996381" y="1612391"/>
                  <a:pt x="5012723" y="1596232"/>
                  <a:pt x="5033033" y="1596232"/>
                </a:cubicBezTo>
                <a:cubicBezTo>
                  <a:pt x="5053343" y="1596231"/>
                  <a:pt x="5069685" y="1612392"/>
                  <a:pt x="5069685" y="1632767"/>
                </a:cubicBezTo>
                <a:lnTo>
                  <a:pt x="5065858" y="1642067"/>
                </a:lnTo>
                <a:lnTo>
                  <a:pt x="5208296" y="1720472"/>
                </a:lnTo>
                <a:lnTo>
                  <a:pt x="5209740" y="1716977"/>
                </a:lnTo>
                <a:cubicBezTo>
                  <a:pt x="5216365" y="1710390"/>
                  <a:pt x="5225528" y="1706350"/>
                  <a:pt x="5235683" y="1706350"/>
                </a:cubicBezTo>
                <a:cubicBezTo>
                  <a:pt x="5255993" y="1706350"/>
                  <a:pt x="5272335" y="1722510"/>
                  <a:pt x="5272335" y="1742885"/>
                </a:cubicBezTo>
                <a:cubicBezTo>
                  <a:pt x="5272335" y="1763261"/>
                  <a:pt x="5255993" y="1779655"/>
                  <a:pt x="5235683" y="1779655"/>
                </a:cubicBezTo>
                <a:lnTo>
                  <a:pt x="5227014" y="1776065"/>
                </a:lnTo>
                <a:lnTo>
                  <a:pt x="5090542" y="1850495"/>
                </a:lnTo>
                <a:lnTo>
                  <a:pt x="5093088" y="1856653"/>
                </a:lnTo>
                <a:cubicBezTo>
                  <a:pt x="5093088" y="1877028"/>
                  <a:pt x="5076746" y="1893422"/>
                  <a:pt x="5056435" y="1893423"/>
                </a:cubicBezTo>
                <a:cubicBezTo>
                  <a:pt x="5036125" y="1893423"/>
                  <a:pt x="5019783" y="1877028"/>
                  <a:pt x="5019783" y="1856653"/>
                </a:cubicBezTo>
                <a:cubicBezTo>
                  <a:pt x="5019783" y="1836278"/>
                  <a:pt x="5036125" y="1820118"/>
                  <a:pt x="5056435" y="1820118"/>
                </a:cubicBezTo>
                <a:cubicBezTo>
                  <a:pt x="5066591" y="1820117"/>
                  <a:pt x="5075753" y="1824158"/>
                  <a:pt x="5082378" y="1830744"/>
                </a:cubicBezTo>
                <a:lnTo>
                  <a:pt x="5083371" y="1833148"/>
                </a:lnTo>
                <a:lnTo>
                  <a:pt x="5208185" y="1765131"/>
                </a:lnTo>
                <a:lnTo>
                  <a:pt x="5199031" y="1742885"/>
                </a:lnTo>
                <a:lnTo>
                  <a:pt x="5201140" y="1737783"/>
                </a:lnTo>
                <a:lnTo>
                  <a:pt x="5058148" y="1659135"/>
                </a:lnTo>
                <a:lnTo>
                  <a:pt x="5045962" y="1664182"/>
                </a:lnTo>
                <a:lnTo>
                  <a:pt x="5063844" y="1809461"/>
                </a:lnTo>
                <a:cubicBezTo>
                  <a:pt x="5064317" y="1813213"/>
                  <a:pt x="5061474" y="1816965"/>
                  <a:pt x="5057447" y="1817668"/>
                </a:cubicBezTo>
                <a:cubicBezTo>
                  <a:pt x="5053181" y="1817902"/>
                  <a:pt x="5049390" y="1815089"/>
                  <a:pt x="5049153" y="1810868"/>
                </a:cubicBezTo>
                <a:lnTo>
                  <a:pt x="5031636" y="1668958"/>
                </a:lnTo>
                <a:lnTo>
                  <a:pt x="5007090" y="1658792"/>
                </a:lnTo>
                <a:cubicBezTo>
                  <a:pt x="5000466" y="1652147"/>
                  <a:pt x="4996381" y="1642954"/>
                  <a:pt x="4996381" y="1632767"/>
                </a:cubicBezTo>
                <a:close/>
                <a:moveTo>
                  <a:pt x="4914374" y="1268052"/>
                </a:moveTo>
                <a:cubicBezTo>
                  <a:pt x="4932266" y="1234109"/>
                  <a:pt x="4974402" y="1220928"/>
                  <a:pt x="5008358" y="1238826"/>
                </a:cubicBezTo>
                <a:cubicBezTo>
                  <a:pt x="5016795" y="1243274"/>
                  <a:pt x="5023918" y="1249241"/>
                  <a:pt x="5029578" y="1256219"/>
                </a:cubicBezTo>
                <a:lnTo>
                  <a:pt x="5037607" y="1271367"/>
                </a:lnTo>
                <a:lnTo>
                  <a:pt x="5131993" y="1258722"/>
                </a:lnTo>
                <a:lnTo>
                  <a:pt x="5132829" y="1245021"/>
                </a:lnTo>
                <a:cubicBezTo>
                  <a:pt x="5140588" y="1228283"/>
                  <a:pt x="5160132" y="1221494"/>
                  <a:pt x="5176289" y="1229209"/>
                </a:cubicBezTo>
                <a:cubicBezTo>
                  <a:pt x="5192862" y="1237145"/>
                  <a:pt x="5199581" y="1256708"/>
                  <a:pt x="5191834" y="1272919"/>
                </a:cubicBezTo>
                <a:cubicBezTo>
                  <a:pt x="5184075" y="1289657"/>
                  <a:pt x="5164531" y="1296446"/>
                  <a:pt x="5148276" y="1288412"/>
                </a:cubicBezTo>
                <a:lnTo>
                  <a:pt x="5133528" y="1272281"/>
                </a:lnTo>
                <a:lnTo>
                  <a:pt x="5041527" y="1284805"/>
                </a:lnTo>
                <a:lnTo>
                  <a:pt x="5036946" y="1332660"/>
                </a:lnTo>
                <a:lnTo>
                  <a:pt x="5035509" y="1334430"/>
                </a:lnTo>
                <a:lnTo>
                  <a:pt x="5121405" y="1413451"/>
                </a:lnTo>
                <a:lnTo>
                  <a:pt x="5134677" y="1402404"/>
                </a:lnTo>
                <a:cubicBezTo>
                  <a:pt x="5147953" y="1398293"/>
                  <a:pt x="5162806" y="1399269"/>
                  <a:pt x="5176133" y="1406294"/>
                </a:cubicBezTo>
                <a:cubicBezTo>
                  <a:pt x="5202372" y="1420125"/>
                  <a:pt x="5212723" y="1452990"/>
                  <a:pt x="5198673" y="1479644"/>
                </a:cubicBezTo>
                <a:cubicBezTo>
                  <a:pt x="5184733" y="1506091"/>
                  <a:pt x="5151770" y="1516124"/>
                  <a:pt x="5125531" y="1502294"/>
                </a:cubicBezTo>
                <a:cubicBezTo>
                  <a:pt x="5098876" y="1488244"/>
                  <a:pt x="5088733" y="1455489"/>
                  <a:pt x="5102674" y="1429042"/>
                </a:cubicBezTo>
                <a:lnTo>
                  <a:pt x="5105447" y="1426734"/>
                </a:lnTo>
                <a:lnTo>
                  <a:pt x="5022533" y="1350417"/>
                </a:lnTo>
                <a:lnTo>
                  <a:pt x="5019460" y="1354203"/>
                </a:lnTo>
                <a:cubicBezTo>
                  <a:pt x="4998491" y="1371515"/>
                  <a:pt x="4968578" y="1375655"/>
                  <a:pt x="4943267" y="1362313"/>
                </a:cubicBezTo>
                <a:cubicBezTo>
                  <a:pt x="4909311" y="1344415"/>
                  <a:pt x="4896373" y="1302204"/>
                  <a:pt x="4914374" y="1268052"/>
                </a:cubicBezTo>
                <a:close/>
                <a:moveTo>
                  <a:pt x="4774748" y="642632"/>
                </a:moveTo>
                <a:cubicBezTo>
                  <a:pt x="4773443" y="622298"/>
                  <a:pt x="4788702" y="604891"/>
                  <a:pt x="4808971" y="603591"/>
                </a:cubicBezTo>
                <a:lnTo>
                  <a:pt x="4817850" y="606617"/>
                </a:lnTo>
                <a:lnTo>
                  <a:pt x="4949276" y="523602"/>
                </a:lnTo>
                <a:lnTo>
                  <a:pt x="4946342" y="517620"/>
                </a:lnTo>
                <a:cubicBezTo>
                  <a:pt x="4945037" y="497286"/>
                  <a:pt x="4960296" y="479879"/>
                  <a:pt x="4980565" y="478579"/>
                </a:cubicBezTo>
                <a:cubicBezTo>
                  <a:pt x="5000833" y="477278"/>
                  <a:pt x="5018191" y="492592"/>
                  <a:pt x="5019496" y="512926"/>
                </a:cubicBezTo>
                <a:cubicBezTo>
                  <a:pt x="5020801" y="533259"/>
                  <a:pt x="5005527" y="550433"/>
                  <a:pt x="4985259" y="551733"/>
                </a:cubicBezTo>
                <a:cubicBezTo>
                  <a:pt x="4975124" y="552383"/>
                  <a:pt x="4965721" y="548938"/>
                  <a:pt x="4958689" y="542789"/>
                </a:cubicBezTo>
                <a:lnTo>
                  <a:pt x="4957543" y="540454"/>
                </a:lnTo>
                <a:lnTo>
                  <a:pt x="4837342" y="616324"/>
                </a:lnTo>
                <a:lnTo>
                  <a:pt x="4847902" y="637938"/>
                </a:lnTo>
                <a:lnTo>
                  <a:pt x="4846124" y="643165"/>
                </a:lnTo>
                <a:lnTo>
                  <a:pt x="4993859" y="712494"/>
                </a:lnTo>
                <a:lnTo>
                  <a:pt x="5005697" y="706678"/>
                </a:lnTo>
                <a:lnTo>
                  <a:pt x="4978548" y="562841"/>
                </a:lnTo>
                <a:cubicBezTo>
                  <a:pt x="4977835" y="559128"/>
                  <a:pt x="4980432" y="555201"/>
                  <a:pt x="4984407" y="554242"/>
                </a:cubicBezTo>
                <a:cubicBezTo>
                  <a:pt x="4988648" y="553735"/>
                  <a:pt x="4992612" y="556300"/>
                  <a:pt x="4993118" y="560496"/>
                </a:cubicBezTo>
                <a:lnTo>
                  <a:pt x="5019687" y="700994"/>
                </a:lnTo>
                <a:lnTo>
                  <a:pt x="5044834" y="709568"/>
                </a:lnTo>
                <a:cubicBezTo>
                  <a:pt x="5051870" y="715775"/>
                  <a:pt x="5056536" y="724687"/>
                  <a:pt x="5057188" y="734854"/>
                </a:cubicBezTo>
                <a:cubicBezTo>
                  <a:pt x="5058493" y="755187"/>
                  <a:pt x="5043219" y="772361"/>
                  <a:pt x="5022951" y="773661"/>
                </a:cubicBezTo>
                <a:cubicBezTo>
                  <a:pt x="5002682" y="774961"/>
                  <a:pt x="4985339" y="759881"/>
                  <a:pt x="4984034" y="739548"/>
                </a:cubicBezTo>
                <a:lnTo>
                  <a:pt x="4987258" y="730022"/>
                </a:lnTo>
                <a:lnTo>
                  <a:pt x="4840092" y="660897"/>
                </a:lnTo>
                <a:lnTo>
                  <a:pt x="4838874" y="664479"/>
                </a:lnTo>
                <a:cubicBezTo>
                  <a:pt x="4832685" y="671477"/>
                  <a:pt x="4823799" y="676095"/>
                  <a:pt x="4813665" y="676745"/>
                </a:cubicBezTo>
                <a:cubicBezTo>
                  <a:pt x="4793396" y="678045"/>
                  <a:pt x="4776053" y="662966"/>
                  <a:pt x="4774748" y="642632"/>
                </a:cubicBezTo>
                <a:close/>
                <a:moveTo>
                  <a:pt x="4686381" y="849036"/>
                </a:moveTo>
                <a:cubicBezTo>
                  <a:pt x="4686381" y="819140"/>
                  <a:pt x="4710862" y="794894"/>
                  <a:pt x="4740523" y="794894"/>
                </a:cubicBezTo>
                <a:cubicBezTo>
                  <a:pt x="4770654" y="794895"/>
                  <a:pt x="4794900" y="819140"/>
                  <a:pt x="4794900" y="849036"/>
                </a:cubicBezTo>
                <a:lnTo>
                  <a:pt x="4793523" y="852371"/>
                </a:lnTo>
                <a:lnTo>
                  <a:pt x="4919777" y="885807"/>
                </a:lnTo>
                <a:lnTo>
                  <a:pt x="4928249" y="865090"/>
                </a:lnTo>
                <a:cubicBezTo>
                  <a:pt x="4940742" y="852438"/>
                  <a:pt x="4958003" y="844612"/>
                  <a:pt x="4977078" y="844612"/>
                </a:cubicBezTo>
                <a:cubicBezTo>
                  <a:pt x="4996270" y="844612"/>
                  <a:pt x="5013648" y="852439"/>
                  <a:pt x="5026228" y="865091"/>
                </a:cubicBezTo>
                <a:lnTo>
                  <a:pt x="5035879" y="879486"/>
                </a:lnTo>
                <a:lnTo>
                  <a:pt x="5147926" y="826542"/>
                </a:lnTo>
                <a:lnTo>
                  <a:pt x="5145280" y="816143"/>
                </a:lnTo>
                <a:cubicBezTo>
                  <a:pt x="5147649" y="800335"/>
                  <a:pt x="5162097" y="789717"/>
                  <a:pt x="5177493" y="791842"/>
                </a:cubicBezTo>
                <a:cubicBezTo>
                  <a:pt x="5193125" y="794201"/>
                  <a:pt x="5204021" y="808593"/>
                  <a:pt x="5201652" y="823930"/>
                </a:cubicBezTo>
                <a:cubicBezTo>
                  <a:pt x="5199520" y="839737"/>
                  <a:pt x="5185072" y="850591"/>
                  <a:pt x="5169440" y="848467"/>
                </a:cubicBezTo>
                <a:lnTo>
                  <a:pt x="5153504" y="839088"/>
                </a:lnTo>
                <a:lnTo>
                  <a:pt x="5042004" y="891686"/>
                </a:lnTo>
                <a:lnTo>
                  <a:pt x="5046590" y="914525"/>
                </a:lnTo>
                <a:cubicBezTo>
                  <a:pt x="5046591" y="943302"/>
                  <a:pt x="5029081" y="968108"/>
                  <a:pt x="5004132" y="978711"/>
                </a:cubicBezTo>
                <a:lnTo>
                  <a:pt x="4999598" y="979632"/>
                </a:lnTo>
                <a:lnTo>
                  <a:pt x="5013927" y="1096047"/>
                </a:lnTo>
                <a:lnTo>
                  <a:pt x="5037952" y="1105888"/>
                </a:lnTo>
                <a:cubicBezTo>
                  <a:pt x="5044577" y="1112475"/>
                  <a:pt x="5048662" y="1121609"/>
                  <a:pt x="5048662" y="1131797"/>
                </a:cubicBezTo>
                <a:cubicBezTo>
                  <a:pt x="5048662" y="1152173"/>
                  <a:pt x="5032320" y="1168567"/>
                  <a:pt x="5012010" y="1168567"/>
                </a:cubicBezTo>
                <a:cubicBezTo>
                  <a:pt x="4991699" y="1168566"/>
                  <a:pt x="4975358" y="1152172"/>
                  <a:pt x="4975357" y="1131797"/>
                </a:cubicBezTo>
                <a:cubicBezTo>
                  <a:pt x="4975358" y="1121609"/>
                  <a:pt x="4979443" y="1112475"/>
                  <a:pt x="4986067" y="1105889"/>
                </a:cubicBezTo>
                <a:lnTo>
                  <a:pt x="4999588" y="1100350"/>
                </a:lnTo>
                <a:lnTo>
                  <a:pt x="4985051" y="982584"/>
                </a:lnTo>
                <a:lnTo>
                  <a:pt x="4977078" y="984203"/>
                </a:lnTo>
                <a:cubicBezTo>
                  <a:pt x="4958003" y="984203"/>
                  <a:pt x="4940742" y="976376"/>
                  <a:pt x="4928249" y="963752"/>
                </a:cubicBezTo>
                <a:lnTo>
                  <a:pt x="4924997" y="958882"/>
                </a:lnTo>
                <a:lnTo>
                  <a:pt x="4848384" y="1013378"/>
                </a:lnTo>
                <a:lnTo>
                  <a:pt x="4854032" y="1025888"/>
                </a:lnTo>
                <a:cubicBezTo>
                  <a:pt x="4854974" y="1044314"/>
                  <a:pt x="4840850" y="1059432"/>
                  <a:pt x="4822960" y="1060140"/>
                </a:cubicBezTo>
                <a:cubicBezTo>
                  <a:pt x="4804599" y="1060849"/>
                  <a:pt x="4789533" y="1046675"/>
                  <a:pt x="4788827" y="1028723"/>
                </a:cubicBezTo>
                <a:cubicBezTo>
                  <a:pt x="4787885" y="1010297"/>
                  <a:pt x="4802009" y="995179"/>
                  <a:pt x="4820135" y="994706"/>
                </a:cubicBezTo>
                <a:lnTo>
                  <a:pt x="4840702" y="1002099"/>
                </a:lnTo>
                <a:lnTo>
                  <a:pt x="4917307" y="947366"/>
                </a:lnTo>
                <a:lnTo>
                  <a:pt x="4913457" y="941599"/>
                </a:lnTo>
                <a:cubicBezTo>
                  <a:pt x="4909964" y="933268"/>
                  <a:pt x="4908034" y="924117"/>
                  <a:pt x="4908033" y="914525"/>
                </a:cubicBezTo>
                <a:lnTo>
                  <a:pt x="4911934" y="904986"/>
                </a:lnTo>
                <a:lnTo>
                  <a:pt x="4785600" y="871563"/>
                </a:lnTo>
                <a:lnTo>
                  <a:pt x="4779011" y="887524"/>
                </a:lnTo>
                <a:cubicBezTo>
                  <a:pt x="4769183" y="897352"/>
                  <a:pt x="4755589" y="903414"/>
                  <a:pt x="4740523" y="903414"/>
                </a:cubicBezTo>
                <a:cubicBezTo>
                  <a:pt x="4710862" y="903413"/>
                  <a:pt x="4686381" y="879167"/>
                  <a:pt x="4686381" y="849036"/>
                </a:cubicBezTo>
                <a:close/>
                <a:moveTo>
                  <a:pt x="4550600" y="1286701"/>
                </a:moveTo>
                <a:cubicBezTo>
                  <a:pt x="4549295" y="1266368"/>
                  <a:pt x="4564554" y="1248960"/>
                  <a:pt x="4584823" y="1247660"/>
                </a:cubicBezTo>
                <a:lnTo>
                  <a:pt x="4593702" y="1250687"/>
                </a:lnTo>
                <a:lnTo>
                  <a:pt x="4725128" y="1167671"/>
                </a:lnTo>
                <a:lnTo>
                  <a:pt x="4722194" y="1161689"/>
                </a:lnTo>
                <a:cubicBezTo>
                  <a:pt x="4720889" y="1141356"/>
                  <a:pt x="4736148" y="1123948"/>
                  <a:pt x="4756416" y="1122648"/>
                </a:cubicBezTo>
                <a:cubicBezTo>
                  <a:pt x="4776685" y="1121348"/>
                  <a:pt x="4794043" y="1136662"/>
                  <a:pt x="4795348" y="1156995"/>
                </a:cubicBezTo>
                <a:cubicBezTo>
                  <a:pt x="4796653" y="1177329"/>
                  <a:pt x="4781379" y="1194502"/>
                  <a:pt x="4761110" y="1195802"/>
                </a:cubicBezTo>
                <a:cubicBezTo>
                  <a:pt x="4750976" y="1196452"/>
                  <a:pt x="4741573" y="1193008"/>
                  <a:pt x="4734541" y="1186859"/>
                </a:cubicBezTo>
                <a:lnTo>
                  <a:pt x="4733395" y="1184523"/>
                </a:lnTo>
                <a:lnTo>
                  <a:pt x="4613194" y="1260393"/>
                </a:lnTo>
                <a:lnTo>
                  <a:pt x="4623754" y="1282007"/>
                </a:lnTo>
                <a:lnTo>
                  <a:pt x="4621976" y="1287234"/>
                </a:lnTo>
                <a:lnTo>
                  <a:pt x="4769711" y="1356564"/>
                </a:lnTo>
                <a:lnTo>
                  <a:pt x="4781549" y="1350747"/>
                </a:lnTo>
                <a:lnTo>
                  <a:pt x="4754400" y="1206910"/>
                </a:lnTo>
                <a:cubicBezTo>
                  <a:pt x="4753687" y="1203198"/>
                  <a:pt x="4756284" y="1199271"/>
                  <a:pt x="4760259" y="1198311"/>
                </a:cubicBezTo>
                <a:cubicBezTo>
                  <a:pt x="4764500" y="1197804"/>
                  <a:pt x="4768463" y="1200370"/>
                  <a:pt x="4768970" y="1204566"/>
                </a:cubicBezTo>
                <a:lnTo>
                  <a:pt x="4795539" y="1345063"/>
                </a:lnTo>
                <a:lnTo>
                  <a:pt x="4820686" y="1353636"/>
                </a:lnTo>
                <a:cubicBezTo>
                  <a:pt x="4827722" y="1359844"/>
                  <a:pt x="4832387" y="1368756"/>
                  <a:pt x="4833040" y="1378923"/>
                </a:cubicBezTo>
                <a:cubicBezTo>
                  <a:pt x="4834345" y="1399256"/>
                  <a:pt x="4819071" y="1416429"/>
                  <a:pt x="4798802" y="1417730"/>
                </a:cubicBezTo>
                <a:cubicBezTo>
                  <a:pt x="4778534" y="1419030"/>
                  <a:pt x="4761191" y="1403951"/>
                  <a:pt x="4759886" y="1383617"/>
                </a:cubicBezTo>
                <a:lnTo>
                  <a:pt x="4763109" y="1374091"/>
                </a:lnTo>
                <a:lnTo>
                  <a:pt x="4615944" y="1304967"/>
                </a:lnTo>
                <a:lnTo>
                  <a:pt x="4614726" y="1308548"/>
                </a:lnTo>
                <a:cubicBezTo>
                  <a:pt x="4608537" y="1315545"/>
                  <a:pt x="4599651" y="1320164"/>
                  <a:pt x="4589517" y="1320814"/>
                </a:cubicBezTo>
                <a:cubicBezTo>
                  <a:pt x="4569248" y="1322115"/>
                  <a:pt x="4551905" y="1307035"/>
                  <a:pt x="4550600" y="1286701"/>
                </a:cubicBezTo>
                <a:close/>
                <a:moveTo>
                  <a:pt x="4462232" y="1493106"/>
                </a:moveTo>
                <a:cubicBezTo>
                  <a:pt x="4462232" y="1463210"/>
                  <a:pt x="4486714" y="1438964"/>
                  <a:pt x="4516375" y="1438964"/>
                </a:cubicBezTo>
                <a:cubicBezTo>
                  <a:pt x="4546506" y="1438964"/>
                  <a:pt x="4570752" y="1463210"/>
                  <a:pt x="4570752" y="1493106"/>
                </a:cubicBezTo>
                <a:lnTo>
                  <a:pt x="4569375" y="1496440"/>
                </a:lnTo>
                <a:lnTo>
                  <a:pt x="4695629" y="1529877"/>
                </a:lnTo>
                <a:lnTo>
                  <a:pt x="4704101" y="1509160"/>
                </a:lnTo>
                <a:cubicBezTo>
                  <a:pt x="4716593" y="1496508"/>
                  <a:pt x="4733855" y="1488681"/>
                  <a:pt x="4752929" y="1488681"/>
                </a:cubicBezTo>
                <a:cubicBezTo>
                  <a:pt x="4772122" y="1488680"/>
                  <a:pt x="4789500" y="1496507"/>
                  <a:pt x="4802080" y="1509161"/>
                </a:cubicBezTo>
                <a:lnTo>
                  <a:pt x="4811731" y="1523556"/>
                </a:lnTo>
                <a:lnTo>
                  <a:pt x="4923778" y="1470611"/>
                </a:lnTo>
                <a:lnTo>
                  <a:pt x="4921132" y="1460213"/>
                </a:lnTo>
                <a:cubicBezTo>
                  <a:pt x="4923501" y="1444404"/>
                  <a:pt x="4937949" y="1433787"/>
                  <a:pt x="4953344" y="1435911"/>
                </a:cubicBezTo>
                <a:cubicBezTo>
                  <a:pt x="4968977" y="1438270"/>
                  <a:pt x="4979873" y="1452662"/>
                  <a:pt x="4977504" y="1467999"/>
                </a:cubicBezTo>
                <a:cubicBezTo>
                  <a:pt x="4975372" y="1483807"/>
                  <a:pt x="4960924" y="1494660"/>
                  <a:pt x="4945292" y="1492537"/>
                </a:cubicBezTo>
                <a:lnTo>
                  <a:pt x="4929356" y="1483158"/>
                </a:lnTo>
                <a:lnTo>
                  <a:pt x="4817856" y="1535755"/>
                </a:lnTo>
                <a:lnTo>
                  <a:pt x="4822442" y="1558594"/>
                </a:lnTo>
                <a:cubicBezTo>
                  <a:pt x="4822442" y="1587372"/>
                  <a:pt x="4804932" y="1612177"/>
                  <a:pt x="4779984" y="1622781"/>
                </a:cubicBezTo>
                <a:lnTo>
                  <a:pt x="4775449" y="1623701"/>
                </a:lnTo>
                <a:lnTo>
                  <a:pt x="4789779" y="1740117"/>
                </a:lnTo>
                <a:lnTo>
                  <a:pt x="4813804" y="1749958"/>
                </a:lnTo>
                <a:cubicBezTo>
                  <a:pt x="4820428" y="1756544"/>
                  <a:pt x="4824514" y="1765678"/>
                  <a:pt x="4824514" y="1775866"/>
                </a:cubicBezTo>
                <a:cubicBezTo>
                  <a:pt x="4824514" y="1796242"/>
                  <a:pt x="4808172" y="1812636"/>
                  <a:pt x="4787862" y="1812636"/>
                </a:cubicBezTo>
                <a:cubicBezTo>
                  <a:pt x="4767551" y="1812636"/>
                  <a:pt x="4751209" y="1796242"/>
                  <a:pt x="4751209" y="1775866"/>
                </a:cubicBezTo>
                <a:cubicBezTo>
                  <a:pt x="4751209" y="1765679"/>
                  <a:pt x="4755295" y="1756545"/>
                  <a:pt x="4761919" y="1749958"/>
                </a:cubicBezTo>
                <a:lnTo>
                  <a:pt x="4775440" y="1744419"/>
                </a:lnTo>
                <a:lnTo>
                  <a:pt x="4760903" y="1626653"/>
                </a:lnTo>
                <a:lnTo>
                  <a:pt x="4752929" y="1628272"/>
                </a:lnTo>
                <a:cubicBezTo>
                  <a:pt x="4733855" y="1628272"/>
                  <a:pt x="4716593" y="1620445"/>
                  <a:pt x="4704101" y="1607822"/>
                </a:cubicBezTo>
                <a:lnTo>
                  <a:pt x="4700849" y="1602951"/>
                </a:lnTo>
                <a:lnTo>
                  <a:pt x="4624235" y="1657447"/>
                </a:lnTo>
                <a:lnTo>
                  <a:pt x="4629884" y="1669957"/>
                </a:lnTo>
                <a:cubicBezTo>
                  <a:pt x="4630826" y="1688383"/>
                  <a:pt x="4616702" y="1703501"/>
                  <a:pt x="4598812" y="1704210"/>
                </a:cubicBezTo>
                <a:cubicBezTo>
                  <a:pt x="4580450" y="1704918"/>
                  <a:pt x="4565385" y="1690745"/>
                  <a:pt x="4564679" y="1672792"/>
                </a:cubicBezTo>
                <a:cubicBezTo>
                  <a:pt x="4563737" y="1654366"/>
                  <a:pt x="4577861" y="1639248"/>
                  <a:pt x="4595987" y="1638775"/>
                </a:cubicBezTo>
                <a:lnTo>
                  <a:pt x="4616554" y="1646168"/>
                </a:lnTo>
                <a:lnTo>
                  <a:pt x="4693159" y="1591435"/>
                </a:lnTo>
                <a:lnTo>
                  <a:pt x="4689309" y="1585669"/>
                </a:lnTo>
                <a:cubicBezTo>
                  <a:pt x="4685816" y="1577337"/>
                  <a:pt x="4683885" y="1568186"/>
                  <a:pt x="4683885" y="1558594"/>
                </a:cubicBezTo>
                <a:lnTo>
                  <a:pt x="4687786" y="1549055"/>
                </a:lnTo>
                <a:lnTo>
                  <a:pt x="4561452" y="1515632"/>
                </a:lnTo>
                <a:lnTo>
                  <a:pt x="4554863" y="1531593"/>
                </a:lnTo>
                <a:cubicBezTo>
                  <a:pt x="4545035" y="1541421"/>
                  <a:pt x="4531440" y="1547483"/>
                  <a:pt x="4516375" y="1547483"/>
                </a:cubicBezTo>
                <a:cubicBezTo>
                  <a:pt x="4486714" y="1547483"/>
                  <a:pt x="4462232" y="1523237"/>
                  <a:pt x="4462232" y="1493106"/>
                </a:cubicBezTo>
                <a:close/>
                <a:moveTo>
                  <a:pt x="4355291" y="581922"/>
                </a:moveTo>
                <a:cubicBezTo>
                  <a:pt x="4367251" y="554524"/>
                  <a:pt x="4399389" y="542096"/>
                  <a:pt x="4426572" y="553963"/>
                </a:cubicBezTo>
                <a:cubicBezTo>
                  <a:pt x="4454187" y="566018"/>
                  <a:pt x="4466708" y="597939"/>
                  <a:pt x="4454747" y="625338"/>
                </a:cubicBezTo>
                <a:lnTo>
                  <a:pt x="4452151" y="627843"/>
                </a:lnTo>
                <a:lnTo>
                  <a:pt x="4540444" y="697865"/>
                </a:lnTo>
                <a:lnTo>
                  <a:pt x="4543231" y="693864"/>
                </a:lnTo>
                <a:cubicBezTo>
                  <a:pt x="4562872" y="675059"/>
                  <a:pt x="4592400" y="668733"/>
                  <a:pt x="4618623" y="680181"/>
                </a:cubicBezTo>
                <a:cubicBezTo>
                  <a:pt x="4653801" y="695536"/>
                  <a:pt x="4669805" y="736683"/>
                  <a:pt x="4654360" y="772065"/>
                </a:cubicBezTo>
                <a:cubicBezTo>
                  <a:pt x="4639009" y="807230"/>
                  <a:pt x="4597955" y="823470"/>
                  <a:pt x="4562776" y="808114"/>
                </a:cubicBezTo>
                <a:cubicBezTo>
                  <a:pt x="4554035" y="804298"/>
                  <a:pt x="4546493" y="798870"/>
                  <a:pt x="4540336" y="792325"/>
                </a:cubicBezTo>
                <a:lnTo>
                  <a:pt x="4531216" y="777809"/>
                </a:lnTo>
                <a:lnTo>
                  <a:pt x="4438015" y="797351"/>
                </a:lnTo>
                <a:lnTo>
                  <a:pt x="4438187" y="811075"/>
                </a:lnTo>
                <a:cubicBezTo>
                  <a:pt x="4431678" y="828339"/>
                  <a:pt x="4412686" y="836544"/>
                  <a:pt x="4396006" y="830037"/>
                </a:cubicBezTo>
                <a:cubicBezTo>
                  <a:pt x="4378895" y="823340"/>
                  <a:pt x="4370758" y="804323"/>
                  <a:pt x="4377293" y="787587"/>
                </a:cubicBezTo>
                <a:cubicBezTo>
                  <a:pt x="4383802" y="770324"/>
                  <a:pt x="4402795" y="762119"/>
                  <a:pt x="4419595" y="768937"/>
                </a:cubicBezTo>
                <a:lnTo>
                  <a:pt x="4435488" y="783942"/>
                </a:lnTo>
                <a:lnTo>
                  <a:pt x="4526320" y="764696"/>
                </a:lnTo>
                <a:lnTo>
                  <a:pt x="4527375" y="716632"/>
                </a:lnTo>
                <a:lnTo>
                  <a:pt x="4528678" y="714762"/>
                </a:lnTo>
                <a:lnTo>
                  <a:pt x="4437211" y="642263"/>
                </a:lnTo>
                <a:lnTo>
                  <a:pt x="4424787" y="654255"/>
                </a:lnTo>
                <a:cubicBezTo>
                  <a:pt x="4411848" y="659330"/>
                  <a:pt x="4396964" y="659447"/>
                  <a:pt x="4383157" y="653419"/>
                </a:cubicBezTo>
                <a:cubicBezTo>
                  <a:pt x="4355973" y="641553"/>
                  <a:pt x="4343236" y="609537"/>
                  <a:pt x="4355291" y="581922"/>
                </a:cubicBezTo>
                <a:close/>
                <a:moveTo>
                  <a:pt x="4201636" y="996851"/>
                </a:moveTo>
                <a:cubicBezTo>
                  <a:pt x="4201494" y="987469"/>
                  <a:pt x="4204947" y="978044"/>
                  <a:pt x="4212029" y="970766"/>
                </a:cubicBezTo>
                <a:cubicBezTo>
                  <a:pt x="4226194" y="956210"/>
                  <a:pt x="4249340" y="955933"/>
                  <a:pt x="4263943" y="970142"/>
                </a:cubicBezTo>
                <a:cubicBezTo>
                  <a:pt x="4271244" y="977247"/>
                  <a:pt x="4274941" y="986545"/>
                  <a:pt x="4275041" y="995887"/>
                </a:cubicBezTo>
                <a:lnTo>
                  <a:pt x="4269581" y="1009440"/>
                </a:lnTo>
                <a:lnTo>
                  <a:pt x="4365415" y="1082138"/>
                </a:lnTo>
                <a:lnTo>
                  <a:pt x="4368518" y="1074310"/>
                </a:lnTo>
                <a:cubicBezTo>
                  <a:pt x="4381822" y="1060640"/>
                  <a:pt x="4399469" y="1053728"/>
                  <a:pt x="4417228" y="1053579"/>
                </a:cubicBezTo>
                <a:lnTo>
                  <a:pt x="4422987" y="1054646"/>
                </a:lnTo>
                <a:lnTo>
                  <a:pt x="4437364" y="961733"/>
                </a:lnTo>
                <a:lnTo>
                  <a:pt x="4424459" y="957057"/>
                </a:lnTo>
                <a:cubicBezTo>
                  <a:pt x="4417528" y="950969"/>
                  <a:pt x="4413816" y="942759"/>
                  <a:pt x="4413334" y="934406"/>
                </a:cubicBezTo>
                <a:cubicBezTo>
                  <a:pt x="4412851" y="926053"/>
                  <a:pt x="4415597" y="917557"/>
                  <a:pt x="4421582" y="910899"/>
                </a:cubicBezTo>
                <a:cubicBezTo>
                  <a:pt x="4433879" y="897247"/>
                  <a:pt x="4454544" y="896335"/>
                  <a:pt x="4467903" y="908349"/>
                </a:cubicBezTo>
                <a:cubicBezTo>
                  <a:pt x="4481764" y="920525"/>
                  <a:pt x="4482749" y="941191"/>
                  <a:pt x="4470446" y="954510"/>
                </a:cubicBezTo>
                <a:lnTo>
                  <a:pt x="4450804" y="964094"/>
                </a:lnTo>
                <a:lnTo>
                  <a:pt x="4436603" y="1057167"/>
                </a:lnTo>
                <a:lnTo>
                  <a:pt x="4443421" y="1058428"/>
                </a:lnTo>
                <a:cubicBezTo>
                  <a:pt x="4451828" y="1061736"/>
                  <a:pt x="4459733" y="1066734"/>
                  <a:pt x="4466607" y="1073424"/>
                </a:cubicBezTo>
                <a:lnTo>
                  <a:pt x="4472407" y="1081862"/>
                </a:lnTo>
                <a:lnTo>
                  <a:pt x="4582783" y="1015643"/>
                </a:lnTo>
                <a:lnTo>
                  <a:pt x="4575940" y="999790"/>
                </a:lnTo>
                <a:cubicBezTo>
                  <a:pt x="4575751" y="985891"/>
                  <a:pt x="4580888" y="971922"/>
                  <a:pt x="4591395" y="961125"/>
                </a:cubicBezTo>
                <a:cubicBezTo>
                  <a:pt x="4612081" y="939868"/>
                  <a:pt x="4646531" y="939233"/>
                  <a:pt x="4668125" y="960247"/>
                </a:cubicBezTo>
                <a:cubicBezTo>
                  <a:pt x="4689550" y="981097"/>
                  <a:pt x="4689853" y="1015552"/>
                  <a:pt x="4669167" y="1036809"/>
                </a:cubicBezTo>
                <a:cubicBezTo>
                  <a:pt x="4648153" y="1058402"/>
                  <a:pt x="4613866" y="1058869"/>
                  <a:pt x="4592441" y="1038019"/>
                </a:cubicBezTo>
                <a:lnTo>
                  <a:pt x="4591011" y="1034707"/>
                </a:lnTo>
                <a:lnTo>
                  <a:pt x="4483008" y="1099463"/>
                </a:lnTo>
                <a:lnTo>
                  <a:pt x="4487936" y="1122389"/>
                </a:lnTo>
                <a:cubicBezTo>
                  <a:pt x="4488291" y="1140165"/>
                  <a:pt x="4481862" y="1157994"/>
                  <a:pt x="4468559" y="1171665"/>
                </a:cubicBezTo>
                <a:cubicBezTo>
                  <a:pt x="4441789" y="1199173"/>
                  <a:pt x="4397642" y="1199647"/>
                  <a:pt x="4369975" y="1172723"/>
                </a:cubicBezTo>
                <a:cubicBezTo>
                  <a:pt x="4356226" y="1159342"/>
                  <a:pt x="4349169" y="1141617"/>
                  <a:pt x="4348896" y="1123798"/>
                </a:cubicBezTo>
                <a:lnTo>
                  <a:pt x="4359752" y="1096419"/>
                </a:lnTo>
                <a:lnTo>
                  <a:pt x="4262664" y="1022717"/>
                </a:lnTo>
                <a:lnTo>
                  <a:pt x="4238855" y="1033070"/>
                </a:lnTo>
                <a:cubicBezTo>
                  <a:pt x="4229515" y="1033225"/>
                  <a:pt x="4220120" y="1029782"/>
                  <a:pt x="4212818" y="1022677"/>
                </a:cubicBezTo>
                <a:cubicBezTo>
                  <a:pt x="4205517" y="1015572"/>
                  <a:pt x="4201779" y="1006234"/>
                  <a:pt x="4201636" y="996851"/>
                </a:cubicBezTo>
                <a:close/>
                <a:moveTo>
                  <a:pt x="4131143" y="1225992"/>
                </a:moveTo>
                <a:cubicBezTo>
                  <a:pt x="4143103" y="1198593"/>
                  <a:pt x="4175241" y="1186166"/>
                  <a:pt x="4202424" y="1198032"/>
                </a:cubicBezTo>
                <a:cubicBezTo>
                  <a:pt x="4230039" y="1210087"/>
                  <a:pt x="4242560" y="1242008"/>
                  <a:pt x="4230599" y="1269407"/>
                </a:cubicBezTo>
                <a:lnTo>
                  <a:pt x="4228003" y="1271913"/>
                </a:lnTo>
                <a:lnTo>
                  <a:pt x="4316296" y="1341935"/>
                </a:lnTo>
                <a:lnTo>
                  <a:pt x="4319083" y="1337933"/>
                </a:lnTo>
                <a:cubicBezTo>
                  <a:pt x="4338724" y="1319128"/>
                  <a:pt x="4368252" y="1312803"/>
                  <a:pt x="4394475" y="1324249"/>
                </a:cubicBezTo>
                <a:cubicBezTo>
                  <a:pt x="4429653" y="1339606"/>
                  <a:pt x="4445656" y="1380753"/>
                  <a:pt x="4430211" y="1416134"/>
                </a:cubicBezTo>
                <a:cubicBezTo>
                  <a:pt x="4414861" y="1451300"/>
                  <a:pt x="4373806" y="1467540"/>
                  <a:pt x="4338628" y="1452183"/>
                </a:cubicBezTo>
                <a:cubicBezTo>
                  <a:pt x="4329887" y="1448367"/>
                  <a:pt x="4322345" y="1442939"/>
                  <a:pt x="4316188" y="1436395"/>
                </a:cubicBezTo>
                <a:lnTo>
                  <a:pt x="4307068" y="1421878"/>
                </a:lnTo>
                <a:lnTo>
                  <a:pt x="4213867" y="1441420"/>
                </a:lnTo>
                <a:lnTo>
                  <a:pt x="4214039" y="1455145"/>
                </a:lnTo>
                <a:cubicBezTo>
                  <a:pt x="4207530" y="1472409"/>
                  <a:pt x="4188538" y="1480614"/>
                  <a:pt x="4171858" y="1474106"/>
                </a:cubicBezTo>
                <a:cubicBezTo>
                  <a:pt x="4154747" y="1467410"/>
                  <a:pt x="4146610" y="1448393"/>
                  <a:pt x="4153145" y="1431656"/>
                </a:cubicBezTo>
                <a:cubicBezTo>
                  <a:pt x="4159654" y="1414393"/>
                  <a:pt x="4178646" y="1406188"/>
                  <a:pt x="4195447" y="1413006"/>
                </a:cubicBezTo>
                <a:lnTo>
                  <a:pt x="4211340" y="1428011"/>
                </a:lnTo>
                <a:lnTo>
                  <a:pt x="4302172" y="1408766"/>
                </a:lnTo>
                <a:lnTo>
                  <a:pt x="4303227" y="1360701"/>
                </a:lnTo>
                <a:lnTo>
                  <a:pt x="4304529" y="1358830"/>
                </a:lnTo>
                <a:lnTo>
                  <a:pt x="4213063" y="1286332"/>
                </a:lnTo>
                <a:lnTo>
                  <a:pt x="4200639" y="1298324"/>
                </a:lnTo>
                <a:cubicBezTo>
                  <a:pt x="4187700" y="1303400"/>
                  <a:pt x="4172816" y="1303516"/>
                  <a:pt x="4159008" y="1297489"/>
                </a:cubicBezTo>
                <a:cubicBezTo>
                  <a:pt x="4131825" y="1285622"/>
                  <a:pt x="4119088" y="1253607"/>
                  <a:pt x="4131143" y="1225992"/>
                </a:cubicBezTo>
                <a:close/>
                <a:moveTo>
                  <a:pt x="3977488" y="1640920"/>
                </a:moveTo>
                <a:cubicBezTo>
                  <a:pt x="3977345" y="1631538"/>
                  <a:pt x="3980799" y="1622113"/>
                  <a:pt x="3987881" y="1614836"/>
                </a:cubicBezTo>
                <a:cubicBezTo>
                  <a:pt x="4002046" y="1600280"/>
                  <a:pt x="4025192" y="1600002"/>
                  <a:pt x="4039795" y="1614212"/>
                </a:cubicBezTo>
                <a:cubicBezTo>
                  <a:pt x="4047096" y="1621317"/>
                  <a:pt x="4050792" y="1630615"/>
                  <a:pt x="4050893" y="1639956"/>
                </a:cubicBezTo>
                <a:lnTo>
                  <a:pt x="4045432" y="1653509"/>
                </a:lnTo>
                <a:lnTo>
                  <a:pt x="4141267" y="1726207"/>
                </a:lnTo>
                <a:lnTo>
                  <a:pt x="4144370" y="1718380"/>
                </a:lnTo>
                <a:cubicBezTo>
                  <a:pt x="4157673" y="1704710"/>
                  <a:pt x="4175321" y="1697798"/>
                  <a:pt x="4193080" y="1697649"/>
                </a:cubicBezTo>
                <a:lnTo>
                  <a:pt x="4198839" y="1698715"/>
                </a:lnTo>
                <a:lnTo>
                  <a:pt x="4213216" y="1605803"/>
                </a:lnTo>
                <a:lnTo>
                  <a:pt x="4200310" y="1601126"/>
                </a:lnTo>
                <a:cubicBezTo>
                  <a:pt x="4193380" y="1595038"/>
                  <a:pt x="4189668" y="1586828"/>
                  <a:pt x="4189185" y="1578475"/>
                </a:cubicBezTo>
                <a:cubicBezTo>
                  <a:pt x="4188703" y="1570122"/>
                  <a:pt x="4191449" y="1561627"/>
                  <a:pt x="4197434" y="1554969"/>
                </a:cubicBezTo>
                <a:cubicBezTo>
                  <a:pt x="4209731" y="1541316"/>
                  <a:pt x="4230396" y="1540404"/>
                  <a:pt x="4243755" y="1552419"/>
                </a:cubicBezTo>
                <a:cubicBezTo>
                  <a:pt x="4257616" y="1564595"/>
                  <a:pt x="4258600" y="1585260"/>
                  <a:pt x="4246298" y="1598580"/>
                </a:cubicBezTo>
                <a:lnTo>
                  <a:pt x="4226655" y="1608164"/>
                </a:lnTo>
                <a:lnTo>
                  <a:pt x="4212455" y="1701236"/>
                </a:lnTo>
                <a:lnTo>
                  <a:pt x="4219273" y="1702498"/>
                </a:lnTo>
                <a:cubicBezTo>
                  <a:pt x="4227679" y="1705805"/>
                  <a:pt x="4235585" y="1710803"/>
                  <a:pt x="4242459" y="1717493"/>
                </a:cubicBezTo>
                <a:lnTo>
                  <a:pt x="4248259" y="1725931"/>
                </a:lnTo>
                <a:lnTo>
                  <a:pt x="4358635" y="1659713"/>
                </a:lnTo>
                <a:lnTo>
                  <a:pt x="4351792" y="1643859"/>
                </a:lnTo>
                <a:cubicBezTo>
                  <a:pt x="4351603" y="1629961"/>
                  <a:pt x="4356739" y="1615991"/>
                  <a:pt x="4367247" y="1605194"/>
                </a:cubicBezTo>
                <a:cubicBezTo>
                  <a:pt x="4387932" y="1583938"/>
                  <a:pt x="4422383" y="1583303"/>
                  <a:pt x="4443977" y="1604316"/>
                </a:cubicBezTo>
                <a:cubicBezTo>
                  <a:pt x="4465402" y="1625167"/>
                  <a:pt x="4465704" y="1659621"/>
                  <a:pt x="4445018" y="1680878"/>
                </a:cubicBezTo>
                <a:cubicBezTo>
                  <a:pt x="4424004" y="1702472"/>
                  <a:pt x="4389718" y="1702939"/>
                  <a:pt x="4368293" y="1682089"/>
                </a:cubicBezTo>
                <a:lnTo>
                  <a:pt x="4366863" y="1678775"/>
                </a:lnTo>
                <a:lnTo>
                  <a:pt x="4258860" y="1743532"/>
                </a:lnTo>
                <a:lnTo>
                  <a:pt x="4263787" y="1766458"/>
                </a:lnTo>
                <a:cubicBezTo>
                  <a:pt x="4264143" y="1784234"/>
                  <a:pt x="4257714" y="1802064"/>
                  <a:pt x="4244410" y="1815734"/>
                </a:cubicBezTo>
                <a:cubicBezTo>
                  <a:pt x="4217641" y="1843242"/>
                  <a:pt x="4173493" y="1843716"/>
                  <a:pt x="4145827" y="1816792"/>
                </a:cubicBezTo>
                <a:cubicBezTo>
                  <a:pt x="4132077" y="1803412"/>
                  <a:pt x="4125021" y="1785686"/>
                  <a:pt x="4124748" y="1767867"/>
                </a:cubicBezTo>
                <a:lnTo>
                  <a:pt x="4135604" y="1740488"/>
                </a:lnTo>
                <a:lnTo>
                  <a:pt x="4038516" y="1666786"/>
                </a:lnTo>
                <a:lnTo>
                  <a:pt x="4014707" y="1677140"/>
                </a:lnTo>
                <a:cubicBezTo>
                  <a:pt x="4005367" y="1677294"/>
                  <a:pt x="3995971" y="1673852"/>
                  <a:pt x="3988670" y="1666746"/>
                </a:cubicBezTo>
                <a:cubicBezTo>
                  <a:pt x="3981369" y="1659641"/>
                  <a:pt x="3977631" y="1650302"/>
                  <a:pt x="3977488" y="1640920"/>
                </a:cubicBezTo>
                <a:close/>
                <a:moveTo>
                  <a:pt x="3965059" y="770025"/>
                </a:moveTo>
                <a:cubicBezTo>
                  <a:pt x="3965059" y="749715"/>
                  <a:pt x="3981453" y="733374"/>
                  <a:pt x="4001829" y="733373"/>
                </a:cubicBezTo>
                <a:cubicBezTo>
                  <a:pt x="4012016" y="733374"/>
                  <a:pt x="4021150" y="737459"/>
                  <a:pt x="4027737" y="744082"/>
                </a:cubicBezTo>
                <a:lnTo>
                  <a:pt x="4033276" y="757605"/>
                </a:lnTo>
                <a:lnTo>
                  <a:pt x="4151042" y="743068"/>
                </a:lnTo>
                <a:lnTo>
                  <a:pt x="4149423" y="735094"/>
                </a:lnTo>
                <a:cubicBezTo>
                  <a:pt x="4149423" y="716020"/>
                  <a:pt x="4157250" y="698758"/>
                  <a:pt x="4169874" y="686266"/>
                </a:cubicBezTo>
                <a:lnTo>
                  <a:pt x="4174744" y="683014"/>
                </a:lnTo>
                <a:lnTo>
                  <a:pt x="4120249" y="606400"/>
                </a:lnTo>
                <a:lnTo>
                  <a:pt x="4107739" y="612049"/>
                </a:lnTo>
                <a:cubicBezTo>
                  <a:pt x="4089313" y="612991"/>
                  <a:pt x="4074195" y="598867"/>
                  <a:pt x="4073486" y="580976"/>
                </a:cubicBezTo>
                <a:cubicBezTo>
                  <a:pt x="4072777" y="562615"/>
                  <a:pt x="4086951" y="547549"/>
                  <a:pt x="4104904" y="546843"/>
                </a:cubicBezTo>
                <a:cubicBezTo>
                  <a:pt x="4123329" y="545902"/>
                  <a:pt x="4138448" y="560025"/>
                  <a:pt x="4138920" y="578151"/>
                </a:cubicBezTo>
                <a:lnTo>
                  <a:pt x="4131527" y="598719"/>
                </a:lnTo>
                <a:lnTo>
                  <a:pt x="4186261" y="675323"/>
                </a:lnTo>
                <a:lnTo>
                  <a:pt x="4192027" y="671473"/>
                </a:lnTo>
                <a:cubicBezTo>
                  <a:pt x="4200358" y="667981"/>
                  <a:pt x="4209509" y="666050"/>
                  <a:pt x="4219101" y="666050"/>
                </a:cubicBezTo>
                <a:lnTo>
                  <a:pt x="4229143" y="668052"/>
                </a:lnTo>
                <a:lnTo>
                  <a:pt x="4261131" y="547142"/>
                </a:lnTo>
                <a:lnTo>
                  <a:pt x="4246102" y="537027"/>
                </a:lnTo>
                <a:cubicBezTo>
                  <a:pt x="4236274" y="527199"/>
                  <a:pt x="4230212" y="513604"/>
                  <a:pt x="4230212" y="498539"/>
                </a:cubicBezTo>
                <a:cubicBezTo>
                  <a:pt x="4230212" y="468879"/>
                  <a:pt x="4254459" y="444397"/>
                  <a:pt x="4284590" y="444397"/>
                </a:cubicBezTo>
                <a:cubicBezTo>
                  <a:pt x="4314486" y="444398"/>
                  <a:pt x="4338732" y="468879"/>
                  <a:pt x="4338732" y="498539"/>
                </a:cubicBezTo>
                <a:cubicBezTo>
                  <a:pt x="4338732" y="528671"/>
                  <a:pt x="4314486" y="552917"/>
                  <a:pt x="4284590" y="552917"/>
                </a:cubicBezTo>
                <a:lnTo>
                  <a:pt x="4281078" y="552211"/>
                </a:lnTo>
                <a:lnTo>
                  <a:pt x="4249016" y="673273"/>
                </a:lnTo>
                <a:lnTo>
                  <a:pt x="4268535" y="686266"/>
                </a:lnTo>
                <a:cubicBezTo>
                  <a:pt x="4281188" y="698758"/>
                  <a:pt x="4289015" y="716020"/>
                  <a:pt x="4289015" y="735094"/>
                </a:cubicBezTo>
                <a:cubicBezTo>
                  <a:pt x="4289015" y="754286"/>
                  <a:pt x="4281188" y="771664"/>
                  <a:pt x="4268535" y="784245"/>
                </a:cubicBezTo>
                <a:lnTo>
                  <a:pt x="4254140" y="793896"/>
                </a:lnTo>
                <a:lnTo>
                  <a:pt x="4307084" y="905942"/>
                </a:lnTo>
                <a:lnTo>
                  <a:pt x="4317483" y="903296"/>
                </a:lnTo>
                <a:cubicBezTo>
                  <a:pt x="4333291" y="905666"/>
                  <a:pt x="4343908" y="920114"/>
                  <a:pt x="4341785" y="935510"/>
                </a:cubicBezTo>
                <a:cubicBezTo>
                  <a:pt x="4339426" y="951142"/>
                  <a:pt x="4325033" y="962037"/>
                  <a:pt x="4309697" y="959669"/>
                </a:cubicBezTo>
                <a:cubicBezTo>
                  <a:pt x="4293889" y="957537"/>
                  <a:pt x="4283035" y="943089"/>
                  <a:pt x="4285159" y="927456"/>
                </a:cubicBezTo>
                <a:lnTo>
                  <a:pt x="4294538" y="911521"/>
                </a:lnTo>
                <a:lnTo>
                  <a:pt x="4241940" y="800021"/>
                </a:lnTo>
                <a:lnTo>
                  <a:pt x="4219101" y="804607"/>
                </a:lnTo>
                <a:cubicBezTo>
                  <a:pt x="4190324" y="804607"/>
                  <a:pt x="4165519" y="787097"/>
                  <a:pt x="4154915" y="762149"/>
                </a:cubicBezTo>
                <a:lnTo>
                  <a:pt x="4153994" y="757615"/>
                </a:lnTo>
                <a:lnTo>
                  <a:pt x="4037579" y="771943"/>
                </a:lnTo>
                <a:lnTo>
                  <a:pt x="4027737" y="795968"/>
                </a:lnTo>
                <a:cubicBezTo>
                  <a:pt x="4021150" y="802592"/>
                  <a:pt x="4012017" y="806677"/>
                  <a:pt x="4001829" y="806678"/>
                </a:cubicBezTo>
                <a:cubicBezTo>
                  <a:pt x="3981453" y="806678"/>
                  <a:pt x="3965059" y="790337"/>
                  <a:pt x="3965059" y="770025"/>
                </a:cubicBezTo>
                <a:close/>
                <a:moveTo>
                  <a:pt x="3740911" y="1414095"/>
                </a:moveTo>
                <a:cubicBezTo>
                  <a:pt x="3740911" y="1393785"/>
                  <a:pt x="3757305" y="1377443"/>
                  <a:pt x="3777681" y="1377443"/>
                </a:cubicBezTo>
                <a:cubicBezTo>
                  <a:pt x="3787868" y="1377443"/>
                  <a:pt x="3797002" y="1381528"/>
                  <a:pt x="3803589" y="1388152"/>
                </a:cubicBezTo>
                <a:lnTo>
                  <a:pt x="3809128" y="1401674"/>
                </a:lnTo>
                <a:lnTo>
                  <a:pt x="3926894" y="1387137"/>
                </a:lnTo>
                <a:lnTo>
                  <a:pt x="3925275" y="1379164"/>
                </a:lnTo>
                <a:cubicBezTo>
                  <a:pt x="3925275" y="1360088"/>
                  <a:pt x="3933102" y="1342827"/>
                  <a:pt x="3945725" y="1330335"/>
                </a:cubicBezTo>
                <a:lnTo>
                  <a:pt x="3950596" y="1327083"/>
                </a:lnTo>
                <a:lnTo>
                  <a:pt x="3896100" y="1250469"/>
                </a:lnTo>
                <a:lnTo>
                  <a:pt x="3883590" y="1256118"/>
                </a:lnTo>
                <a:cubicBezTo>
                  <a:pt x="3865165" y="1257060"/>
                  <a:pt x="3850046" y="1242936"/>
                  <a:pt x="3849338" y="1225046"/>
                </a:cubicBezTo>
                <a:cubicBezTo>
                  <a:pt x="3848629" y="1206685"/>
                  <a:pt x="3862803" y="1191619"/>
                  <a:pt x="3880756" y="1190913"/>
                </a:cubicBezTo>
                <a:cubicBezTo>
                  <a:pt x="3899181" y="1189972"/>
                  <a:pt x="3914300" y="1204095"/>
                  <a:pt x="3914772" y="1222221"/>
                </a:cubicBezTo>
                <a:lnTo>
                  <a:pt x="3907379" y="1242788"/>
                </a:lnTo>
                <a:lnTo>
                  <a:pt x="3962112" y="1319393"/>
                </a:lnTo>
                <a:lnTo>
                  <a:pt x="3967879" y="1315543"/>
                </a:lnTo>
                <a:cubicBezTo>
                  <a:pt x="3976210" y="1312050"/>
                  <a:pt x="3985361" y="1310119"/>
                  <a:pt x="3994953" y="1310119"/>
                </a:cubicBezTo>
                <a:lnTo>
                  <a:pt x="4004995" y="1312121"/>
                </a:lnTo>
                <a:lnTo>
                  <a:pt x="4036983" y="1191212"/>
                </a:lnTo>
                <a:lnTo>
                  <a:pt x="4021954" y="1181096"/>
                </a:lnTo>
                <a:cubicBezTo>
                  <a:pt x="4012126" y="1171268"/>
                  <a:pt x="4006064" y="1157674"/>
                  <a:pt x="4006064" y="1142608"/>
                </a:cubicBezTo>
                <a:cubicBezTo>
                  <a:pt x="4006064" y="1112948"/>
                  <a:pt x="4030310" y="1088467"/>
                  <a:pt x="4060442" y="1088467"/>
                </a:cubicBezTo>
                <a:cubicBezTo>
                  <a:pt x="4090338" y="1088467"/>
                  <a:pt x="4114584" y="1112948"/>
                  <a:pt x="4114584" y="1142609"/>
                </a:cubicBezTo>
                <a:cubicBezTo>
                  <a:pt x="4114584" y="1172740"/>
                  <a:pt x="4090337" y="1196986"/>
                  <a:pt x="4060442" y="1196986"/>
                </a:cubicBezTo>
                <a:lnTo>
                  <a:pt x="4056929" y="1196281"/>
                </a:lnTo>
                <a:lnTo>
                  <a:pt x="4024868" y="1317342"/>
                </a:lnTo>
                <a:lnTo>
                  <a:pt x="4044387" y="1330335"/>
                </a:lnTo>
                <a:cubicBezTo>
                  <a:pt x="4057040" y="1342828"/>
                  <a:pt x="4064867" y="1360088"/>
                  <a:pt x="4064867" y="1379164"/>
                </a:cubicBezTo>
                <a:cubicBezTo>
                  <a:pt x="4064867" y="1398356"/>
                  <a:pt x="4057040" y="1415734"/>
                  <a:pt x="4044387" y="1428314"/>
                </a:cubicBezTo>
                <a:lnTo>
                  <a:pt x="4029991" y="1437965"/>
                </a:lnTo>
                <a:lnTo>
                  <a:pt x="4082936" y="1550012"/>
                </a:lnTo>
                <a:lnTo>
                  <a:pt x="4093335" y="1547366"/>
                </a:lnTo>
                <a:cubicBezTo>
                  <a:pt x="4109143" y="1549735"/>
                  <a:pt x="4119760" y="1564183"/>
                  <a:pt x="4117637" y="1579579"/>
                </a:cubicBezTo>
                <a:cubicBezTo>
                  <a:pt x="4115277" y="1595211"/>
                  <a:pt x="4100885" y="1606107"/>
                  <a:pt x="4085548" y="1603738"/>
                </a:cubicBezTo>
                <a:cubicBezTo>
                  <a:pt x="4069740" y="1601606"/>
                  <a:pt x="4058887" y="1587158"/>
                  <a:pt x="4061011" y="1571526"/>
                </a:cubicBezTo>
                <a:lnTo>
                  <a:pt x="4070389" y="1555590"/>
                </a:lnTo>
                <a:lnTo>
                  <a:pt x="4017793" y="1444090"/>
                </a:lnTo>
                <a:lnTo>
                  <a:pt x="3994953" y="1448676"/>
                </a:lnTo>
                <a:cubicBezTo>
                  <a:pt x="3966176" y="1448676"/>
                  <a:pt x="3941370" y="1431167"/>
                  <a:pt x="3930766" y="1406218"/>
                </a:cubicBezTo>
                <a:lnTo>
                  <a:pt x="3929846" y="1401684"/>
                </a:lnTo>
                <a:lnTo>
                  <a:pt x="3813430" y="1416014"/>
                </a:lnTo>
                <a:lnTo>
                  <a:pt x="3803589" y="1440038"/>
                </a:lnTo>
                <a:cubicBezTo>
                  <a:pt x="3797002" y="1446662"/>
                  <a:pt x="3787868" y="1450747"/>
                  <a:pt x="3777681" y="1450747"/>
                </a:cubicBezTo>
                <a:cubicBezTo>
                  <a:pt x="3757305" y="1450747"/>
                  <a:pt x="3740911" y="1434405"/>
                  <a:pt x="3740911" y="1414095"/>
                </a:cubicBezTo>
                <a:close/>
                <a:moveTo>
                  <a:pt x="3725247" y="841442"/>
                </a:moveTo>
                <a:cubicBezTo>
                  <a:pt x="3725247" y="821066"/>
                  <a:pt x="3741589" y="804907"/>
                  <a:pt x="3761900" y="804907"/>
                </a:cubicBezTo>
                <a:cubicBezTo>
                  <a:pt x="3782210" y="804907"/>
                  <a:pt x="3798552" y="821067"/>
                  <a:pt x="3798552" y="841443"/>
                </a:cubicBezTo>
                <a:lnTo>
                  <a:pt x="3794725" y="850742"/>
                </a:lnTo>
                <a:lnTo>
                  <a:pt x="3937162" y="929147"/>
                </a:lnTo>
                <a:lnTo>
                  <a:pt x="3938607" y="925652"/>
                </a:lnTo>
                <a:cubicBezTo>
                  <a:pt x="3945231" y="919066"/>
                  <a:pt x="3954394" y="915025"/>
                  <a:pt x="3964550" y="915026"/>
                </a:cubicBezTo>
                <a:cubicBezTo>
                  <a:pt x="3984860" y="915026"/>
                  <a:pt x="4001202" y="931185"/>
                  <a:pt x="4001202" y="951561"/>
                </a:cubicBezTo>
                <a:cubicBezTo>
                  <a:pt x="4001202" y="971937"/>
                  <a:pt x="3984860" y="988331"/>
                  <a:pt x="3964549" y="988330"/>
                </a:cubicBezTo>
                <a:lnTo>
                  <a:pt x="3955882" y="984740"/>
                </a:lnTo>
                <a:lnTo>
                  <a:pt x="3819409" y="1059172"/>
                </a:lnTo>
                <a:lnTo>
                  <a:pt x="3821954" y="1065329"/>
                </a:lnTo>
                <a:cubicBezTo>
                  <a:pt x="3821954" y="1085704"/>
                  <a:pt x="3805612" y="1102098"/>
                  <a:pt x="3785302" y="1102098"/>
                </a:cubicBezTo>
                <a:cubicBezTo>
                  <a:pt x="3764991" y="1102098"/>
                  <a:pt x="3748650" y="1085704"/>
                  <a:pt x="3748650" y="1065328"/>
                </a:cubicBezTo>
                <a:cubicBezTo>
                  <a:pt x="3748650" y="1044953"/>
                  <a:pt x="3764991" y="1028793"/>
                  <a:pt x="3785302" y="1028793"/>
                </a:cubicBezTo>
                <a:cubicBezTo>
                  <a:pt x="3795457" y="1028793"/>
                  <a:pt x="3804620" y="1032833"/>
                  <a:pt x="3811244" y="1039420"/>
                </a:cubicBezTo>
                <a:lnTo>
                  <a:pt x="3812238" y="1041823"/>
                </a:lnTo>
                <a:lnTo>
                  <a:pt x="3937051" y="973807"/>
                </a:lnTo>
                <a:lnTo>
                  <a:pt x="3927897" y="951560"/>
                </a:lnTo>
                <a:lnTo>
                  <a:pt x="3930007" y="946457"/>
                </a:lnTo>
                <a:lnTo>
                  <a:pt x="3787016" y="867811"/>
                </a:lnTo>
                <a:lnTo>
                  <a:pt x="3774828" y="872857"/>
                </a:lnTo>
                <a:lnTo>
                  <a:pt x="3792710" y="1018137"/>
                </a:lnTo>
                <a:cubicBezTo>
                  <a:pt x="3793184" y="1021888"/>
                  <a:pt x="3790341" y="1025640"/>
                  <a:pt x="3786313" y="1026343"/>
                </a:cubicBezTo>
                <a:cubicBezTo>
                  <a:pt x="3782048" y="1026578"/>
                  <a:pt x="3778257" y="1023764"/>
                  <a:pt x="3778020" y="1019543"/>
                </a:cubicBezTo>
                <a:lnTo>
                  <a:pt x="3760503" y="877633"/>
                </a:lnTo>
                <a:lnTo>
                  <a:pt x="3735957" y="867468"/>
                </a:lnTo>
                <a:cubicBezTo>
                  <a:pt x="3729333" y="860823"/>
                  <a:pt x="3725247" y="851630"/>
                  <a:pt x="3725247" y="841442"/>
                </a:cubicBezTo>
                <a:close/>
                <a:moveTo>
                  <a:pt x="3643241" y="476727"/>
                </a:moveTo>
                <a:cubicBezTo>
                  <a:pt x="3661133" y="442784"/>
                  <a:pt x="3703269" y="429603"/>
                  <a:pt x="3737224" y="447502"/>
                </a:cubicBezTo>
                <a:cubicBezTo>
                  <a:pt x="3745662" y="451949"/>
                  <a:pt x="3752785" y="457916"/>
                  <a:pt x="3758445" y="464895"/>
                </a:cubicBezTo>
                <a:lnTo>
                  <a:pt x="3766474" y="480042"/>
                </a:lnTo>
                <a:lnTo>
                  <a:pt x="3860860" y="467398"/>
                </a:lnTo>
                <a:lnTo>
                  <a:pt x="3861696" y="453697"/>
                </a:lnTo>
                <a:cubicBezTo>
                  <a:pt x="3869455" y="436958"/>
                  <a:pt x="3888999" y="430170"/>
                  <a:pt x="3905155" y="437885"/>
                </a:cubicBezTo>
                <a:cubicBezTo>
                  <a:pt x="3921729" y="445820"/>
                  <a:pt x="3928447" y="465383"/>
                  <a:pt x="3920700" y="481594"/>
                </a:cubicBezTo>
                <a:cubicBezTo>
                  <a:pt x="3912942" y="498333"/>
                  <a:pt x="3893398" y="505121"/>
                  <a:pt x="3877143" y="497088"/>
                </a:cubicBezTo>
                <a:lnTo>
                  <a:pt x="3862395" y="480957"/>
                </a:lnTo>
                <a:lnTo>
                  <a:pt x="3770393" y="493480"/>
                </a:lnTo>
                <a:lnTo>
                  <a:pt x="3765813" y="541336"/>
                </a:lnTo>
                <a:lnTo>
                  <a:pt x="3764376" y="543106"/>
                </a:lnTo>
                <a:lnTo>
                  <a:pt x="3850271" y="622127"/>
                </a:lnTo>
                <a:lnTo>
                  <a:pt x="3863543" y="611080"/>
                </a:lnTo>
                <a:cubicBezTo>
                  <a:pt x="3876820" y="606969"/>
                  <a:pt x="3891673" y="607945"/>
                  <a:pt x="3905000" y="614969"/>
                </a:cubicBezTo>
                <a:cubicBezTo>
                  <a:pt x="3931238" y="628800"/>
                  <a:pt x="3941590" y="661665"/>
                  <a:pt x="3927540" y="688320"/>
                </a:cubicBezTo>
                <a:cubicBezTo>
                  <a:pt x="3913599" y="714767"/>
                  <a:pt x="3880636" y="724800"/>
                  <a:pt x="3854398" y="710969"/>
                </a:cubicBezTo>
                <a:cubicBezTo>
                  <a:pt x="3827743" y="696919"/>
                  <a:pt x="3817600" y="664165"/>
                  <a:pt x="3831540" y="637717"/>
                </a:cubicBezTo>
                <a:lnTo>
                  <a:pt x="3834313" y="635409"/>
                </a:lnTo>
                <a:lnTo>
                  <a:pt x="3751400" y="559092"/>
                </a:lnTo>
                <a:lnTo>
                  <a:pt x="3748327" y="562878"/>
                </a:lnTo>
                <a:cubicBezTo>
                  <a:pt x="3727358" y="580191"/>
                  <a:pt x="3697445" y="584330"/>
                  <a:pt x="3672133" y="570988"/>
                </a:cubicBezTo>
                <a:cubicBezTo>
                  <a:pt x="3638178" y="553090"/>
                  <a:pt x="3625239" y="510879"/>
                  <a:pt x="3643241" y="476727"/>
                </a:cubicBezTo>
                <a:close/>
                <a:moveTo>
                  <a:pt x="3501099" y="1485512"/>
                </a:moveTo>
                <a:cubicBezTo>
                  <a:pt x="3501099" y="1465136"/>
                  <a:pt x="3517441" y="1448976"/>
                  <a:pt x="3537751" y="1448977"/>
                </a:cubicBezTo>
                <a:cubicBezTo>
                  <a:pt x="3558062" y="1448976"/>
                  <a:pt x="3574404" y="1465136"/>
                  <a:pt x="3574404" y="1485512"/>
                </a:cubicBezTo>
                <a:lnTo>
                  <a:pt x="3570577" y="1494812"/>
                </a:lnTo>
                <a:lnTo>
                  <a:pt x="3713014" y="1573217"/>
                </a:lnTo>
                <a:lnTo>
                  <a:pt x="3714459" y="1569722"/>
                </a:lnTo>
                <a:cubicBezTo>
                  <a:pt x="3721083" y="1563135"/>
                  <a:pt x="3730246" y="1559095"/>
                  <a:pt x="3740401" y="1559095"/>
                </a:cubicBezTo>
                <a:cubicBezTo>
                  <a:pt x="3760712" y="1559095"/>
                  <a:pt x="3777054" y="1575255"/>
                  <a:pt x="3777054" y="1595630"/>
                </a:cubicBezTo>
                <a:cubicBezTo>
                  <a:pt x="3777054" y="1616005"/>
                  <a:pt x="3760712" y="1632399"/>
                  <a:pt x="3740401" y="1632400"/>
                </a:cubicBezTo>
                <a:lnTo>
                  <a:pt x="3731733" y="1628810"/>
                </a:lnTo>
                <a:lnTo>
                  <a:pt x="3595261" y="1703240"/>
                </a:lnTo>
                <a:lnTo>
                  <a:pt x="3597806" y="1709398"/>
                </a:lnTo>
                <a:cubicBezTo>
                  <a:pt x="3597806" y="1729773"/>
                  <a:pt x="3581464" y="1746167"/>
                  <a:pt x="3561154" y="1746168"/>
                </a:cubicBezTo>
                <a:cubicBezTo>
                  <a:pt x="3540843" y="1746167"/>
                  <a:pt x="3524501" y="1729773"/>
                  <a:pt x="3524501" y="1709398"/>
                </a:cubicBezTo>
                <a:cubicBezTo>
                  <a:pt x="3524501" y="1689022"/>
                  <a:pt x="3540843" y="1672863"/>
                  <a:pt x="3561154" y="1672863"/>
                </a:cubicBezTo>
                <a:cubicBezTo>
                  <a:pt x="3571309" y="1672862"/>
                  <a:pt x="3580472" y="1676903"/>
                  <a:pt x="3587096" y="1683489"/>
                </a:cubicBezTo>
                <a:lnTo>
                  <a:pt x="3588090" y="1685893"/>
                </a:lnTo>
                <a:lnTo>
                  <a:pt x="3712903" y="1617876"/>
                </a:lnTo>
                <a:lnTo>
                  <a:pt x="3703749" y="1595630"/>
                </a:lnTo>
                <a:lnTo>
                  <a:pt x="3705858" y="1590528"/>
                </a:lnTo>
                <a:lnTo>
                  <a:pt x="3562867" y="1511880"/>
                </a:lnTo>
                <a:lnTo>
                  <a:pt x="3550680" y="1516927"/>
                </a:lnTo>
                <a:lnTo>
                  <a:pt x="3568562" y="1662206"/>
                </a:lnTo>
                <a:cubicBezTo>
                  <a:pt x="3569036" y="1665958"/>
                  <a:pt x="3566193" y="1669710"/>
                  <a:pt x="3562165" y="1670413"/>
                </a:cubicBezTo>
                <a:cubicBezTo>
                  <a:pt x="3557900" y="1670647"/>
                  <a:pt x="3554109" y="1667833"/>
                  <a:pt x="3553872" y="1663613"/>
                </a:cubicBezTo>
                <a:lnTo>
                  <a:pt x="3536354" y="1521703"/>
                </a:lnTo>
                <a:lnTo>
                  <a:pt x="3511809" y="1511537"/>
                </a:lnTo>
                <a:cubicBezTo>
                  <a:pt x="3505185" y="1504892"/>
                  <a:pt x="3501099" y="1495699"/>
                  <a:pt x="3501099" y="1485512"/>
                </a:cubicBezTo>
                <a:close/>
                <a:moveTo>
                  <a:pt x="3419093" y="1120797"/>
                </a:moveTo>
                <a:cubicBezTo>
                  <a:pt x="3436985" y="1086853"/>
                  <a:pt x="3479121" y="1073673"/>
                  <a:pt x="3513076" y="1091571"/>
                </a:cubicBezTo>
                <a:cubicBezTo>
                  <a:pt x="3521513" y="1096019"/>
                  <a:pt x="3528637" y="1101986"/>
                  <a:pt x="3534297" y="1108964"/>
                </a:cubicBezTo>
                <a:lnTo>
                  <a:pt x="3542326" y="1124112"/>
                </a:lnTo>
                <a:lnTo>
                  <a:pt x="3636711" y="1111467"/>
                </a:lnTo>
                <a:lnTo>
                  <a:pt x="3637548" y="1097766"/>
                </a:lnTo>
                <a:cubicBezTo>
                  <a:pt x="3645306" y="1081027"/>
                  <a:pt x="3664851" y="1074239"/>
                  <a:pt x="3681007" y="1081954"/>
                </a:cubicBezTo>
                <a:cubicBezTo>
                  <a:pt x="3697580" y="1089890"/>
                  <a:pt x="3704299" y="1109453"/>
                  <a:pt x="3696552" y="1125664"/>
                </a:cubicBezTo>
                <a:cubicBezTo>
                  <a:pt x="3688793" y="1142402"/>
                  <a:pt x="3669249" y="1149191"/>
                  <a:pt x="3652994" y="1141157"/>
                </a:cubicBezTo>
                <a:lnTo>
                  <a:pt x="3638247" y="1125026"/>
                </a:lnTo>
                <a:lnTo>
                  <a:pt x="3546245" y="1137549"/>
                </a:lnTo>
                <a:lnTo>
                  <a:pt x="3541664" y="1185405"/>
                </a:lnTo>
                <a:lnTo>
                  <a:pt x="3540228" y="1187175"/>
                </a:lnTo>
                <a:lnTo>
                  <a:pt x="3626123" y="1266196"/>
                </a:lnTo>
                <a:lnTo>
                  <a:pt x="3639395" y="1255149"/>
                </a:lnTo>
                <a:cubicBezTo>
                  <a:pt x="3652672" y="1251038"/>
                  <a:pt x="3667524" y="1252014"/>
                  <a:pt x="3680852" y="1259039"/>
                </a:cubicBezTo>
                <a:cubicBezTo>
                  <a:pt x="3707090" y="1272870"/>
                  <a:pt x="3717442" y="1305735"/>
                  <a:pt x="3703391" y="1332389"/>
                </a:cubicBezTo>
                <a:cubicBezTo>
                  <a:pt x="3689451" y="1358836"/>
                  <a:pt x="3656488" y="1368869"/>
                  <a:pt x="3630250" y="1355039"/>
                </a:cubicBezTo>
                <a:cubicBezTo>
                  <a:pt x="3603595" y="1340989"/>
                  <a:pt x="3593452" y="1308234"/>
                  <a:pt x="3607392" y="1281787"/>
                </a:cubicBezTo>
                <a:lnTo>
                  <a:pt x="3610165" y="1279479"/>
                </a:lnTo>
                <a:lnTo>
                  <a:pt x="3527251" y="1203162"/>
                </a:lnTo>
                <a:lnTo>
                  <a:pt x="3524178" y="1206948"/>
                </a:lnTo>
                <a:cubicBezTo>
                  <a:pt x="3503210" y="1224259"/>
                  <a:pt x="3473296" y="1228400"/>
                  <a:pt x="3447985" y="1215058"/>
                </a:cubicBezTo>
                <a:cubicBezTo>
                  <a:pt x="3414029" y="1197160"/>
                  <a:pt x="3401091" y="1154949"/>
                  <a:pt x="3419093" y="1120797"/>
                </a:cubicBezTo>
                <a:close/>
                <a:moveTo>
                  <a:pt x="3279467" y="495377"/>
                </a:moveTo>
                <a:cubicBezTo>
                  <a:pt x="3278162" y="475043"/>
                  <a:pt x="3293420" y="457636"/>
                  <a:pt x="3313689" y="456335"/>
                </a:cubicBezTo>
                <a:lnTo>
                  <a:pt x="3322569" y="459362"/>
                </a:lnTo>
                <a:lnTo>
                  <a:pt x="3453994" y="376346"/>
                </a:lnTo>
                <a:lnTo>
                  <a:pt x="3451060" y="370365"/>
                </a:lnTo>
                <a:cubicBezTo>
                  <a:pt x="3449756" y="350031"/>
                  <a:pt x="3465014" y="332624"/>
                  <a:pt x="3485283" y="331323"/>
                </a:cubicBezTo>
                <a:cubicBezTo>
                  <a:pt x="3505552" y="330023"/>
                  <a:pt x="3522910" y="345337"/>
                  <a:pt x="3524215" y="365671"/>
                </a:cubicBezTo>
                <a:cubicBezTo>
                  <a:pt x="3525519" y="386004"/>
                  <a:pt x="3510246" y="403178"/>
                  <a:pt x="3489977" y="404478"/>
                </a:cubicBezTo>
                <a:cubicBezTo>
                  <a:pt x="3479843" y="405128"/>
                  <a:pt x="3470440" y="401683"/>
                  <a:pt x="3463407" y="395534"/>
                </a:cubicBezTo>
                <a:lnTo>
                  <a:pt x="3462262" y="393199"/>
                </a:lnTo>
                <a:lnTo>
                  <a:pt x="3342060" y="469069"/>
                </a:lnTo>
                <a:lnTo>
                  <a:pt x="3352621" y="490683"/>
                </a:lnTo>
                <a:lnTo>
                  <a:pt x="3350843" y="495910"/>
                </a:lnTo>
                <a:lnTo>
                  <a:pt x="3498577" y="565240"/>
                </a:lnTo>
                <a:lnTo>
                  <a:pt x="3510415" y="559423"/>
                </a:lnTo>
                <a:lnTo>
                  <a:pt x="3483266" y="415586"/>
                </a:lnTo>
                <a:cubicBezTo>
                  <a:pt x="3482553" y="411873"/>
                  <a:pt x="3485151" y="407946"/>
                  <a:pt x="3489125" y="406986"/>
                </a:cubicBezTo>
                <a:cubicBezTo>
                  <a:pt x="3493366" y="406479"/>
                  <a:pt x="3497330" y="409045"/>
                  <a:pt x="3497837" y="413241"/>
                </a:cubicBezTo>
                <a:lnTo>
                  <a:pt x="3524405" y="553739"/>
                </a:lnTo>
                <a:lnTo>
                  <a:pt x="3549552" y="562312"/>
                </a:lnTo>
                <a:cubicBezTo>
                  <a:pt x="3556588" y="568520"/>
                  <a:pt x="3561254" y="577432"/>
                  <a:pt x="3561907" y="587599"/>
                </a:cubicBezTo>
                <a:cubicBezTo>
                  <a:pt x="3563211" y="607932"/>
                  <a:pt x="3547938" y="625105"/>
                  <a:pt x="3527669" y="626406"/>
                </a:cubicBezTo>
                <a:cubicBezTo>
                  <a:pt x="3507400" y="627706"/>
                  <a:pt x="3490057" y="612626"/>
                  <a:pt x="3488752" y="592293"/>
                </a:cubicBezTo>
                <a:lnTo>
                  <a:pt x="3491976" y="582766"/>
                </a:lnTo>
                <a:lnTo>
                  <a:pt x="3344811" y="513642"/>
                </a:lnTo>
                <a:lnTo>
                  <a:pt x="3343592" y="517224"/>
                </a:lnTo>
                <a:cubicBezTo>
                  <a:pt x="3337403" y="524221"/>
                  <a:pt x="3328518" y="528840"/>
                  <a:pt x="3318383" y="529490"/>
                </a:cubicBezTo>
                <a:cubicBezTo>
                  <a:pt x="3298115" y="530790"/>
                  <a:pt x="3280771" y="515710"/>
                  <a:pt x="3279467" y="495377"/>
                </a:cubicBezTo>
                <a:close/>
                <a:moveTo>
                  <a:pt x="3191102" y="701781"/>
                </a:moveTo>
                <a:cubicBezTo>
                  <a:pt x="3191102" y="671885"/>
                  <a:pt x="3215581" y="647639"/>
                  <a:pt x="3245241" y="647639"/>
                </a:cubicBezTo>
                <a:cubicBezTo>
                  <a:pt x="3275372" y="647639"/>
                  <a:pt x="3299619" y="671885"/>
                  <a:pt x="3299619" y="701781"/>
                </a:cubicBezTo>
                <a:lnTo>
                  <a:pt x="3298242" y="705116"/>
                </a:lnTo>
                <a:lnTo>
                  <a:pt x="3424496" y="738552"/>
                </a:lnTo>
                <a:lnTo>
                  <a:pt x="3432968" y="717835"/>
                </a:lnTo>
                <a:cubicBezTo>
                  <a:pt x="3445460" y="705183"/>
                  <a:pt x="3462721" y="697356"/>
                  <a:pt x="3481796" y="697356"/>
                </a:cubicBezTo>
                <a:cubicBezTo>
                  <a:pt x="3500988" y="697356"/>
                  <a:pt x="3518366" y="705183"/>
                  <a:pt x="3530946" y="717836"/>
                </a:cubicBezTo>
                <a:lnTo>
                  <a:pt x="3540597" y="732231"/>
                </a:lnTo>
                <a:lnTo>
                  <a:pt x="3652645" y="679287"/>
                </a:lnTo>
                <a:lnTo>
                  <a:pt x="3649999" y="668888"/>
                </a:lnTo>
                <a:cubicBezTo>
                  <a:pt x="3652367" y="653080"/>
                  <a:pt x="3666816" y="642462"/>
                  <a:pt x="3682211" y="644587"/>
                </a:cubicBezTo>
                <a:cubicBezTo>
                  <a:pt x="3697844" y="646946"/>
                  <a:pt x="3708739" y="661338"/>
                  <a:pt x="3706371" y="676675"/>
                </a:cubicBezTo>
                <a:cubicBezTo>
                  <a:pt x="3704239" y="692482"/>
                  <a:pt x="3689791" y="703335"/>
                  <a:pt x="3674158" y="701212"/>
                </a:cubicBezTo>
                <a:lnTo>
                  <a:pt x="3658223" y="691833"/>
                </a:lnTo>
                <a:lnTo>
                  <a:pt x="3546723" y="744430"/>
                </a:lnTo>
                <a:lnTo>
                  <a:pt x="3551309" y="767270"/>
                </a:lnTo>
                <a:cubicBezTo>
                  <a:pt x="3551309" y="796047"/>
                  <a:pt x="3533799" y="820853"/>
                  <a:pt x="3508850" y="831456"/>
                </a:cubicBezTo>
                <a:lnTo>
                  <a:pt x="3504316" y="832377"/>
                </a:lnTo>
                <a:lnTo>
                  <a:pt x="3518645" y="948792"/>
                </a:lnTo>
                <a:lnTo>
                  <a:pt x="3542671" y="958633"/>
                </a:lnTo>
                <a:cubicBezTo>
                  <a:pt x="3549295" y="965220"/>
                  <a:pt x="3553380" y="974354"/>
                  <a:pt x="3553380" y="984542"/>
                </a:cubicBezTo>
                <a:cubicBezTo>
                  <a:pt x="3553380" y="1004918"/>
                  <a:pt x="3537039" y="1021312"/>
                  <a:pt x="3516728" y="1021311"/>
                </a:cubicBezTo>
                <a:cubicBezTo>
                  <a:pt x="3496418" y="1021311"/>
                  <a:pt x="3480076" y="1004917"/>
                  <a:pt x="3480076" y="984541"/>
                </a:cubicBezTo>
                <a:cubicBezTo>
                  <a:pt x="3480076" y="974354"/>
                  <a:pt x="3484161" y="965219"/>
                  <a:pt x="3490785" y="958633"/>
                </a:cubicBezTo>
                <a:lnTo>
                  <a:pt x="3504306" y="953095"/>
                </a:lnTo>
                <a:lnTo>
                  <a:pt x="3489769" y="835329"/>
                </a:lnTo>
                <a:lnTo>
                  <a:pt x="3481796" y="836947"/>
                </a:lnTo>
                <a:cubicBezTo>
                  <a:pt x="3462721" y="836948"/>
                  <a:pt x="3445460" y="829120"/>
                  <a:pt x="3432968" y="816497"/>
                </a:cubicBezTo>
                <a:lnTo>
                  <a:pt x="3429715" y="811627"/>
                </a:lnTo>
                <a:lnTo>
                  <a:pt x="3353102" y="866123"/>
                </a:lnTo>
                <a:lnTo>
                  <a:pt x="3358751" y="878632"/>
                </a:lnTo>
                <a:cubicBezTo>
                  <a:pt x="3359692" y="897059"/>
                  <a:pt x="3345568" y="912176"/>
                  <a:pt x="3327678" y="912885"/>
                </a:cubicBezTo>
                <a:cubicBezTo>
                  <a:pt x="3309317" y="913594"/>
                  <a:pt x="3294251" y="899420"/>
                  <a:pt x="3293545" y="881467"/>
                </a:cubicBezTo>
                <a:cubicBezTo>
                  <a:pt x="3292604" y="863041"/>
                  <a:pt x="3306728" y="847924"/>
                  <a:pt x="3324853" y="847451"/>
                </a:cubicBezTo>
                <a:lnTo>
                  <a:pt x="3345421" y="854844"/>
                </a:lnTo>
                <a:lnTo>
                  <a:pt x="3422025" y="800110"/>
                </a:lnTo>
                <a:lnTo>
                  <a:pt x="3418175" y="794344"/>
                </a:lnTo>
                <a:cubicBezTo>
                  <a:pt x="3414683" y="786013"/>
                  <a:pt x="3412752" y="776862"/>
                  <a:pt x="3412752" y="767270"/>
                </a:cubicBezTo>
                <a:lnTo>
                  <a:pt x="3416653" y="757731"/>
                </a:lnTo>
                <a:lnTo>
                  <a:pt x="3290319" y="724308"/>
                </a:lnTo>
                <a:lnTo>
                  <a:pt x="3283729" y="740269"/>
                </a:lnTo>
                <a:cubicBezTo>
                  <a:pt x="3273901" y="750097"/>
                  <a:pt x="3260307" y="756159"/>
                  <a:pt x="3245241" y="756158"/>
                </a:cubicBezTo>
                <a:cubicBezTo>
                  <a:pt x="3215581" y="756158"/>
                  <a:pt x="3191102" y="731913"/>
                  <a:pt x="3191102" y="701781"/>
                </a:cubicBezTo>
                <a:close/>
                <a:moveTo>
                  <a:pt x="3055318" y="1139446"/>
                </a:moveTo>
                <a:cubicBezTo>
                  <a:pt x="3054015" y="1119112"/>
                  <a:pt x="3069272" y="1101706"/>
                  <a:pt x="3089541" y="1100405"/>
                </a:cubicBezTo>
                <a:lnTo>
                  <a:pt x="3098421" y="1103432"/>
                </a:lnTo>
                <a:lnTo>
                  <a:pt x="3229847" y="1020416"/>
                </a:lnTo>
                <a:lnTo>
                  <a:pt x="3226912" y="1014434"/>
                </a:lnTo>
                <a:cubicBezTo>
                  <a:pt x="3225607" y="994100"/>
                  <a:pt x="3240866" y="976693"/>
                  <a:pt x="3261135" y="975393"/>
                </a:cubicBezTo>
                <a:cubicBezTo>
                  <a:pt x="3281403" y="974092"/>
                  <a:pt x="3298761" y="989407"/>
                  <a:pt x="3300066" y="1009740"/>
                </a:cubicBezTo>
                <a:cubicBezTo>
                  <a:pt x="3301371" y="1030074"/>
                  <a:pt x="3286098" y="1047247"/>
                  <a:pt x="3265829" y="1048547"/>
                </a:cubicBezTo>
                <a:cubicBezTo>
                  <a:pt x="3255694" y="1049197"/>
                  <a:pt x="3246291" y="1045752"/>
                  <a:pt x="3239259" y="1039604"/>
                </a:cubicBezTo>
                <a:lnTo>
                  <a:pt x="3238113" y="1037268"/>
                </a:lnTo>
                <a:lnTo>
                  <a:pt x="3117912" y="1113138"/>
                </a:lnTo>
                <a:lnTo>
                  <a:pt x="3128473" y="1134752"/>
                </a:lnTo>
                <a:lnTo>
                  <a:pt x="3126695" y="1139979"/>
                </a:lnTo>
                <a:lnTo>
                  <a:pt x="3274429" y="1209308"/>
                </a:lnTo>
                <a:lnTo>
                  <a:pt x="3286267" y="1203492"/>
                </a:lnTo>
                <a:lnTo>
                  <a:pt x="3259118" y="1059655"/>
                </a:lnTo>
                <a:cubicBezTo>
                  <a:pt x="3258405" y="1055942"/>
                  <a:pt x="3261002" y="1052015"/>
                  <a:pt x="3264977" y="1051056"/>
                </a:cubicBezTo>
                <a:cubicBezTo>
                  <a:pt x="3269218" y="1050549"/>
                  <a:pt x="3273182" y="1053114"/>
                  <a:pt x="3273689" y="1057311"/>
                </a:cubicBezTo>
                <a:lnTo>
                  <a:pt x="3300257" y="1197808"/>
                </a:lnTo>
                <a:lnTo>
                  <a:pt x="3325404" y="1206381"/>
                </a:lnTo>
                <a:cubicBezTo>
                  <a:pt x="3332440" y="1212589"/>
                  <a:pt x="3337106" y="1221501"/>
                  <a:pt x="3337758" y="1231667"/>
                </a:cubicBezTo>
                <a:cubicBezTo>
                  <a:pt x="3339063" y="1252001"/>
                  <a:pt x="3323790" y="1269174"/>
                  <a:pt x="3303521" y="1270475"/>
                </a:cubicBezTo>
                <a:cubicBezTo>
                  <a:pt x="3283252" y="1271775"/>
                  <a:pt x="3265909" y="1256696"/>
                  <a:pt x="3264604" y="1236362"/>
                </a:cubicBezTo>
                <a:lnTo>
                  <a:pt x="3267828" y="1226836"/>
                </a:lnTo>
                <a:lnTo>
                  <a:pt x="3120662" y="1157712"/>
                </a:lnTo>
                <a:lnTo>
                  <a:pt x="3119444" y="1161293"/>
                </a:lnTo>
                <a:cubicBezTo>
                  <a:pt x="3113255" y="1168290"/>
                  <a:pt x="3104370" y="1172909"/>
                  <a:pt x="3094235" y="1173559"/>
                </a:cubicBezTo>
                <a:cubicBezTo>
                  <a:pt x="3073967" y="1174860"/>
                  <a:pt x="3056625" y="1159780"/>
                  <a:pt x="3055318" y="1139446"/>
                </a:cubicBezTo>
                <a:close/>
                <a:moveTo>
                  <a:pt x="2966952" y="1345851"/>
                </a:moveTo>
                <a:cubicBezTo>
                  <a:pt x="2966953" y="1315955"/>
                  <a:pt x="2991434" y="1291709"/>
                  <a:pt x="3021094" y="1291709"/>
                </a:cubicBezTo>
                <a:cubicBezTo>
                  <a:pt x="3051226" y="1291709"/>
                  <a:pt x="3075470" y="1315955"/>
                  <a:pt x="3075470" y="1345851"/>
                </a:cubicBezTo>
                <a:lnTo>
                  <a:pt x="3074094" y="1349185"/>
                </a:lnTo>
                <a:lnTo>
                  <a:pt x="3200347" y="1382622"/>
                </a:lnTo>
                <a:lnTo>
                  <a:pt x="3208819" y="1361905"/>
                </a:lnTo>
                <a:cubicBezTo>
                  <a:pt x="3221312" y="1349253"/>
                  <a:pt x="3238573" y="1341425"/>
                  <a:pt x="3257648" y="1341425"/>
                </a:cubicBezTo>
                <a:cubicBezTo>
                  <a:pt x="3276840" y="1341425"/>
                  <a:pt x="3294218" y="1349252"/>
                  <a:pt x="3306798" y="1361905"/>
                </a:cubicBezTo>
                <a:lnTo>
                  <a:pt x="3316449" y="1376301"/>
                </a:lnTo>
                <a:lnTo>
                  <a:pt x="3428496" y="1323357"/>
                </a:lnTo>
                <a:lnTo>
                  <a:pt x="3425850" y="1312958"/>
                </a:lnTo>
                <a:cubicBezTo>
                  <a:pt x="3428219" y="1297149"/>
                  <a:pt x="3442667" y="1286532"/>
                  <a:pt x="3458063" y="1288655"/>
                </a:cubicBezTo>
                <a:cubicBezTo>
                  <a:pt x="3473696" y="1291015"/>
                  <a:pt x="3484591" y="1305407"/>
                  <a:pt x="3482222" y="1320743"/>
                </a:cubicBezTo>
                <a:cubicBezTo>
                  <a:pt x="3480091" y="1336552"/>
                  <a:pt x="3465642" y="1347405"/>
                  <a:pt x="3450010" y="1345282"/>
                </a:cubicBezTo>
                <a:lnTo>
                  <a:pt x="3434074" y="1335903"/>
                </a:lnTo>
                <a:lnTo>
                  <a:pt x="3322574" y="1388500"/>
                </a:lnTo>
                <a:lnTo>
                  <a:pt x="3327160" y="1411339"/>
                </a:lnTo>
                <a:cubicBezTo>
                  <a:pt x="3327160" y="1440117"/>
                  <a:pt x="3309651" y="1464921"/>
                  <a:pt x="3284702" y="1475526"/>
                </a:cubicBezTo>
                <a:lnTo>
                  <a:pt x="3280168" y="1476446"/>
                </a:lnTo>
                <a:lnTo>
                  <a:pt x="3294497" y="1592862"/>
                </a:lnTo>
                <a:lnTo>
                  <a:pt x="3318522" y="1602703"/>
                </a:lnTo>
                <a:cubicBezTo>
                  <a:pt x="3325147" y="1609289"/>
                  <a:pt x="3329232" y="1618423"/>
                  <a:pt x="3329232" y="1628611"/>
                </a:cubicBezTo>
                <a:cubicBezTo>
                  <a:pt x="3329232" y="1648987"/>
                  <a:pt x="3312890" y="1665381"/>
                  <a:pt x="3292580" y="1665381"/>
                </a:cubicBezTo>
                <a:cubicBezTo>
                  <a:pt x="3272269" y="1665381"/>
                  <a:pt x="3255927" y="1648986"/>
                  <a:pt x="3255928" y="1628611"/>
                </a:cubicBezTo>
                <a:cubicBezTo>
                  <a:pt x="3255928" y="1618424"/>
                  <a:pt x="3260013" y="1609290"/>
                  <a:pt x="3266637" y="1602703"/>
                </a:cubicBezTo>
                <a:lnTo>
                  <a:pt x="3280158" y="1597164"/>
                </a:lnTo>
                <a:lnTo>
                  <a:pt x="3265621" y="1479398"/>
                </a:lnTo>
                <a:lnTo>
                  <a:pt x="3257648" y="1481017"/>
                </a:lnTo>
                <a:cubicBezTo>
                  <a:pt x="3238573" y="1481017"/>
                  <a:pt x="3221312" y="1473190"/>
                  <a:pt x="3208819" y="1460567"/>
                </a:cubicBezTo>
                <a:lnTo>
                  <a:pt x="3205567" y="1455696"/>
                </a:lnTo>
                <a:lnTo>
                  <a:pt x="3128954" y="1510192"/>
                </a:lnTo>
                <a:lnTo>
                  <a:pt x="3134603" y="1522702"/>
                </a:lnTo>
                <a:cubicBezTo>
                  <a:pt x="3135544" y="1541127"/>
                  <a:pt x="3121420" y="1556246"/>
                  <a:pt x="3103530" y="1556955"/>
                </a:cubicBezTo>
                <a:cubicBezTo>
                  <a:pt x="3085169" y="1557663"/>
                  <a:pt x="3070103" y="1543490"/>
                  <a:pt x="3069397" y="1525536"/>
                </a:cubicBezTo>
                <a:cubicBezTo>
                  <a:pt x="3068455" y="1507111"/>
                  <a:pt x="3082579" y="1491993"/>
                  <a:pt x="3100705" y="1491520"/>
                </a:cubicBezTo>
                <a:lnTo>
                  <a:pt x="3121273" y="1498913"/>
                </a:lnTo>
                <a:lnTo>
                  <a:pt x="3197877" y="1444180"/>
                </a:lnTo>
                <a:lnTo>
                  <a:pt x="3194027" y="1438413"/>
                </a:lnTo>
                <a:cubicBezTo>
                  <a:pt x="3190534" y="1430082"/>
                  <a:pt x="3188604" y="1420931"/>
                  <a:pt x="3188604" y="1411339"/>
                </a:cubicBezTo>
                <a:lnTo>
                  <a:pt x="3192504" y="1401800"/>
                </a:lnTo>
                <a:lnTo>
                  <a:pt x="3066171" y="1368377"/>
                </a:lnTo>
                <a:lnTo>
                  <a:pt x="3059581" y="1384338"/>
                </a:lnTo>
                <a:cubicBezTo>
                  <a:pt x="3049755" y="1394166"/>
                  <a:pt x="3036159" y="1400228"/>
                  <a:pt x="3021095" y="1400228"/>
                </a:cubicBezTo>
                <a:cubicBezTo>
                  <a:pt x="2991433" y="1400228"/>
                  <a:pt x="2966952" y="1375982"/>
                  <a:pt x="2966952" y="1345851"/>
                </a:cubicBezTo>
                <a:close/>
                <a:moveTo>
                  <a:pt x="2888657" y="415518"/>
                </a:moveTo>
                <a:cubicBezTo>
                  <a:pt x="2900618" y="388119"/>
                  <a:pt x="2932754" y="375692"/>
                  <a:pt x="2959938" y="387559"/>
                </a:cubicBezTo>
                <a:cubicBezTo>
                  <a:pt x="2987550" y="399613"/>
                  <a:pt x="3000073" y="431535"/>
                  <a:pt x="2988110" y="458933"/>
                </a:cubicBezTo>
                <a:lnTo>
                  <a:pt x="2985514" y="461439"/>
                </a:lnTo>
                <a:lnTo>
                  <a:pt x="3073811" y="531461"/>
                </a:lnTo>
                <a:lnTo>
                  <a:pt x="3076596" y="527459"/>
                </a:lnTo>
                <a:cubicBezTo>
                  <a:pt x="3096237" y="508654"/>
                  <a:pt x="3125767" y="502329"/>
                  <a:pt x="3151989" y="513776"/>
                </a:cubicBezTo>
                <a:cubicBezTo>
                  <a:pt x="3187161" y="529131"/>
                  <a:pt x="3203165" y="570278"/>
                  <a:pt x="3187719" y="605660"/>
                </a:cubicBezTo>
                <a:cubicBezTo>
                  <a:pt x="3172369" y="640825"/>
                  <a:pt x="3131321" y="657066"/>
                  <a:pt x="3096142" y="641710"/>
                </a:cubicBezTo>
                <a:cubicBezTo>
                  <a:pt x="3087401" y="637894"/>
                  <a:pt x="3079859" y="632466"/>
                  <a:pt x="3073702" y="625921"/>
                </a:cubicBezTo>
                <a:lnTo>
                  <a:pt x="3064583" y="611405"/>
                </a:lnTo>
                <a:lnTo>
                  <a:pt x="2971379" y="630947"/>
                </a:lnTo>
                <a:lnTo>
                  <a:pt x="2971551" y="644671"/>
                </a:lnTo>
                <a:cubicBezTo>
                  <a:pt x="2965041" y="661934"/>
                  <a:pt x="2946050" y="670140"/>
                  <a:pt x="2929373" y="663633"/>
                </a:cubicBezTo>
                <a:cubicBezTo>
                  <a:pt x="2912261" y="656936"/>
                  <a:pt x="2904123" y="637918"/>
                  <a:pt x="2910655" y="621182"/>
                </a:cubicBezTo>
                <a:cubicBezTo>
                  <a:pt x="2917166" y="603919"/>
                  <a:pt x="2936160" y="595714"/>
                  <a:pt x="2952961" y="602533"/>
                </a:cubicBezTo>
                <a:lnTo>
                  <a:pt x="2968853" y="617538"/>
                </a:lnTo>
                <a:lnTo>
                  <a:pt x="3059688" y="598292"/>
                </a:lnTo>
                <a:lnTo>
                  <a:pt x="3060746" y="550228"/>
                </a:lnTo>
                <a:lnTo>
                  <a:pt x="3062047" y="548358"/>
                </a:lnTo>
                <a:lnTo>
                  <a:pt x="2970577" y="475859"/>
                </a:lnTo>
                <a:lnTo>
                  <a:pt x="2958153" y="487850"/>
                </a:lnTo>
                <a:cubicBezTo>
                  <a:pt x="2945214" y="492926"/>
                  <a:pt x="2930329" y="493042"/>
                  <a:pt x="2916521" y="487015"/>
                </a:cubicBezTo>
                <a:cubicBezTo>
                  <a:pt x="2889339" y="475149"/>
                  <a:pt x="2876603" y="443133"/>
                  <a:pt x="2888657" y="415518"/>
                </a:cubicBezTo>
                <a:close/>
                <a:moveTo>
                  <a:pt x="2735015" y="830448"/>
                </a:moveTo>
                <a:cubicBezTo>
                  <a:pt x="2734872" y="821066"/>
                  <a:pt x="2738325" y="811641"/>
                  <a:pt x="2745408" y="804363"/>
                </a:cubicBezTo>
                <a:cubicBezTo>
                  <a:pt x="2759572" y="789807"/>
                  <a:pt x="2782709" y="789529"/>
                  <a:pt x="2797310" y="803738"/>
                </a:cubicBezTo>
                <a:cubicBezTo>
                  <a:pt x="2804612" y="810843"/>
                  <a:pt x="2808307" y="820141"/>
                  <a:pt x="2808408" y="829482"/>
                </a:cubicBezTo>
                <a:lnTo>
                  <a:pt x="2802948" y="843036"/>
                </a:lnTo>
                <a:lnTo>
                  <a:pt x="2898780" y="915734"/>
                </a:lnTo>
                <a:lnTo>
                  <a:pt x="2901884" y="907906"/>
                </a:lnTo>
                <a:cubicBezTo>
                  <a:pt x="2915185" y="894235"/>
                  <a:pt x="2932834" y="887324"/>
                  <a:pt x="2950594" y="887175"/>
                </a:cubicBezTo>
                <a:lnTo>
                  <a:pt x="2956356" y="888242"/>
                </a:lnTo>
                <a:lnTo>
                  <a:pt x="2970732" y="795329"/>
                </a:lnTo>
                <a:lnTo>
                  <a:pt x="2957824" y="790653"/>
                </a:lnTo>
                <a:cubicBezTo>
                  <a:pt x="2950891" y="784565"/>
                  <a:pt x="2947179" y="776354"/>
                  <a:pt x="2946698" y="768001"/>
                </a:cubicBezTo>
                <a:cubicBezTo>
                  <a:pt x="2946213" y="759648"/>
                  <a:pt x="2948960" y="751153"/>
                  <a:pt x="2954944" y="744495"/>
                </a:cubicBezTo>
                <a:cubicBezTo>
                  <a:pt x="2967245" y="730843"/>
                  <a:pt x="2987913" y="729931"/>
                  <a:pt x="3001273" y="741946"/>
                </a:cubicBezTo>
                <a:cubicBezTo>
                  <a:pt x="3015133" y="754121"/>
                  <a:pt x="3016115" y="774786"/>
                  <a:pt x="3003813" y="788106"/>
                </a:cubicBezTo>
                <a:lnTo>
                  <a:pt x="2984175" y="797690"/>
                </a:lnTo>
                <a:lnTo>
                  <a:pt x="2969971" y="890763"/>
                </a:lnTo>
                <a:lnTo>
                  <a:pt x="2976791" y="892025"/>
                </a:lnTo>
                <a:cubicBezTo>
                  <a:pt x="2985196" y="895332"/>
                  <a:pt x="2993101" y="900330"/>
                  <a:pt x="2999976" y="907021"/>
                </a:cubicBezTo>
                <a:lnTo>
                  <a:pt x="3005773" y="915457"/>
                </a:lnTo>
                <a:lnTo>
                  <a:pt x="3116148" y="849239"/>
                </a:lnTo>
                <a:lnTo>
                  <a:pt x="3109306" y="833385"/>
                </a:lnTo>
                <a:cubicBezTo>
                  <a:pt x="3109118" y="819487"/>
                  <a:pt x="3114252" y="805518"/>
                  <a:pt x="3124756" y="794720"/>
                </a:cubicBezTo>
                <a:cubicBezTo>
                  <a:pt x="3145439" y="773463"/>
                  <a:pt x="3179891" y="772828"/>
                  <a:pt x="3201481" y="793842"/>
                </a:cubicBezTo>
                <a:cubicBezTo>
                  <a:pt x="3222906" y="814692"/>
                  <a:pt x="3223209" y="849147"/>
                  <a:pt x="3202523" y="870404"/>
                </a:cubicBezTo>
                <a:cubicBezTo>
                  <a:pt x="3181513" y="891998"/>
                  <a:pt x="3147225" y="892464"/>
                  <a:pt x="3125801" y="871615"/>
                </a:cubicBezTo>
                <a:lnTo>
                  <a:pt x="3124371" y="868302"/>
                </a:lnTo>
                <a:lnTo>
                  <a:pt x="3016375" y="933059"/>
                </a:lnTo>
                <a:lnTo>
                  <a:pt x="3021303" y="955985"/>
                </a:lnTo>
                <a:cubicBezTo>
                  <a:pt x="3021657" y="973761"/>
                  <a:pt x="3015229" y="991590"/>
                  <a:pt x="3001925" y="1005261"/>
                </a:cubicBezTo>
                <a:cubicBezTo>
                  <a:pt x="2975157" y="1032769"/>
                  <a:pt x="2931007" y="1033242"/>
                  <a:pt x="2903340" y="1006319"/>
                </a:cubicBezTo>
                <a:cubicBezTo>
                  <a:pt x="2889591" y="992938"/>
                  <a:pt x="2882537" y="975213"/>
                  <a:pt x="2882263" y="957394"/>
                </a:cubicBezTo>
                <a:lnTo>
                  <a:pt x="2893118" y="930015"/>
                </a:lnTo>
                <a:lnTo>
                  <a:pt x="2796032" y="856313"/>
                </a:lnTo>
                <a:lnTo>
                  <a:pt x="2772222" y="866666"/>
                </a:lnTo>
                <a:cubicBezTo>
                  <a:pt x="2762893" y="866822"/>
                  <a:pt x="2753499" y="863379"/>
                  <a:pt x="2746197" y="856275"/>
                </a:cubicBezTo>
                <a:cubicBezTo>
                  <a:pt x="2738896" y="849170"/>
                  <a:pt x="2735158" y="839831"/>
                  <a:pt x="2735015" y="830448"/>
                </a:cubicBezTo>
                <a:close/>
                <a:moveTo>
                  <a:pt x="2664505" y="1059587"/>
                </a:moveTo>
                <a:cubicBezTo>
                  <a:pt x="2676465" y="1032188"/>
                  <a:pt x="2708602" y="1019761"/>
                  <a:pt x="2735786" y="1031628"/>
                </a:cubicBezTo>
                <a:cubicBezTo>
                  <a:pt x="2763398" y="1043682"/>
                  <a:pt x="2775920" y="1075603"/>
                  <a:pt x="2763958" y="1103002"/>
                </a:cubicBezTo>
                <a:lnTo>
                  <a:pt x="2761362" y="1105508"/>
                </a:lnTo>
                <a:lnTo>
                  <a:pt x="2849655" y="1175530"/>
                </a:lnTo>
                <a:lnTo>
                  <a:pt x="2852442" y="1171528"/>
                </a:lnTo>
                <a:cubicBezTo>
                  <a:pt x="2872083" y="1152723"/>
                  <a:pt x="2901609" y="1146397"/>
                  <a:pt x="2927835" y="1157845"/>
                </a:cubicBezTo>
                <a:cubicBezTo>
                  <a:pt x="2963014" y="1173201"/>
                  <a:pt x="2979015" y="1214348"/>
                  <a:pt x="2963571" y="1249729"/>
                </a:cubicBezTo>
                <a:cubicBezTo>
                  <a:pt x="2948220" y="1284895"/>
                  <a:pt x="2907167" y="1301135"/>
                  <a:pt x="2871987" y="1285778"/>
                </a:cubicBezTo>
                <a:cubicBezTo>
                  <a:pt x="2863246" y="1281962"/>
                  <a:pt x="2855703" y="1276534"/>
                  <a:pt x="2849546" y="1269990"/>
                </a:cubicBezTo>
                <a:lnTo>
                  <a:pt x="2840427" y="1255474"/>
                </a:lnTo>
                <a:lnTo>
                  <a:pt x="2747226" y="1275015"/>
                </a:lnTo>
                <a:lnTo>
                  <a:pt x="2747398" y="1288740"/>
                </a:lnTo>
                <a:cubicBezTo>
                  <a:pt x="2740889" y="1306004"/>
                  <a:pt x="2721897" y="1314209"/>
                  <a:pt x="2705220" y="1307701"/>
                </a:cubicBezTo>
                <a:cubicBezTo>
                  <a:pt x="2688109" y="1301005"/>
                  <a:pt x="2679972" y="1281988"/>
                  <a:pt x="2686507" y="1265252"/>
                </a:cubicBezTo>
                <a:cubicBezTo>
                  <a:pt x="2693016" y="1247988"/>
                  <a:pt x="2712009" y="1239783"/>
                  <a:pt x="2728807" y="1246601"/>
                </a:cubicBezTo>
                <a:lnTo>
                  <a:pt x="2744699" y="1261606"/>
                </a:lnTo>
                <a:lnTo>
                  <a:pt x="2835531" y="1242361"/>
                </a:lnTo>
                <a:lnTo>
                  <a:pt x="2836585" y="1194296"/>
                </a:lnTo>
                <a:lnTo>
                  <a:pt x="2837887" y="1192425"/>
                </a:lnTo>
                <a:lnTo>
                  <a:pt x="2746423" y="1119927"/>
                </a:lnTo>
                <a:lnTo>
                  <a:pt x="2734001" y="1131919"/>
                </a:lnTo>
                <a:cubicBezTo>
                  <a:pt x="2721062" y="1136995"/>
                  <a:pt x="2706178" y="1137112"/>
                  <a:pt x="2692370" y="1131084"/>
                </a:cubicBezTo>
                <a:cubicBezTo>
                  <a:pt x="2665187" y="1119217"/>
                  <a:pt x="2652450" y="1087202"/>
                  <a:pt x="2664505" y="1059587"/>
                </a:cubicBezTo>
                <a:close/>
                <a:moveTo>
                  <a:pt x="2510849" y="1474515"/>
                </a:moveTo>
                <a:cubicBezTo>
                  <a:pt x="2510707" y="1465134"/>
                  <a:pt x="2514160" y="1455709"/>
                  <a:pt x="2521242" y="1448431"/>
                </a:cubicBezTo>
                <a:cubicBezTo>
                  <a:pt x="2535407" y="1433875"/>
                  <a:pt x="2558554" y="1433597"/>
                  <a:pt x="2573156" y="1447807"/>
                </a:cubicBezTo>
                <a:cubicBezTo>
                  <a:pt x="2580457" y="1454912"/>
                  <a:pt x="2584153" y="1464210"/>
                  <a:pt x="2584255" y="1473552"/>
                </a:cubicBezTo>
                <a:lnTo>
                  <a:pt x="2578794" y="1487105"/>
                </a:lnTo>
                <a:lnTo>
                  <a:pt x="2674628" y="1559803"/>
                </a:lnTo>
                <a:lnTo>
                  <a:pt x="2677732" y="1551976"/>
                </a:lnTo>
                <a:cubicBezTo>
                  <a:pt x="2691035" y="1538305"/>
                  <a:pt x="2708680" y="1531393"/>
                  <a:pt x="2726439" y="1531244"/>
                </a:cubicBezTo>
                <a:lnTo>
                  <a:pt x="2732197" y="1532310"/>
                </a:lnTo>
                <a:lnTo>
                  <a:pt x="2746574" y="1439398"/>
                </a:lnTo>
                <a:lnTo>
                  <a:pt x="2733670" y="1434721"/>
                </a:lnTo>
                <a:cubicBezTo>
                  <a:pt x="2726738" y="1428633"/>
                  <a:pt x="2723027" y="1420423"/>
                  <a:pt x="2722544" y="1412070"/>
                </a:cubicBezTo>
                <a:cubicBezTo>
                  <a:pt x="2722061" y="1403717"/>
                  <a:pt x="2724807" y="1395222"/>
                  <a:pt x="2730793" y="1388564"/>
                </a:cubicBezTo>
                <a:cubicBezTo>
                  <a:pt x="2743090" y="1374911"/>
                  <a:pt x="2763754" y="1373999"/>
                  <a:pt x="2777114" y="1386014"/>
                </a:cubicBezTo>
                <a:cubicBezTo>
                  <a:pt x="2790974" y="1398189"/>
                  <a:pt x="2791959" y="1418855"/>
                  <a:pt x="2779656" y="1432175"/>
                </a:cubicBezTo>
                <a:lnTo>
                  <a:pt x="2760014" y="1441759"/>
                </a:lnTo>
                <a:lnTo>
                  <a:pt x="2745813" y="1534830"/>
                </a:lnTo>
                <a:lnTo>
                  <a:pt x="2752632" y="1536093"/>
                </a:lnTo>
                <a:cubicBezTo>
                  <a:pt x="2761038" y="1539400"/>
                  <a:pt x="2768943" y="1544398"/>
                  <a:pt x="2775818" y="1551088"/>
                </a:cubicBezTo>
                <a:lnTo>
                  <a:pt x="2781617" y="1559525"/>
                </a:lnTo>
                <a:lnTo>
                  <a:pt x="2891993" y="1493307"/>
                </a:lnTo>
                <a:lnTo>
                  <a:pt x="2885150" y="1477454"/>
                </a:lnTo>
                <a:cubicBezTo>
                  <a:pt x="2884962" y="1463556"/>
                  <a:pt x="2890099" y="1449586"/>
                  <a:pt x="2900607" y="1438789"/>
                </a:cubicBezTo>
                <a:cubicBezTo>
                  <a:pt x="2921293" y="1417533"/>
                  <a:pt x="2955742" y="1416898"/>
                  <a:pt x="2977335" y="1437911"/>
                </a:cubicBezTo>
                <a:cubicBezTo>
                  <a:pt x="2998762" y="1458762"/>
                  <a:pt x="2999062" y="1493216"/>
                  <a:pt x="2978376" y="1514473"/>
                </a:cubicBezTo>
                <a:cubicBezTo>
                  <a:pt x="2957363" y="1536067"/>
                  <a:pt x="2923077" y="1536534"/>
                  <a:pt x="2901652" y="1515684"/>
                </a:cubicBezTo>
                <a:lnTo>
                  <a:pt x="2900221" y="1512370"/>
                </a:lnTo>
                <a:lnTo>
                  <a:pt x="2792219" y="1577127"/>
                </a:lnTo>
                <a:lnTo>
                  <a:pt x="2797146" y="1600053"/>
                </a:lnTo>
                <a:cubicBezTo>
                  <a:pt x="2797501" y="1617829"/>
                  <a:pt x="2791072" y="1635658"/>
                  <a:pt x="2777770" y="1649329"/>
                </a:cubicBezTo>
                <a:cubicBezTo>
                  <a:pt x="2750999" y="1676837"/>
                  <a:pt x="2706852" y="1677311"/>
                  <a:pt x="2679188" y="1650387"/>
                </a:cubicBezTo>
                <a:cubicBezTo>
                  <a:pt x="2665439" y="1637007"/>
                  <a:pt x="2658383" y="1619281"/>
                  <a:pt x="2658109" y="1601462"/>
                </a:cubicBezTo>
                <a:lnTo>
                  <a:pt x="2668966" y="1574084"/>
                </a:lnTo>
                <a:lnTo>
                  <a:pt x="2571877" y="1500381"/>
                </a:lnTo>
                <a:lnTo>
                  <a:pt x="2548068" y="1510736"/>
                </a:lnTo>
                <a:cubicBezTo>
                  <a:pt x="2538728" y="1510889"/>
                  <a:pt x="2529333" y="1507447"/>
                  <a:pt x="2522032" y="1500342"/>
                </a:cubicBezTo>
                <a:cubicBezTo>
                  <a:pt x="2514731" y="1493237"/>
                  <a:pt x="2510992" y="1483898"/>
                  <a:pt x="2510849" y="1474515"/>
                </a:cubicBezTo>
                <a:close/>
                <a:moveTo>
                  <a:pt x="2498441" y="603623"/>
                </a:moveTo>
                <a:cubicBezTo>
                  <a:pt x="2498441" y="583313"/>
                  <a:pt x="2514835" y="566971"/>
                  <a:pt x="2535210" y="566971"/>
                </a:cubicBezTo>
                <a:cubicBezTo>
                  <a:pt x="2545398" y="566970"/>
                  <a:pt x="2554531" y="571056"/>
                  <a:pt x="2561117" y="577680"/>
                </a:cubicBezTo>
                <a:lnTo>
                  <a:pt x="2566655" y="591203"/>
                </a:lnTo>
                <a:lnTo>
                  <a:pt x="2684425" y="576666"/>
                </a:lnTo>
                <a:lnTo>
                  <a:pt x="2682807" y="568692"/>
                </a:lnTo>
                <a:cubicBezTo>
                  <a:pt x="2682806" y="549617"/>
                  <a:pt x="2690634" y="532356"/>
                  <a:pt x="2703256" y="519864"/>
                </a:cubicBezTo>
                <a:lnTo>
                  <a:pt x="2708127" y="516612"/>
                </a:lnTo>
                <a:lnTo>
                  <a:pt x="2653632" y="439998"/>
                </a:lnTo>
                <a:lnTo>
                  <a:pt x="2641122" y="445647"/>
                </a:lnTo>
                <a:cubicBezTo>
                  <a:pt x="2622695" y="446589"/>
                  <a:pt x="2607577" y="432464"/>
                  <a:pt x="2606868" y="414574"/>
                </a:cubicBezTo>
                <a:cubicBezTo>
                  <a:pt x="2606159" y="396213"/>
                  <a:pt x="2620334" y="381147"/>
                  <a:pt x="2638287" y="380441"/>
                </a:cubicBezTo>
                <a:cubicBezTo>
                  <a:pt x="2656713" y="379500"/>
                  <a:pt x="2671832" y="393623"/>
                  <a:pt x="2672303" y="411749"/>
                </a:cubicBezTo>
                <a:lnTo>
                  <a:pt x="2664909" y="432318"/>
                </a:lnTo>
                <a:lnTo>
                  <a:pt x="2719643" y="508922"/>
                </a:lnTo>
                <a:lnTo>
                  <a:pt x="2725410" y="505071"/>
                </a:lnTo>
                <a:cubicBezTo>
                  <a:pt x="2733740" y="501579"/>
                  <a:pt x="2742892" y="499648"/>
                  <a:pt x="2752485" y="499648"/>
                </a:cubicBezTo>
                <a:lnTo>
                  <a:pt x="2762528" y="501650"/>
                </a:lnTo>
                <a:lnTo>
                  <a:pt x="2794514" y="380740"/>
                </a:lnTo>
                <a:lnTo>
                  <a:pt x="2779486" y="370625"/>
                </a:lnTo>
                <a:cubicBezTo>
                  <a:pt x="2769656" y="360797"/>
                  <a:pt x="2763595" y="347203"/>
                  <a:pt x="2763595" y="332137"/>
                </a:cubicBezTo>
                <a:cubicBezTo>
                  <a:pt x="2763595" y="302476"/>
                  <a:pt x="2787844" y="277995"/>
                  <a:pt x="2817971" y="277995"/>
                </a:cubicBezTo>
                <a:cubicBezTo>
                  <a:pt x="2847854" y="277994"/>
                  <a:pt x="2872101" y="302475"/>
                  <a:pt x="2872101" y="332136"/>
                </a:cubicBezTo>
                <a:cubicBezTo>
                  <a:pt x="2872100" y="362267"/>
                  <a:pt x="2847854" y="386513"/>
                  <a:pt x="2817971" y="386514"/>
                </a:cubicBezTo>
                <a:lnTo>
                  <a:pt x="2814458" y="385809"/>
                </a:lnTo>
                <a:lnTo>
                  <a:pt x="2782397" y="506871"/>
                </a:lnTo>
                <a:lnTo>
                  <a:pt x="2801917" y="519863"/>
                </a:lnTo>
                <a:cubicBezTo>
                  <a:pt x="2814557" y="532354"/>
                  <a:pt x="2822382" y="549616"/>
                  <a:pt x="2822383" y="568691"/>
                </a:cubicBezTo>
                <a:cubicBezTo>
                  <a:pt x="2822383" y="587882"/>
                  <a:pt x="2814554" y="605260"/>
                  <a:pt x="2801903" y="617841"/>
                </a:cubicBezTo>
                <a:lnTo>
                  <a:pt x="2787521" y="627494"/>
                </a:lnTo>
                <a:lnTo>
                  <a:pt x="2840451" y="739538"/>
                </a:lnTo>
                <a:lnTo>
                  <a:pt x="2850850" y="736892"/>
                </a:lnTo>
                <a:cubicBezTo>
                  <a:pt x="2866656" y="739262"/>
                  <a:pt x="2877274" y="753710"/>
                  <a:pt x="2875151" y="769106"/>
                </a:cubicBezTo>
                <a:cubicBezTo>
                  <a:pt x="2872793" y="784738"/>
                  <a:pt x="2858399" y="795633"/>
                  <a:pt x="2843063" y="793265"/>
                </a:cubicBezTo>
                <a:cubicBezTo>
                  <a:pt x="2827257" y="791133"/>
                  <a:pt x="2816404" y="776685"/>
                  <a:pt x="2818528" y="761053"/>
                </a:cubicBezTo>
                <a:lnTo>
                  <a:pt x="2827905" y="745117"/>
                </a:lnTo>
                <a:lnTo>
                  <a:pt x="2775321" y="633618"/>
                </a:lnTo>
                <a:lnTo>
                  <a:pt x="2752485" y="638205"/>
                </a:lnTo>
                <a:cubicBezTo>
                  <a:pt x="2723707" y="638204"/>
                  <a:pt x="2698901" y="620695"/>
                  <a:pt x="2688297" y="595747"/>
                </a:cubicBezTo>
                <a:lnTo>
                  <a:pt x="2687378" y="591213"/>
                </a:lnTo>
                <a:lnTo>
                  <a:pt x="2570961" y="605541"/>
                </a:lnTo>
                <a:lnTo>
                  <a:pt x="2561116" y="629565"/>
                </a:lnTo>
                <a:cubicBezTo>
                  <a:pt x="2554531" y="636190"/>
                  <a:pt x="2545397" y="640275"/>
                  <a:pt x="2535211" y="640276"/>
                </a:cubicBezTo>
                <a:cubicBezTo>
                  <a:pt x="2514834" y="640276"/>
                  <a:pt x="2498442" y="623934"/>
                  <a:pt x="2498441" y="603623"/>
                </a:cubicBezTo>
                <a:close/>
                <a:moveTo>
                  <a:pt x="2274277" y="1247691"/>
                </a:moveTo>
                <a:cubicBezTo>
                  <a:pt x="2274277" y="1227380"/>
                  <a:pt x="2290671" y="1211039"/>
                  <a:pt x="2311048" y="1211039"/>
                </a:cubicBezTo>
                <a:cubicBezTo>
                  <a:pt x="2321235" y="1211038"/>
                  <a:pt x="2330368" y="1215124"/>
                  <a:pt x="2336954" y="1221748"/>
                </a:cubicBezTo>
                <a:lnTo>
                  <a:pt x="2342493" y="1235270"/>
                </a:lnTo>
                <a:lnTo>
                  <a:pt x="2460258" y="1220733"/>
                </a:lnTo>
                <a:lnTo>
                  <a:pt x="2458641" y="1212760"/>
                </a:lnTo>
                <a:cubicBezTo>
                  <a:pt x="2458641" y="1193684"/>
                  <a:pt x="2466467" y="1176423"/>
                  <a:pt x="2479091" y="1163931"/>
                </a:cubicBezTo>
                <a:lnTo>
                  <a:pt x="2483961" y="1160679"/>
                </a:lnTo>
                <a:lnTo>
                  <a:pt x="2429465" y="1084065"/>
                </a:lnTo>
                <a:lnTo>
                  <a:pt x="2416955" y="1089714"/>
                </a:lnTo>
                <a:cubicBezTo>
                  <a:pt x="2398527" y="1090655"/>
                  <a:pt x="2383410" y="1076532"/>
                  <a:pt x="2382702" y="1058642"/>
                </a:cubicBezTo>
                <a:cubicBezTo>
                  <a:pt x="2381992" y="1040280"/>
                  <a:pt x="2396167" y="1025215"/>
                  <a:pt x="2414119" y="1024508"/>
                </a:cubicBezTo>
                <a:cubicBezTo>
                  <a:pt x="2432545" y="1023567"/>
                  <a:pt x="2447664" y="1037691"/>
                  <a:pt x="2448136" y="1055816"/>
                </a:cubicBezTo>
                <a:lnTo>
                  <a:pt x="2440743" y="1076384"/>
                </a:lnTo>
                <a:lnTo>
                  <a:pt x="2495477" y="1152989"/>
                </a:lnTo>
                <a:lnTo>
                  <a:pt x="2501243" y="1149138"/>
                </a:lnTo>
                <a:cubicBezTo>
                  <a:pt x="2509575" y="1145646"/>
                  <a:pt x="2518726" y="1143715"/>
                  <a:pt x="2528318" y="1143715"/>
                </a:cubicBezTo>
                <a:lnTo>
                  <a:pt x="2538360" y="1145716"/>
                </a:lnTo>
                <a:lnTo>
                  <a:pt x="2570348" y="1024807"/>
                </a:lnTo>
                <a:lnTo>
                  <a:pt x="2555319" y="1014692"/>
                </a:lnTo>
                <a:cubicBezTo>
                  <a:pt x="2545491" y="1004864"/>
                  <a:pt x="2539430" y="991269"/>
                  <a:pt x="2539430" y="976204"/>
                </a:cubicBezTo>
                <a:cubicBezTo>
                  <a:pt x="2539430" y="946544"/>
                  <a:pt x="2563675" y="922062"/>
                  <a:pt x="2593807" y="922063"/>
                </a:cubicBezTo>
                <a:cubicBezTo>
                  <a:pt x="2623703" y="922063"/>
                  <a:pt x="2647949" y="946544"/>
                  <a:pt x="2647950" y="976205"/>
                </a:cubicBezTo>
                <a:cubicBezTo>
                  <a:pt x="2647949" y="1006336"/>
                  <a:pt x="2623703" y="1030582"/>
                  <a:pt x="2593807" y="1030582"/>
                </a:cubicBezTo>
                <a:lnTo>
                  <a:pt x="2590295" y="1029876"/>
                </a:lnTo>
                <a:lnTo>
                  <a:pt x="2558233" y="1150938"/>
                </a:lnTo>
                <a:lnTo>
                  <a:pt x="2577753" y="1163931"/>
                </a:lnTo>
                <a:cubicBezTo>
                  <a:pt x="2590405" y="1176423"/>
                  <a:pt x="2598232" y="1193684"/>
                  <a:pt x="2598232" y="1212760"/>
                </a:cubicBezTo>
                <a:cubicBezTo>
                  <a:pt x="2598232" y="1231951"/>
                  <a:pt x="2590405" y="1249330"/>
                  <a:pt x="2577752" y="1261909"/>
                </a:cubicBezTo>
                <a:lnTo>
                  <a:pt x="2563357" y="1271561"/>
                </a:lnTo>
                <a:lnTo>
                  <a:pt x="2616301" y="1383608"/>
                </a:lnTo>
                <a:lnTo>
                  <a:pt x="2626701" y="1380962"/>
                </a:lnTo>
                <a:cubicBezTo>
                  <a:pt x="2642508" y="1383331"/>
                  <a:pt x="2653126" y="1397779"/>
                  <a:pt x="2651002" y="1413174"/>
                </a:cubicBezTo>
                <a:cubicBezTo>
                  <a:pt x="2648642" y="1428807"/>
                  <a:pt x="2634249" y="1439702"/>
                  <a:pt x="2618914" y="1437334"/>
                </a:cubicBezTo>
                <a:cubicBezTo>
                  <a:pt x="2603106" y="1435202"/>
                  <a:pt x="2592253" y="1420754"/>
                  <a:pt x="2594376" y="1405122"/>
                </a:cubicBezTo>
                <a:lnTo>
                  <a:pt x="2603754" y="1389187"/>
                </a:lnTo>
                <a:lnTo>
                  <a:pt x="2551158" y="1277686"/>
                </a:lnTo>
                <a:lnTo>
                  <a:pt x="2528319" y="1282272"/>
                </a:lnTo>
                <a:cubicBezTo>
                  <a:pt x="2499541" y="1282272"/>
                  <a:pt x="2474735" y="1264762"/>
                  <a:pt x="2464131" y="1239814"/>
                </a:cubicBezTo>
                <a:lnTo>
                  <a:pt x="2463211" y="1235279"/>
                </a:lnTo>
                <a:lnTo>
                  <a:pt x="2346795" y="1249609"/>
                </a:lnTo>
                <a:lnTo>
                  <a:pt x="2336954" y="1273633"/>
                </a:lnTo>
                <a:cubicBezTo>
                  <a:pt x="2330368" y="1280257"/>
                  <a:pt x="2321235" y="1284343"/>
                  <a:pt x="2311048" y="1284343"/>
                </a:cubicBezTo>
                <a:cubicBezTo>
                  <a:pt x="2290671" y="1284343"/>
                  <a:pt x="2274278" y="1268001"/>
                  <a:pt x="2274277" y="1247691"/>
                </a:cubicBezTo>
                <a:close/>
                <a:moveTo>
                  <a:pt x="2258630" y="675040"/>
                </a:moveTo>
                <a:cubicBezTo>
                  <a:pt x="2258630" y="654664"/>
                  <a:pt x="2274971" y="638505"/>
                  <a:pt x="2295281" y="638505"/>
                </a:cubicBezTo>
                <a:cubicBezTo>
                  <a:pt x="2315590" y="638505"/>
                  <a:pt x="2331932" y="654664"/>
                  <a:pt x="2331932" y="675040"/>
                </a:cubicBezTo>
                <a:lnTo>
                  <a:pt x="2328105" y="684339"/>
                </a:lnTo>
                <a:lnTo>
                  <a:pt x="2470542" y="762745"/>
                </a:lnTo>
                <a:lnTo>
                  <a:pt x="2471987" y="759250"/>
                </a:lnTo>
                <a:cubicBezTo>
                  <a:pt x="2478611" y="752663"/>
                  <a:pt x="2487775" y="748622"/>
                  <a:pt x="2497930" y="748623"/>
                </a:cubicBezTo>
                <a:cubicBezTo>
                  <a:pt x="2518240" y="748623"/>
                  <a:pt x="2534582" y="764783"/>
                  <a:pt x="2534581" y="785158"/>
                </a:cubicBezTo>
                <a:cubicBezTo>
                  <a:pt x="2534581" y="805534"/>
                  <a:pt x="2518240" y="821928"/>
                  <a:pt x="2497930" y="821928"/>
                </a:cubicBezTo>
                <a:lnTo>
                  <a:pt x="2489262" y="818338"/>
                </a:lnTo>
                <a:lnTo>
                  <a:pt x="2352789" y="892769"/>
                </a:lnTo>
                <a:lnTo>
                  <a:pt x="2355335" y="898926"/>
                </a:lnTo>
                <a:cubicBezTo>
                  <a:pt x="2355335" y="919302"/>
                  <a:pt x="2338994" y="935696"/>
                  <a:pt x="2318681" y="935695"/>
                </a:cubicBezTo>
                <a:cubicBezTo>
                  <a:pt x="2298372" y="935695"/>
                  <a:pt x="2282030" y="919301"/>
                  <a:pt x="2282030" y="898926"/>
                </a:cubicBezTo>
                <a:cubicBezTo>
                  <a:pt x="2282030" y="878550"/>
                  <a:pt x="2298371" y="862391"/>
                  <a:pt x="2318682" y="862391"/>
                </a:cubicBezTo>
                <a:cubicBezTo>
                  <a:pt x="2328837" y="862390"/>
                  <a:pt x="2338000" y="866431"/>
                  <a:pt x="2344625" y="873017"/>
                </a:cubicBezTo>
                <a:lnTo>
                  <a:pt x="2345619" y="875421"/>
                </a:lnTo>
                <a:lnTo>
                  <a:pt x="2470432" y="807403"/>
                </a:lnTo>
                <a:lnTo>
                  <a:pt x="2461277" y="785158"/>
                </a:lnTo>
                <a:lnTo>
                  <a:pt x="2463385" y="780055"/>
                </a:lnTo>
                <a:lnTo>
                  <a:pt x="2320397" y="701408"/>
                </a:lnTo>
                <a:lnTo>
                  <a:pt x="2308208" y="706455"/>
                </a:lnTo>
                <a:lnTo>
                  <a:pt x="2326090" y="851734"/>
                </a:lnTo>
                <a:cubicBezTo>
                  <a:pt x="2326564" y="855486"/>
                  <a:pt x="2323721" y="859237"/>
                  <a:pt x="2319693" y="859941"/>
                </a:cubicBezTo>
                <a:cubicBezTo>
                  <a:pt x="2315428" y="860175"/>
                  <a:pt x="2311637" y="857362"/>
                  <a:pt x="2311400" y="853141"/>
                </a:cubicBezTo>
                <a:lnTo>
                  <a:pt x="2293884" y="711231"/>
                </a:lnTo>
                <a:lnTo>
                  <a:pt x="2269339" y="701065"/>
                </a:lnTo>
                <a:cubicBezTo>
                  <a:pt x="2262714" y="694420"/>
                  <a:pt x="2258630" y="685228"/>
                  <a:pt x="2258630" y="675040"/>
                </a:cubicBezTo>
                <a:close/>
                <a:moveTo>
                  <a:pt x="2176625" y="310325"/>
                </a:moveTo>
                <a:cubicBezTo>
                  <a:pt x="2194517" y="276382"/>
                  <a:pt x="2236654" y="263201"/>
                  <a:pt x="2270608" y="281100"/>
                </a:cubicBezTo>
                <a:cubicBezTo>
                  <a:pt x="2279045" y="285547"/>
                  <a:pt x="2286169" y="291514"/>
                  <a:pt x="2291827" y="298492"/>
                </a:cubicBezTo>
                <a:lnTo>
                  <a:pt x="2299856" y="313640"/>
                </a:lnTo>
                <a:lnTo>
                  <a:pt x="2394240" y="300995"/>
                </a:lnTo>
                <a:lnTo>
                  <a:pt x="2395076" y="287294"/>
                </a:lnTo>
                <a:cubicBezTo>
                  <a:pt x="2402834" y="270555"/>
                  <a:pt x="2422380" y="263767"/>
                  <a:pt x="2438536" y="271482"/>
                </a:cubicBezTo>
                <a:cubicBezTo>
                  <a:pt x="2455109" y="279418"/>
                  <a:pt x="2461826" y="298981"/>
                  <a:pt x="2454080" y="315191"/>
                </a:cubicBezTo>
                <a:cubicBezTo>
                  <a:pt x="2446322" y="331930"/>
                  <a:pt x="2426779" y="338719"/>
                  <a:pt x="2410524" y="330685"/>
                </a:cubicBezTo>
                <a:lnTo>
                  <a:pt x="2395775" y="314554"/>
                </a:lnTo>
                <a:lnTo>
                  <a:pt x="2303775" y="327078"/>
                </a:lnTo>
                <a:lnTo>
                  <a:pt x="2299195" y="374934"/>
                </a:lnTo>
                <a:lnTo>
                  <a:pt x="2297757" y="376704"/>
                </a:lnTo>
                <a:lnTo>
                  <a:pt x="2383651" y="455724"/>
                </a:lnTo>
                <a:lnTo>
                  <a:pt x="2396925" y="444678"/>
                </a:lnTo>
                <a:cubicBezTo>
                  <a:pt x="2410203" y="440565"/>
                  <a:pt x="2425053" y="441542"/>
                  <a:pt x="2438380" y="448567"/>
                </a:cubicBezTo>
                <a:cubicBezTo>
                  <a:pt x="2464617" y="462398"/>
                  <a:pt x="2474968" y="495263"/>
                  <a:pt x="2460916" y="521918"/>
                </a:cubicBezTo>
                <a:cubicBezTo>
                  <a:pt x="2446977" y="548364"/>
                  <a:pt x="2414016" y="558398"/>
                  <a:pt x="2387779" y="544567"/>
                </a:cubicBezTo>
                <a:cubicBezTo>
                  <a:pt x="2361124" y="530516"/>
                  <a:pt x="2350980" y="497762"/>
                  <a:pt x="2364920" y="471315"/>
                </a:cubicBezTo>
                <a:lnTo>
                  <a:pt x="2367694" y="469007"/>
                </a:lnTo>
                <a:lnTo>
                  <a:pt x="2284782" y="392690"/>
                </a:lnTo>
                <a:lnTo>
                  <a:pt x="2281709" y="396476"/>
                </a:lnTo>
                <a:cubicBezTo>
                  <a:pt x="2260740" y="413788"/>
                  <a:pt x="2230831" y="417928"/>
                  <a:pt x="2205519" y="404586"/>
                </a:cubicBezTo>
                <a:cubicBezTo>
                  <a:pt x="2171561" y="386688"/>
                  <a:pt x="2158623" y="344477"/>
                  <a:pt x="2176625" y="310325"/>
                </a:cubicBezTo>
                <a:close/>
                <a:moveTo>
                  <a:pt x="2034464" y="1319108"/>
                </a:moveTo>
                <a:cubicBezTo>
                  <a:pt x="2034463" y="1298732"/>
                  <a:pt x="2050806" y="1282572"/>
                  <a:pt x="2071116" y="1282572"/>
                </a:cubicBezTo>
                <a:cubicBezTo>
                  <a:pt x="2091426" y="1282572"/>
                  <a:pt x="2107768" y="1298732"/>
                  <a:pt x="2107768" y="1319107"/>
                </a:cubicBezTo>
                <a:lnTo>
                  <a:pt x="2103941" y="1328407"/>
                </a:lnTo>
                <a:lnTo>
                  <a:pt x="2246379" y="1406813"/>
                </a:lnTo>
                <a:lnTo>
                  <a:pt x="2247824" y="1403318"/>
                </a:lnTo>
                <a:cubicBezTo>
                  <a:pt x="2254448" y="1396731"/>
                  <a:pt x="2263611" y="1392691"/>
                  <a:pt x="2273766" y="1392691"/>
                </a:cubicBezTo>
                <a:cubicBezTo>
                  <a:pt x="2294076" y="1392690"/>
                  <a:pt x="2310418" y="1408850"/>
                  <a:pt x="2310418" y="1429225"/>
                </a:cubicBezTo>
                <a:cubicBezTo>
                  <a:pt x="2310417" y="1449601"/>
                  <a:pt x="2294077" y="1465995"/>
                  <a:pt x="2273767" y="1465996"/>
                </a:cubicBezTo>
                <a:lnTo>
                  <a:pt x="2265098" y="1462405"/>
                </a:lnTo>
                <a:lnTo>
                  <a:pt x="2128624" y="1536836"/>
                </a:lnTo>
                <a:lnTo>
                  <a:pt x="2131170" y="1542993"/>
                </a:lnTo>
                <a:cubicBezTo>
                  <a:pt x="2131170" y="1563369"/>
                  <a:pt x="2114827" y="1579763"/>
                  <a:pt x="2094517" y="1579763"/>
                </a:cubicBezTo>
                <a:cubicBezTo>
                  <a:pt x="2074207" y="1579763"/>
                  <a:pt x="2057867" y="1563369"/>
                  <a:pt x="2057866" y="1542994"/>
                </a:cubicBezTo>
                <a:cubicBezTo>
                  <a:pt x="2057866" y="1522618"/>
                  <a:pt x="2074208" y="1506458"/>
                  <a:pt x="2094517" y="1506458"/>
                </a:cubicBezTo>
                <a:cubicBezTo>
                  <a:pt x="2104672" y="1506458"/>
                  <a:pt x="2113835" y="1510498"/>
                  <a:pt x="2120460" y="1517085"/>
                </a:cubicBezTo>
                <a:lnTo>
                  <a:pt x="2121453" y="1519488"/>
                </a:lnTo>
                <a:lnTo>
                  <a:pt x="2246268" y="1451472"/>
                </a:lnTo>
                <a:lnTo>
                  <a:pt x="2237114" y="1429226"/>
                </a:lnTo>
                <a:lnTo>
                  <a:pt x="2239223" y="1424123"/>
                </a:lnTo>
                <a:lnTo>
                  <a:pt x="2096231" y="1345475"/>
                </a:lnTo>
                <a:lnTo>
                  <a:pt x="2084045" y="1350522"/>
                </a:lnTo>
                <a:lnTo>
                  <a:pt x="2101925" y="1495802"/>
                </a:lnTo>
                <a:cubicBezTo>
                  <a:pt x="2102401" y="1499553"/>
                  <a:pt x="2099557" y="1503305"/>
                  <a:pt x="2095528" y="1504008"/>
                </a:cubicBezTo>
                <a:cubicBezTo>
                  <a:pt x="2091264" y="1504243"/>
                  <a:pt x="2087473" y="1501429"/>
                  <a:pt x="2087236" y="1497209"/>
                </a:cubicBezTo>
                <a:lnTo>
                  <a:pt x="2069719" y="1355298"/>
                </a:lnTo>
                <a:lnTo>
                  <a:pt x="2045173" y="1345133"/>
                </a:lnTo>
                <a:cubicBezTo>
                  <a:pt x="2038548" y="1338487"/>
                  <a:pt x="2034463" y="1329295"/>
                  <a:pt x="2034464" y="1319108"/>
                </a:cubicBezTo>
                <a:close/>
                <a:moveTo>
                  <a:pt x="1952457" y="954392"/>
                </a:moveTo>
                <a:cubicBezTo>
                  <a:pt x="1970349" y="920449"/>
                  <a:pt x="2012485" y="907268"/>
                  <a:pt x="2046441" y="925167"/>
                </a:cubicBezTo>
                <a:cubicBezTo>
                  <a:pt x="2054878" y="929614"/>
                  <a:pt x="2062001" y="935581"/>
                  <a:pt x="2067662" y="942560"/>
                </a:cubicBezTo>
                <a:lnTo>
                  <a:pt x="2075690" y="957707"/>
                </a:lnTo>
                <a:lnTo>
                  <a:pt x="2170077" y="945063"/>
                </a:lnTo>
                <a:lnTo>
                  <a:pt x="2170911" y="931362"/>
                </a:lnTo>
                <a:cubicBezTo>
                  <a:pt x="2178671" y="914623"/>
                  <a:pt x="2198216" y="907835"/>
                  <a:pt x="2214371" y="915550"/>
                </a:cubicBezTo>
                <a:cubicBezTo>
                  <a:pt x="2230945" y="923486"/>
                  <a:pt x="2237664" y="943049"/>
                  <a:pt x="2229917" y="959259"/>
                </a:cubicBezTo>
                <a:cubicBezTo>
                  <a:pt x="2222158" y="975998"/>
                  <a:pt x="2202614" y="982786"/>
                  <a:pt x="2186359" y="974753"/>
                </a:cubicBezTo>
                <a:lnTo>
                  <a:pt x="2171611" y="958622"/>
                </a:lnTo>
                <a:lnTo>
                  <a:pt x="2079611" y="971145"/>
                </a:lnTo>
                <a:lnTo>
                  <a:pt x="2075029" y="1019001"/>
                </a:lnTo>
                <a:lnTo>
                  <a:pt x="2073592" y="1020771"/>
                </a:lnTo>
                <a:lnTo>
                  <a:pt x="2159488" y="1099791"/>
                </a:lnTo>
                <a:lnTo>
                  <a:pt x="2172759" y="1088744"/>
                </a:lnTo>
                <a:cubicBezTo>
                  <a:pt x="2186036" y="1084633"/>
                  <a:pt x="2200889" y="1085610"/>
                  <a:pt x="2214216" y="1092635"/>
                </a:cubicBezTo>
                <a:cubicBezTo>
                  <a:pt x="2240456" y="1106466"/>
                  <a:pt x="2250807" y="1139330"/>
                  <a:pt x="2236757" y="1165985"/>
                </a:cubicBezTo>
                <a:cubicBezTo>
                  <a:pt x="2222816" y="1192432"/>
                  <a:pt x="2189853" y="1202465"/>
                  <a:pt x="2163615" y="1188634"/>
                </a:cubicBezTo>
                <a:cubicBezTo>
                  <a:pt x="2136959" y="1174584"/>
                  <a:pt x="2126816" y="1141830"/>
                  <a:pt x="2140756" y="1115383"/>
                </a:cubicBezTo>
                <a:lnTo>
                  <a:pt x="2143529" y="1113074"/>
                </a:lnTo>
                <a:lnTo>
                  <a:pt x="2060616" y="1036757"/>
                </a:lnTo>
                <a:lnTo>
                  <a:pt x="2057543" y="1040543"/>
                </a:lnTo>
                <a:cubicBezTo>
                  <a:pt x="2036574" y="1057855"/>
                  <a:pt x="2006661" y="1061996"/>
                  <a:pt x="1981349" y="1048654"/>
                </a:cubicBezTo>
                <a:cubicBezTo>
                  <a:pt x="1947394" y="1030755"/>
                  <a:pt x="1934455" y="988544"/>
                  <a:pt x="1952457" y="954392"/>
                </a:cubicBezTo>
                <a:close/>
                <a:moveTo>
                  <a:pt x="1812847" y="328974"/>
                </a:moveTo>
                <a:cubicBezTo>
                  <a:pt x="1811543" y="308641"/>
                  <a:pt x="1826801" y="291233"/>
                  <a:pt x="1847069" y="289933"/>
                </a:cubicBezTo>
                <a:lnTo>
                  <a:pt x="1855949" y="292960"/>
                </a:lnTo>
                <a:lnTo>
                  <a:pt x="1987375" y="209943"/>
                </a:lnTo>
                <a:lnTo>
                  <a:pt x="1984441" y="203962"/>
                </a:lnTo>
                <a:cubicBezTo>
                  <a:pt x="1983136" y="183629"/>
                  <a:pt x="1998395" y="166221"/>
                  <a:pt x="2018664" y="164921"/>
                </a:cubicBezTo>
                <a:cubicBezTo>
                  <a:pt x="2038932" y="163621"/>
                  <a:pt x="2056289" y="178935"/>
                  <a:pt x="2057594" y="199268"/>
                </a:cubicBezTo>
                <a:cubicBezTo>
                  <a:pt x="2058899" y="219602"/>
                  <a:pt x="2043625" y="236775"/>
                  <a:pt x="2023358" y="238075"/>
                </a:cubicBezTo>
                <a:cubicBezTo>
                  <a:pt x="2013223" y="238725"/>
                  <a:pt x="2003820" y="235281"/>
                  <a:pt x="1996788" y="229132"/>
                </a:cubicBezTo>
                <a:lnTo>
                  <a:pt x="1995642" y="226796"/>
                </a:lnTo>
                <a:lnTo>
                  <a:pt x="1875440" y="302666"/>
                </a:lnTo>
                <a:lnTo>
                  <a:pt x="1886000" y="324280"/>
                </a:lnTo>
                <a:lnTo>
                  <a:pt x="1884223" y="329507"/>
                </a:lnTo>
                <a:lnTo>
                  <a:pt x="2031957" y="398837"/>
                </a:lnTo>
                <a:lnTo>
                  <a:pt x="2043796" y="393020"/>
                </a:lnTo>
                <a:lnTo>
                  <a:pt x="2016648" y="249183"/>
                </a:lnTo>
                <a:cubicBezTo>
                  <a:pt x="2015934" y="245470"/>
                  <a:pt x="2018532" y="241544"/>
                  <a:pt x="2022506" y="240584"/>
                </a:cubicBezTo>
                <a:cubicBezTo>
                  <a:pt x="2026746" y="240077"/>
                  <a:pt x="2030710" y="242642"/>
                  <a:pt x="2031216" y="246839"/>
                </a:cubicBezTo>
                <a:lnTo>
                  <a:pt x="2057787" y="387337"/>
                </a:lnTo>
                <a:lnTo>
                  <a:pt x="2082933" y="395910"/>
                </a:lnTo>
                <a:cubicBezTo>
                  <a:pt x="2089970" y="402118"/>
                  <a:pt x="2094635" y="411029"/>
                  <a:pt x="2095286" y="421196"/>
                </a:cubicBezTo>
                <a:cubicBezTo>
                  <a:pt x="2096593" y="441530"/>
                  <a:pt x="2081319" y="458703"/>
                  <a:pt x="2061050" y="460003"/>
                </a:cubicBezTo>
                <a:cubicBezTo>
                  <a:pt x="2040781" y="461303"/>
                  <a:pt x="2023437" y="446224"/>
                  <a:pt x="2022131" y="425890"/>
                </a:cubicBezTo>
                <a:lnTo>
                  <a:pt x="2025356" y="416364"/>
                </a:lnTo>
                <a:lnTo>
                  <a:pt x="1878191" y="347240"/>
                </a:lnTo>
                <a:lnTo>
                  <a:pt x="1876973" y="350821"/>
                </a:lnTo>
                <a:cubicBezTo>
                  <a:pt x="1870783" y="357819"/>
                  <a:pt x="1861898" y="362437"/>
                  <a:pt x="1851764" y="363087"/>
                </a:cubicBezTo>
                <a:cubicBezTo>
                  <a:pt x="1831495" y="364388"/>
                  <a:pt x="1814152" y="349308"/>
                  <a:pt x="1812847" y="328974"/>
                </a:cubicBezTo>
                <a:close/>
                <a:moveTo>
                  <a:pt x="1724475" y="535378"/>
                </a:moveTo>
                <a:cubicBezTo>
                  <a:pt x="1724476" y="505482"/>
                  <a:pt x="1748958" y="481236"/>
                  <a:pt x="1778624" y="481237"/>
                </a:cubicBezTo>
                <a:cubicBezTo>
                  <a:pt x="1808755" y="481237"/>
                  <a:pt x="1833000" y="505483"/>
                  <a:pt x="1833000" y="535379"/>
                </a:cubicBezTo>
                <a:lnTo>
                  <a:pt x="1831624" y="538714"/>
                </a:lnTo>
                <a:lnTo>
                  <a:pt x="1957877" y="572150"/>
                </a:lnTo>
                <a:lnTo>
                  <a:pt x="1966349" y="551433"/>
                </a:lnTo>
                <a:cubicBezTo>
                  <a:pt x="1978841" y="538780"/>
                  <a:pt x="1996102" y="530953"/>
                  <a:pt x="2015177" y="530954"/>
                </a:cubicBezTo>
                <a:cubicBezTo>
                  <a:pt x="2034369" y="530953"/>
                  <a:pt x="2051748" y="538781"/>
                  <a:pt x="2064328" y="551433"/>
                </a:cubicBezTo>
                <a:lnTo>
                  <a:pt x="2073980" y="565829"/>
                </a:lnTo>
                <a:lnTo>
                  <a:pt x="2186029" y="512885"/>
                </a:lnTo>
                <a:lnTo>
                  <a:pt x="2183383" y="502486"/>
                </a:lnTo>
                <a:cubicBezTo>
                  <a:pt x="2185752" y="486678"/>
                  <a:pt x="2200200" y="476060"/>
                  <a:pt x="2215595" y="478184"/>
                </a:cubicBezTo>
                <a:cubicBezTo>
                  <a:pt x="2231227" y="480543"/>
                  <a:pt x="2242122" y="494936"/>
                  <a:pt x="2239753" y="510272"/>
                </a:cubicBezTo>
                <a:cubicBezTo>
                  <a:pt x="2237622" y="526080"/>
                  <a:pt x="2223175" y="536933"/>
                  <a:pt x="2207542" y="534810"/>
                </a:cubicBezTo>
                <a:lnTo>
                  <a:pt x="2191608" y="525431"/>
                </a:lnTo>
                <a:lnTo>
                  <a:pt x="2080104" y="578028"/>
                </a:lnTo>
                <a:lnTo>
                  <a:pt x="2084690" y="600867"/>
                </a:lnTo>
                <a:cubicBezTo>
                  <a:pt x="2084690" y="629645"/>
                  <a:pt x="2067181" y="654450"/>
                  <a:pt x="2042233" y="665054"/>
                </a:cubicBezTo>
                <a:lnTo>
                  <a:pt x="2037697" y="665974"/>
                </a:lnTo>
                <a:lnTo>
                  <a:pt x="2052027" y="782389"/>
                </a:lnTo>
                <a:lnTo>
                  <a:pt x="2076052" y="792231"/>
                </a:lnTo>
                <a:cubicBezTo>
                  <a:pt x="2082678" y="798818"/>
                  <a:pt x="2086762" y="807952"/>
                  <a:pt x="2086763" y="818140"/>
                </a:cubicBezTo>
                <a:cubicBezTo>
                  <a:pt x="2086762" y="838515"/>
                  <a:pt x="2070420" y="854909"/>
                  <a:pt x="2050110" y="854909"/>
                </a:cubicBezTo>
                <a:cubicBezTo>
                  <a:pt x="2029800" y="854909"/>
                  <a:pt x="2013457" y="838515"/>
                  <a:pt x="2013458" y="818139"/>
                </a:cubicBezTo>
                <a:cubicBezTo>
                  <a:pt x="2013457" y="807951"/>
                  <a:pt x="2017543" y="798817"/>
                  <a:pt x="2024167" y="792231"/>
                </a:cubicBezTo>
                <a:lnTo>
                  <a:pt x="2037688" y="786692"/>
                </a:lnTo>
                <a:lnTo>
                  <a:pt x="2023150" y="668927"/>
                </a:lnTo>
                <a:lnTo>
                  <a:pt x="2015177" y="670545"/>
                </a:lnTo>
                <a:cubicBezTo>
                  <a:pt x="1996101" y="670545"/>
                  <a:pt x="1978841" y="662718"/>
                  <a:pt x="1966349" y="650094"/>
                </a:cubicBezTo>
                <a:lnTo>
                  <a:pt x="1963098" y="645224"/>
                </a:lnTo>
                <a:lnTo>
                  <a:pt x="1886484" y="699720"/>
                </a:lnTo>
                <a:lnTo>
                  <a:pt x="1892133" y="712230"/>
                </a:lnTo>
                <a:cubicBezTo>
                  <a:pt x="1893074" y="730656"/>
                  <a:pt x="1878950" y="745774"/>
                  <a:pt x="1861059" y="746482"/>
                </a:cubicBezTo>
                <a:cubicBezTo>
                  <a:pt x="1842698" y="747191"/>
                  <a:pt x="1827633" y="733018"/>
                  <a:pt x="1826925" y="715065"/>
                </a:cubicBezTo>
                <a:cubicBezTo>
                  <a:pt x="1825985" y="696639"/>
                  <a:pt x="1840108" y="681521"/>
                  <a:pt x="1858234" y="681048"/>
                </a:cubicBezTo>
                <a:lnTo>
                  <a:pt x="1878803" y="688442"/>
                </a:lnTo>
                <a:lnTo>
                  <a:pt x="1955407" y="633708"/>
                </a:lnTo>
                <a:lnTo>
                  <a:pt x="1951557" y="627941"/>
                </a:lnTo>
                <a:cubicBezTo>
                  <a:pt x="1948064" y="619611"/>
                  <a:pt x="1946133" y="610459"/>
                  <a:pt x="1946133" y="600867"/>
                </a:cubicBezTo>
                <a:lnTo>
                  <a:pt x="1950034" y="591328"/>
                </a:lnTo>
                <a:lnTo>
                  <a:pt x="1823701" y="557906"/>
                </a:lnTo>
                <a:lnTo>
                  <a:pt x="1817111" y="573867"/>
                </a:lnTo>
                <a:cubicBezTo>
                  <a:pt x="1807283" y="583694"/>
                  <a:pt x="1793689" y="589756"/>
                  <a:pt x="1778623" y="589756"/>
                </a:cubicBezTo>
                <a:cubicBezTo>
                  <a:pt x="1748961" y="589756"/>
                  <a:pt x="1724475" y="565509"/>
                  <a:pt x="1724475" y="535378"/>
                </a:cubicBezTo>
                <a:close/>
                <a:moveTo>
                  <a:pt x="1588680" y="973041"/>
                </a:moveTo>
                <a:cubicBezTo>
                  <a:pt x="1587375" y="952707"/>
                  <a:pt x="1602634" y="935301"/>
                  <a:pt x="1622902" y="934000"/>
                </a:cubicBezTo>
                <a:lnTo>
                  <a:pt x="1631782" y="937028"/>
                </a:lnTo>
                <a:lnTo>
                  <a:pt x="1763209" y="854011"/>
                </a:lnTo>
                <a:lnTo>
                  <a:pt x="1760275" y="848030"/>
                </a:lnTo>
                <a:cubicBezTo>
                  <a:pt x="1758971" y="827696"/>
                  <a:pt x="1774228" y="810288"/>
                  <a:pt x="1794498" y="808988"/>
                </a:cubicBezTo>
                <a:cubicBezTo>
                  <a:pt x="1814766" y="807688"/>
                  <a:pt x="1832124" y="823002"/>
                  <a:pt x="1833429" y="843336"/>
                </a:cubicBezTo>
                <a:cubicBezTo>
                  <a:pt x="1834733" y="863669"/>
                  <a:pt x="1819460" y="880842"/>
                  <a:pt x="1799192" y="882143"/>
                </a:cubicBezTo>
                <a:cubicBezTo>
                  <a:pt x="1789057" y="882793"/>
                  <a:pt x="1779654" y="879348"/>
                  <a:pt x="1772622" y="873199"/>
                </a:cubicBezTo>
                <a:lnTo>
                  <a:pt x="1771476" y="870863"/>
                </a:lnTo>
                <a:lnTo>
                  <a:pt x="1651274" y="946733"/>
                </a:lnTo>
                <a:lnTo>
                  <a:pt x="1661834" y="968347"/>
                </a:lnTo>
                <a:lnTo>
                  <a:pt x="1660056" y="973574"/>
                </a:lnTo>
                <a:lnTo>
                  <a:pt x="1807792" y="1042904"/>
                </a:lnTo>
                <a:lnTo>
                  <a:pt x="1819630" y="1037088"/>
                </a:lnTo>
                <a:lnTo>
                  <a:pt x="1792481" y="893251"/>
                </a:lnTo>
                <a:cubicBezTo>
                  <a:pt x="1791768" y="889538"/>
                  <a:pt x="1794365" y="885611"/>
                  <a:pt x="1798340" y="884651"/>
                </a:cubicBezTo>
                <a:cubicBezTo>
                  <a:pt x="1802581" y="884144"/>
                  <a:pt x="1806545" y="886710"/>
                  <a:pt x="1807052" y="890906"/>
                </a:cubicBezTo>
                <a:lnTo>
                  <a:pt x="1833620" y="1031403"/>
                </a:lnTo>
                <a:lnTo>
                  <a:pt x="1858767" y="1039977"/>
                </a:lnTo>
                <a:cubicBezTo>
                  <a:pt x="1865803" y="1046184"/>
                  <a:pt x="1870468" y="1055096"/>
                  <a:pt x="1871121" y="1065263"/>
                </a:cubicBezTo>
                <a:cubicBezTo>
                  <a:pt x="1872426" y="1085597"/>
                  <a:pt x="1857152" y="1102770"/>
                  <a:pt x="1836884" y="1104071"/>
                </a:cubicBezTo>
                <a:cubicBezTo>
                  <a:pt x="1816615" y="1105371"/>
                  <a:pt x="1799272" y="1090291"/>
                  <a:pt x="1797967" y="1069957"/>
                </a:cubicBezTo>
                <a:lnTo>
                  <a:pt x="1801190" y="1060431"/>
                </a:lnTo>
                <a:lnTo>
                  <a:pt x="1654023" y="991307"/>
                </a:lnTo>
                <a:lnTo>
                  <a:pt x="1652805" y="994888"/>
                </a:lnTo>
                <a:cubicBezTo>
                  <a:pt x="1646616" y="1001886"/>
                  <a:pt x="1637731" y="1006504"/>
                  <a:pt x="1627596" y="1007155"/>
                </a:cubicBezTo>
                <a:cubicBezTo>
                  <a:pt x="1607328" y="1008455"/>
                  <a:pt x="1589985" y="993375"/>
                  <a:pt x="1588680" y="973041"/>
                </a:cubicBezTo>
                <a:close/>
                <a:moveTo>
                  <a:pt x="1500313" y="1179446"/>
                </a:moveTo>
                <a:cubicBezTo>
                  <a:pt x="1500313" y="1149550"/>
                  <a:pt x="1524795" y="1125304"/>
                  <a:pt x="1554455" y="1125304"/>
                </a:cubicBezTo>
                <a:cubicBezTo>
                  <a:pt x="1584586" y="1125304"/>
                  <a:pt x="1608833" y="1149550"/>
                  <a:pt x="1608833" y="1179446"/>
                </a:cubicBezTo>
                <a:lnTo>
                  <a:pt x="1607456" y="1182781"/>
                </a:lnTo>
                <a:lnTo>
                  <a:pt x="1733711" y="1216218"/>
                </a:lnTo>
                <a:lnTo>
                  <a:pt x="1742183" y="1195501"/>
                </a:lnTo>
                <a:cubicBezTo>
                  <a:pt x="1754676" y="1182848"/>
                  <a:pt x="1771937" y="1175021"/>
                  <a:pt x="1791011" y="1175021"/>
                </a:cubicBezTo>
                <a:cubicBezTo>
                  <a:pt x="1810203" y="1175021"/>
                  <a:pt x="1827582" y="1182848"/>
                  <a:pt x="1840162" y="1195501"/>
                </a:cubicBezTo>
                <a:lnTo>
                  <a:pt x="1849813" y="1209896"/>
                </a:lnTo>
                <a:lnTo>
                  <a:pt x="1961859" y="1156952"/>
                </a:lnTo>
                <a:lnTo>
                  <a:pt x="1959214" y="1146553"/>
                </a:lnTo>
                <a:cubicBezTo>
                  <a:pt x="1961582" y="1130745"/>
                  <a:pt x="1976031" y="1120128"/>
                  <a:pt x="1991427" y="1122251"/>
                </a:cubicBezTo>
                <a:cubicBezTo>
                  <a:pt x="2007059" y="1124611"/>
                  <a:pt x="2017955" y="1139003"/>
                  <a:pt x="2015586" y="1154339"/>
                </a:cubicBezTo>
                <a:cubicBezTo>
                  <a:pt x="2013454" y="1170147"/>
                  <a:pt x="1999006" y="1181001"/>
                  <a:pt x="1983373" y="1178877"/>
                </a:cubicBezTo>
                <a:lnTo>
                  <a:pt x="1967437" y="1169498"/>
                </a:lnTo>
                <a:lnTo>
                  <a:pt x="1855938" y="1222095"/>
                </a:lnTo>
                <a:lnTo>
                  <a:pt x="1860524" y="1244935"/>
                </a:lnTo>
                <a:cubicBezTo>
                  <a:pt x="1860524" y="1273712"/>
                  <a:pt x="1843014" y="1298517"/>
                  <a:pt x="1818066" y="1309121"/>
                </a:cubicBezTo>
                <a:lnTo>
                  <a:pt x="1813531" y="1310042"/>
                </a:lnTo>
                <a:lnTo>
                  <a:pt x="1827860" y="1426456"/>
                </a:lnTo>
                <a:lnTo>
                  <a:pt x="1851886" y="1436298"/>
                </a:lnTo>
                <a:cubicBezTo>
                  <a:pt x="1858510" y="1442885"/>
                  <a:pt x="1862595" y="1452019"/>
                  <a:pt x="1862595" y="1462206"/>
                </a:cubicBezTo>
                <a:cubicBezTo>
                  <a:pt x="1862595" y="1482582"/>
                  <a:pt x="1846254" y="1498976"/>
                  <a:pt x="1825943" y="1498976"/>
                </a:cubicBezTo>
                <a:cubicBezTo>
                  <a:pt x="1805633" y="1498976"/>
                  <a:pt x="1789291" y="1482582"/>
                  <a:pt x="1789291" y="1462207"/>
                </a:cubicBezTo>
                <a:cubicBezTo>
                  <a:pt x="1789291" y="1452019"/>
                  <a:pt x="1793376" y="1442885"/>
                  <a:pt x="1800001" y="1436298"/>
                </a:cubicBezTo>
                <a:lnTo>
                  <a:pt x="1813521" y="1430760"/>
                </a:lnTo>
                <a:lnTo>
                  <a:pt x="1798984" y="1312994"/>
                </a:lnTo>
                <a:lnTo>
                  <a:pt x="1791012" y="1314612"/>
                </a:lnTo>
                <a:cubicBezTo>
                  <a:pt x="1771937" y="1314612"/>
                  <a:pt x="1754675" y="1306785"/>
                  <a:pt x="1742183" y="1294162"/>
                </a:cubicBezTo>
                <a:lnTo>
                  <a:pt x="1738931" y="1289292"/>
                </a:lnTo>
                <a:lnTo>
                  <a:pt x="1662317" y="1343787"/>
                </a:lnTo>
                <a:lnTo>
                  <a:pt x="1667966" y="1356297"/>
                </a:lnTo>
                <a:cubicBezTo>
                  <a:pt x="1668908" y="1374723"/>
                  <a:pt x="1654783" y="1389841"/>
                  <a:pt x="1636892" y="1390550"/>
                </a:cubicBezTo>
                <a:cubicBezTo>
                  <a:pt x="1618531" y="1391258"/>
                  <a:pt x="1603465" y="1377085"/>
                  <a:pt x="1602759" y="1359132"/>
                </a:cubicBezTo>
                <a:cubicBezTo>
                  <a:pt x="1601818" y="1340707"/>
                  <a:pt x="1615941" y="1325588"/>
                  <a:pt x="1634067" y="1325116"/>
                </a:cubicBezTo>
                <a:lnTo>
                  <a:pt x="1654635" y="1332509"/>
                </a:lnTo>
                <a:lnTo>
                  <a:pt x="1731241" y="1277775"/>
                </a:lnTo>
                <a:lnTo>
                  <a:pt x="1727390" y="1272009"/>
                </a:lnTo>
                <a:cubicBezTo>
                  <a:pt x="1723898" y="1263678"/>
                  <a:pt x="1721967" y="1254527"/>
                  <a:pt x="1721967" y="1244934"/>
                </a:cubicBezTo>
                <a:lnTo>
                  <a:pt x="1725868" y="1235395"/>
                </a:lnTo>
                <a:lnTo>
                  <a:pt x="1599533" y="1201972"/>
                </a:lnTo>
                <a:lnTo>
                  <a:pt x="1592943" y="1217934"/>
                </a:lnTo>
                <a:cubicBezTo>
                  <a:pt x="1583115" y="1227762"/>
                  <a:pt x="1569521" y="1233823"/>
                  <a:pt x="1554455" y="1233824"/>
                </a:cubicBezTo>
                <a:cubicBezTo>
                  <a:pt x="1524795" y="1233824"/>
                  <a:pt x="1500313" y="1209577"/>
                  <a:pt x="1500313" y="1179446"/>
                </a:cubicBezTo>
                <a:close/>
                <a:moveTo>
                  <a:pt x="1388351" y="250675"/>
                </a:moveTo>
                <a:cubicBezTo>
                  <a:pt x="1400312" y="223277"/>
                  <a:pt x="1432449" y="210849"/>
                  <a:pt x="1459632" y="222716"/>
                </a:cubicBezTo>
                <a:cubicBezTo>
                  <a:pt x="1487247" y="234770"/>
                  <a:pt x="1499768" y="266692"/>
                  <a:pt x="1487808" y="294091"/>
                </a:cubicBezTo>
                <a:lnTo>
                  <a:pt x="1485211" y="296596"/>
                </a:lnTo>
                <a:lnTo>
                  <a:pt x="1573504" y="366618"/>
                </a:lnTo>
                <a:lnTo>
                  <a:pt x="1576291" y="362617"/>
                </a:lnTo>
                <a:cubicBezTo>
                  <a:pt x="1595932" y="343812"/>
                  <a:pt x="1625460" y="337486"/>
                  <a:pt x="1651683" y="348934"/>
                </a:cubicBezTo>
                <a:cubicBezTo>
                  <a:pt x="1686862" y="364289"/>
                  <a:pt x="1702865" y="405436"/>
                  <a:pt x="1687420" y="440818"/>
                </a:cubicBezTo>
                <a:cubicBezTo>
                  <a:pt x="1672069" y="475983"/>
                  <a:pt x="1631014" y="492223"/>
                  <a:pt x="1595836" y="476867"/>
                </a:cubicBezTo>
                <a:cubicBezTo>
                  <a:pt x="1587095" y="473051"/>
                  <a:pt x="1579552" y="467623"/>
                  <a:pt x="1573395" y="461078"/>
                </a:cubicBezTo>
                <a:lnTo>
                  <a:pt x="1564276" y="446562"/>
                </a:lnTo>
                <a:lnTo>
                  <a:pt x="1471075" y="466104"/>
                </a:lnTo>
                <a:lnTo>
                  <a:pt x="1471247" y="479828"/>
                </a:lnTo>
                <a:cubicBezTo>
                  <a:pt x="1464738" y="497092"/>
                  <a:pt x="1445746" y="505297"/>
                  <a:pt x="1429066" y="498790"/>
                </a:cubicBezTo>
                <a:cubicBezTo>
                  <a:pt x="1411955" y="492093"/>
                  <a:pt x="1403818" y="473076"/>
                  <a:pt x="1410353" y="456340"/>
                </a:cubicBezTo>
                <a:cubicBezTo>
                  <a:pt x="1416862" y="439077"/>
                  <a:pt x="1435854" y="430871"/>
                  <a:pt x="1452655" y="437690"/>
                </a:cubicBezTo>
                <a:lnTo>
                  <a:pt x="1468548" y="452695"/>
                </a:lnTo>
                <a:lnTo>
                  <a:pt x="1559380" y="433449"/>
                </a:lnTo>
                <a:lnTo>
                  <a:pt x="1560434" y="385385"/>
                </a:lnTo>
                <a:lnTo>
                  <a:pt x="1561737" y="383514"/>
                </a:lnTo>
                <a:lnTo>
                  <a:pt x="1470272" y="311016"/>
                </a:lnTo>
                <a:lnTo>
                  <a:pt x="1457847" y="323008"/>
                </a:lnTo>
                <a:cubicBezTo>
                  <a:pt x="1444908" y="328083"/>
                  <a:pt x="1430024" y="328200"/>
                  <a:pt x="1416217" y="322172"/>
                </a:cubicBezTo>
                <a:cubicBezTo>
                  <a:pt x="1389033" y="310306"/>
                  <a:pt x="1376297" y="278290"/>
                  <a:pt x="1388351" y="250675"/>
                </a:cubicBezTo>
                <a:close/>
                <a:moveTo>
                  <a:pt x="1234696" y="665604"/>
                </a:moveTo>
                <a:cubicBezTo>
                  <a:pt x="1234554" y="656222"/>
                  <a:pt x="1238007" y="646797"/>
                  <a:pt x="1245089" y="639519"/>
                </a:cubicBezTo>
                <a:cubicBezTo>
                  <a:pt x="1259254" y="624963"/>
                  <a:pt x="1282400" y="624686"/>
                  <a:pt x="1297003" y="638895"/>
                </a:cubicBezTo>
                <a:cubicBezTo>
                  <a:pt x="1304304" y="646000"/>
                  <a:pt x="1308000" y="655298"/>
                  <a:pt x="1308101" y="664639"/>
                </a:cubicBezTo>
                <a:lnTo>
                  <a:pt x="1302640" y="678193"/>
                </a:lnTo>
                <a:lnTo>
                  <a:pt x="1398474" y="750891"/>
                </a:lnTo>
                <a:lnTo>
                  <a:pt x="1401578" y="743063"/>
                </a:lnTo>
                <a:cubicBezTo>
                  <a:pt x="1414882" y="729392"/>
                  <a:pt x="1432529" y="722481"/>
                  <a:pt x="1450288" y="722332"/>
                </a:cubicBezTo>
                <a:lnTo>
                  <a:pt x="1456046" y="723399"/>
                </a:lnTo>
                <a:lnTo>
                  <a:pt x="1470423" y="630486"/>
                </a:lnTo>
                <a:lnTo>
                  <a:pt x="1457518" y="625810"/>
                </a:lnTo>
                <a:cubicBezTo>
                  <a:pt x="1450587" y="619722"/>
                  <a:pt x="1446876" y="611512"/>
                  <a:pt x="1446393" y="603159"/>
                </a:cubicBezTo>
                <a:cubicBezTo>
                  <a:pt x="1445910" y="594806"/>
                  <a:pt x="1448657" y="586310"/>
                  <a:pt x="1454641" y="579652"/>
                </a:cubicBezTo>
                <a:cubicBezTo>
                  <a:pt x="1466939" y="566000"/>
                  <a:pt x="1487603" y="565088"/>
                  <a:pt x="1500962" y="577102"/>
                </a:cubicBezTo>
                <a:cubicBezTo>
                  <a:pt x="1514823" y="589278"/>
                  <a:pt x="1515808" y="609943"/>
                  <a:pt x="1503505" y="623263"/>
                </a:cubicBezTo>
                <a:lnTo>
                  <a:pt x="1483863" y="632848"/>
                </a:lnTo>
                <a:lnTo>
                  <a:pt x="1469663" y="725920"/>
                </a:lnTo>
                <a:lnTo>
                  <a:pt x="1476481" y="727181"/>
                </a:lnTo>
                <a:cubicBezTo>
                  <a:pt x="1484887" y="730488"/>
                  <a:pt x="1492792" y="735487"/>
                  <a:pt x="1499667" y="742177"/>
                </a:cubicBezTo>
                <a:lnTo>
                  <a:pt x="1505467" y="750615"/>
                </a:lnTo>
                <a:lnTo>
                  <a:pt x="1615842" y="684396"/>
                </a:lnTo>
                <a:lnTo>
                  <a:pt x="1608999" y="668542"/>
                </a:lnTo>
                <a:cubicBezTo>
                  <a:pt x="1608810" y="654644"/>
                  <a:pt x="1613947" y="640675"/>
                  <a:pt x="1624454" y="629878"/>
                </a:cubicBezTo>
                <a:cubicBezTo>
                  <a:pt x="1645139" y="608621"/>
                  <a:pt x="1679591" y="607986"/>
                  <a:pt x="1701184" y="629000"/>
                </a:cubicBezTo>
                <a:cubicBezTo>
                  <a:pt x="1722609" y="649850"/>
                  <a:pt x="1722912" y="684305"/>
                  <a:pt x="1702226" y="705562"/>
                </a:cubicBezTo>
                <a:cubicBezTo>
                  <a:pt x="1681212" y="727155"/>
                  <a:pt x="1646926" y="727622"/>
                  <a:pt x="1625500" y="706772"/>
                </a:cubicBezTo>
                <a:lnTo>
                  <a:pt x="1624071" y="703459"/>
                </a:lnTo>
                <a:lnTo>
                  <a:pt x="1516067" y="768216"/>
                </a:lnTo>
                <a:lnTo>
                  <a:pt x="1520995" y="791142"/>
                </a:lnTo>
                <a:cubicBezTo>
                  <a:pt x="1521350" y="808918"/>
                  <a:pt x="1514921" y="826747"/>
                  <a:pt x="1501618" y="840418"/>
                </a:cubicBezTo>
                <a:cubicBezTo>
                  <a:pt x="1474848" y="867926"/>
                  <a:pt x="1430701" y="868399"/>
                  <a:pt x="1403034" y="841476"/>
                </a:cubicBezTo>
                <a:cubicBezTo>
                  <a:pt x="1389285" y="828095"/>
                  <a:pt x="1382229" y="810370"/>
                  <a:pt x="1381956" y="792551"/>
                </a:cubicBezTo>
                <a:lnTo>
                  <a:pt x="1392812" y="765172"/>
                </a:lnTo>
                <a:lnTo>
                  <a:pt x="1295724" y="691470"/>
                </a:lnTo>
                <a:lnTo>
                  <a:pt x="1271915" y="701823"/>
                </a:lnTo>
                <a:cubicBezTo>
                  <a:pt x="1262575" y="701978"/>
                  <a:pt x="1253180" y="698535"/>
                  <a:pt x="1245879" y="691431"/>
                </a:cubicBezTo>
                <a:cubicBezTo>
                  <a:pt x="1238578" y="684325"/>
                  <a:pt x="1234839" y="674987"/>
                  <a:pt x="1234696" y="665604"/>
                </a:cubicBezTo>
                <a:close/>
                <a:moveTo>
                  <a:pt x="1164189" y="894743"/>
                </a:moveTo>
                <a:cubicBezTo>
                  <a:pt x="1176149" y="867344"/>
                  <a:pt x="1208286" y="854917"/>
                  <a:pt x="1235470" y="866784"/>
                </a:cubicBezTo>
                <a:cubicBezTo>
                  <a:pt x="1263084" y="878838"/>
                  <a:pt x="1275605" y="910760"/>
                  <a:pt x="1263645" y="938159"/>
                </a:cubicBezTo>
                <a:lnTo>
                  <a:pt x="1261048" y="940665"/>
                </a:lnTo>
                <a:lnTo>
                  <a:pt x="1349341" y="1010686"/>
                </a:lnTo>
                <a:lnTo>
                  <a:pt x="1352128" y="1006684"/>
                </a:lnTo>
                <a:cubicBezTo>
                  <a:pt x="1371769" y="987880"/>
                  <a:pt x="1401297" y="981554"/>
                  <a:pt x="1427520" y="993001"/>
                </a:cubicBezTo>
                <a:cubicBezTo>
                  <a:pt x="1462698" y="1008357"/>
                  <a:pt x="1478702" y="1049504"/>
                  <a:pt x="1463257" y="1084886"/>
                </a:cubicBezTo>
                <a:cubicBezTo>
                  <a:pt x="1447906" y="1120051"/>
                  <a:pt x="1406852" y="1136291"/>
                  <a:pt x="1371673" y="1120934"/>
                </a:cubicBezTo>
                <a:cubicBezTo>
                  <a:pt x="1362932" y="1117119"/>
                  <a:pt x="1355390" y="1111691"/>
                  <a:pt x="1349233" y="1105147"/>
                </a:cubicBezTo>
                <a:lnTo>
                  <a:pt x="1340113" y="1090630"/>
                </a:lnTo>
                <a:lnTo>
                  <a:pt x="1246912" y="1110172"/>
                </a:lnTo>
                <a:lnTo>
                  <a:pt x="1247084" y="1123897"/>
                </a:lnTo>
                <a:cubicBezTo>
                  <a:pt x="1240576" y="1141160"/>
                  <a:pt x="1221583" y="1149365"/>
                  <a:pt x="1204903" y="1142857"/>
                </a:cubicBezTo>
                <a:cubicBezTo>
                  <a:pt x="1187792" y="1136161"/>
                  <a:pt x="1179655" y="1117144"/>
                  <a:pt x="1186191" y="1100408"/>
                </a:cubicBezTo>
                <a:cubicBezTo>
                  <a:pt x="1192699" y="1083144"/>
                  <a:pt x="1211692" y="1074939"/>
                  <a:pt x="1228493" y="1081758"/>
                </a:cubicBezTo>
                <a:lnTo>
                  <a:pt x="1244385" y="1096762"/>
                </a:lnTo>
                <a:lnTo>
                  <a:pt x="1335217" y="1077517"/>
                </a:lnTo>
                <a:lnTo>
                  <a:pt x="1336272" y="1029453"/>
                </a:lnTo>
                <a:lnTo>
                  <a:pt x="1337574" y="1027582"/>
                </a:lnTo>
                <a:lnTo>
                  <a:pt x="1246109" y="955084"/>
                </a:lnTo>
                <a:lnTo>
                  <a:pt x="1233685" y="967075"/>
                </a:lnTo>
                <a:cubicBezTo>
                  <a:pt x="1220745" y="972151"/>
                  <a:pt x="1205861" y="972267"/>
                  <a:pt x="1192054" y="966240"/>
                </a:cubicBezTo>
                <a:cubicBezTo>
                  <a:pt x="1164871" y="954373"/>
                  <a:pt x="1152134" y="922358"/>
                  <a:pt x="1164189" y="894743"/>
                </a:cubicBezTo>
                <a:close/>
                <a:moveTo>
                  <a:pt x="1010533" y="1309671"/>
                </a:moveTo>
                <a:cubicBezTo>
                  <a:pt x="1010391" y="1300290"/>
                  <a:pt x="1013844" y="1290865"/>
                  <a:pt x="1020926" y="1283587"/>
                </a:cubicBezTo>
                <a:cubicBezTo>
                  <a:pt x="1035091" y="1269031"/>
                  <a:pt x="1058237" y="1268753"/>
                  <a:pt x="1072840" y="1282963"/>
                </a:cubicBezTo>
                <a:cubicBezTo>
                  <a:pt x="1080141" y="1290068"/>
                  <a:pt x="1083837" y="1299366"/>
                  <a:pt x="1083938" y="1308708"/>
                </a:cubicBezTo>
                <a:lnTo>
                  <a:pt x="1078478" y="1322260"/>
                </a:lnTo>
                <a:lnTo>
                  <a:pt x="1174312" y="1394959"/>
                </a:lnTo>
                <a:lnTo>
                  <a:pt x="1177416" y="1387131"/>
                </a:lnTo>
                <a:cubicBezTo>
                  <a:pt x="1190719" y="1373461"/>
                  <a:pt x="1208366" y="1366549"/>
                  <a:pt x="1226125" y="1366400"/>
                </a:cubicBezTo>
                <a:lnTo>
                  <a:pt x="1231884" y="1367466"/>
                </a:lnTo>
                <a:lnTo>
                  <a:pt x="1246261" y="1274554"/>
                </a:lnTo>
                <a:lnTo>
                  <a:pt x="1233355" y="1269877"/>
                </a:lnTo>
                <a:cubicBezTo>
                  <a:pt x="1226425" y="1263790"/>
                  <a:pt x="1222713" y="1255579"/>
                  <a:pt x="1222230" y="1247226"/>
                </a:cubicBezTo>
                <a:cubicBezTo>
                  <a:pt x="1221748" y="1238874"/>
                  <a:pt x="1224494" y="1230378"/>
                  <a:pt x="1230479" y="1223720"/>
                </a:cubicBezTo>
                <a:cubicBezTo>
                  <a:pt x="1242776" y="1210067"/>
                  <a:pt x="1263441" y="1209155"/>
                  <a:pt x="1276799" y="1221170"/>
                </a:cubicBezTo>
                <a:cubicBezTo>
                  <a:pt x="1290661" y="1233346"/>
                  <a:pt x="1291645" y="1254012"/>
                  <a:pt x="1279343" y="1267331"/>
                </a:cubicBezTo>
                <a:lnTo>
                  <a:pt x="1259700" y="1276915"/>
                </a:lnTo>
                <a:lnTo>
                  <a:pt x="1245500" y="1369987"/>
                </a:lnTo>
                <a:lnTo>
                  <a:pt x="1252318" y="1371249"/>
                </a:lnTo>
                <a:cubicBezTo>
                  <a:pt x="1260725" y="1374556"/>
                  <a:pt x="1268630" y="1379554"/>
                  <a:pt x="1275504" y="1386245"/>
                </a:cubicBezTo>
                <a:lnTo>
                  <a:pt x="1281304" y="1394681"/>
                </a:lnTo>
                <a:lnTo>
                  <a:pt x="1391679" y="1328464"/>
                </a:lnTo>
                <a:lnTo>
                  <a:pt x="1384837" y="1312610"/>
                </a:lnTo>
                <a:cubicBezTo>
                  <a:pt x="1384648" y="1298712"/>
                  <a:pt x="1389784" y="1284742"/>
                  <a:pt x="1400292" y="1273945"/>
                </a:cubicBezTo>
                <a:cubicBezTo>
                  <a:pt x="1420977" y="1252689"/>
                  <a:pt x="1455428" y="1252054"/>
                  <a:pt x="1477022" y="1273068"/>
                </a:cubicBezTo>
                <a:cubicBezTo>
                  <a:pt x="1498447" y="1293918"/>
                  <a:pt x="1498749" y="1328373"/>
                  <a:pt x="1478063" y="1349629"/>
                </a:cubicBezTo>
                <a:cubicBezTo>
                  <a:pt x="1457049" y="1371223"/>
                  <a:pt x="1422763" y="1371690"/>
                  <a:pt x="1401338" y="1350840"/>
                </a:cubicBezTo>
                <a:lnTo>
                  <a:pt x="1399907" y="1347526"/>
                </a:lnTo>
                <a:lnTo>
                  <a:pt x="1291905" y="1412283"/>
                </a:lnTo>
                <a:lnTo>
                  <a:pt x="1296832" y="1435209"/>
                </a:lnTo>
                <a:cubicBezTo>
                  <a:pt x="1297188" y="1452986"/>
                  <a:pt x="1290759" y="1470815"/>
                  <a:pt x="1277455" y="1484485"/>
                </a:cubicBezTo>
                <a:cubicBezTo>
                  <a:pt x="1250686" y="1511994"/>
                  <a:pt x="1206539" y="1512468"/>
                  <a:pt x="1178872" y="1485543"/>
                </a:cubicBezTo>
                <a:cubicBezTo>
                  <a:pt x="1165123" y="1472163"/>
                  <a:pt x="1158066" y="1454437"/>
                  <a:pt x="1157793" y="1436618"/>
                </a:cubicBezTo>
                <a:lnTo>
                  <a:pt x="1168649" y="1409240"/>
                </a:lnTo>
                <a:lnTo>
                  <a:pt x="1071561" y="1335537"/>
                </a:lnTo>
                <a:lnTo>
                  <a:pt x="1047752" y="1345892"/>
                </a:lnTo>
                <a:cubicBezTo>
                  <a:pt x="1038412" y="1346045"/>
                  <a:pt x="1029017" y="1342603"/>
                  <a:pt x="1021716" y="1335498"/>
                </a:cubicBezTo>
                <a:cubicBezTo>
                  <a:pt x="1014415" y="1328392"/>
                  <a:pt x="1010676" y="1319054"/>
                  <a:pt x="1010533" y="1309671"/>
                </a:cubicBezTo>
                <a:close/>
                <a:moveTo>
                  <a:pt x="998124" y="438779"/>
                </a:moveTo>
                <a:cubicBezTo>
                  <a:pt x="998124" y="418469"/>
                  <a:pt x="1014518" y="402127"/>
                  <a:pt x="1034893" y="402127"/>
                </a:cubicBezTo>
                <a:cubicBezTo>
                  <a:pt x="1045081" y="402126"/>
                  <a:pt x="1054215" y="406212"/>
                  <a:pt x="1060802" y="412836"/>
                </a:cubicBezTo>
                <a:lnTo>
                  <a:pt x="1066340" y="426359"/>
                </a:lnTo>
                <a:lnTo>
                  <a:pt x="1184106" y="411821"/>
                </a:lnTo>
                <a:lnTo>
                  <a:pt x="1182487" y="403848"/>
                </a:lnTo>
                <a:cubicBezTo>
                  <a:pt x="1182487" y="384773"/>
                  <a:pt x="1190314" y="367512"/>
                  <a:pt x="1202938" y="355019"/>
                </a:cubicBezTo>
                <a:lnTo>
                  <a:pt x="1207808" y="351768"/>
                </a:lnTo>
                <a:lnTo>
                  <a:pt x="1153313" y="275153"/>
                </a:lnTo>
                <a:lnTo>
                  <a:pt x="1140803" y="280802"/>
                </a:lnTo>
                <a:cubicBezTo>
                  <a:pt x="1122377" y="281744"/>
                  <a:pt x="1107259" y="267620"/>
                  <a:pt x="1106550" y="249730"/>
                </a:cubicBezTo>
                <a:cubicBezTo>
                  <a:pt x="1105841" y="231369"/>
                  <a:pt x="1120015" y="216303"/>
                  <a:pt x="1137968" y="215597"/>
                </a:cubicBezTo>
                <a:cubicBezTo>
                  <a:pt x="1156393" y="214656"/>
                  <a:pt x="1171512" y="228779"/>
                  <a:pt x="1171984" y="246905"/>
                </a:cubicBezTo>
                <a:lnTo>
                  <a:pt x="1164591" y="267473"/>
                </a:lnTo>
                <a:lnTo>
                  <a:pt x="1219324" y="344078"/>
                </a:lnTo>
                <a:lnTo>
                  <a:pt x="1225091" y="340226"/>
                </a:lnTo>
                <a:cubicBezTo>
                  <a:pt x="1233421" y="336734"/>
                  <a:pt x="1242572" y="334804"/>
                  <a:pt x="1252165" y="334803"/>
                </a:cubicBezTo>
                <a:lnTo>
                  <a:pt x="1262207" y="336805"/>
                </a:lnTo>
                <a:lnTo>
                  <a:pt x="1294194" y="215896"/>
                </a:lnTo>
                <a:lnTo>
                  <a:pt x="1279165" y="205780"/>
                </a:lnTo>
                <a:cubicBezTo>
                  <a:pt x="1269337" y="195953"/>
                  <a:pt x="1263276" y="182359"/>
                  <a:pt x="1263276" y="167292"/>
                </a:cubicBezTo>
                <a:cubicBezTo>
                  <a:pt x="1263276" y="137632"/>
                  <a:pt x="1287522" y="113151"/>
                  <a:pt x="1317653" y="113151"/>
                </a:cubicBezTo>
                <a:cubicBezTo>
                  <a:pt x="1347549" y="113151"/>
                  <a:pt x="1371795" y="137632"/>
                  <a:pt x="1371795" y="167293"/>
                </a:cubicBezTo>
                <a:cubicBezTo>
                  <a:pt x="1371795" y="197424"/>
                  <a:pt x="1347549" y="221670"/>
                  <a:pt x="1317653" y="221670"/>
                </a:cubicBezTo>
                <a:lnTo>
                  <a:pt x="1314141" y="220965"/>
                </a:lnTo>
                <a:lnTo>
                  <a:pt x="1282079" y="342027"/>
                </a:lnTo>
                <a:lnTo>
                  <a:pt x="1301599" y="355019"/>
                </a:lnTo>
                <a:cubicBezTo>
                  <a:pt x="1314251" y="367512"/>
                  <a:pt x="1322078" y="384773"/>
                  <a:pt x="1322078" y="403848"/>
                </a:cubicBezTo>
                <a:cubicBezTo>
                  <a:pt x="1322078" y="423040"/>
                  <a:pt x="1314251" y="440418"/>
                  <a:pt x="1301599" y="452998"/>
                </a:cubicBezTo>
                <a:lnTo>
                  <a:pt x="1287203" y="462649"/>
                </a:lnTo>
                <a:lnTo>
                  <a:pt x="1340146" y="574697"/>
                </a:lnTo>
                <a:lnTo>
                  <a:pt x="1350546" y="572050"/>
                </a:lnTo>
                <a:cubicBezTo>
                  <a:pt x="1366354" y="574419"/>
                  <a:pt x="1376971" y="588867"/>
                  <a:pt x="1374848" y="604263"/>
                </a:cubicBezTo>
                <a:cubicBezTo>
                  <a:pt x="1372488" y="619895"/>
                  <a:pt x="1358095" y="630790"/>
                  <a:pt x="1342760" y="628422"/>
                </a:cubicBezTo>
                <a:cubicBezTo>
                  <a:pt x="1326952" y="626290"/>
                  <a:pt x="1316098" y="611842"/>
                  <a:pt x="1318222" y="596210"/>
                </a:cubicBezTo>
                <a:lnTo>
                  <a:pt x="1327600" y="580275"/>
                </a:lnTo>
                <a:lnTo>
                  <a:pt x="1275004" y="468774"/>
                </a:lnTo>
                <a:lnTo>
                  <a:pt x="1252165" y="473360"/>
                </a:lnTo>
                <a:cubicBezTo>
                  <a:pt x="1223388" y="473360"/>
                  <a:pt x="1198583" y="455851"/>
                  <a:pt x="1187979" y="430902"/>
                </a:cubicBezTo>
                <a:lnTo>
                  <a:pt x="1187058" y="426368"/>
                </a:lnTo>
                <a:lnTo>
                  <a:pt x="1070643" y="440697"/>
                </a:lnTo>
                <a:lnTo>
                  <a:pt x="1060802" y="464721"/>
                </a:lnTo>
                <a:cubicBezTo>
                  <a:pt x="1054215" y="471346"/>
                  <a:pt x="1045081" y="475431"/>
                  <a:pt x="1034893" y="475432"/>
                </a:cubicBezTo>
                <a:cubicBezTo>
                  <a:pt x="1014518" y="475432"/>
                  <a:pt x="998124" y="459090"/>
                  <a:pt x="998124" y="438779"/>
                </a:cubicBezTo>
                <a:close/>
                <a:moveTo>
                  <a:pt x="773960" y="1082847"/>
                </a:moveTo>
                <a:cubicBezTo>
                  <a:pt x="773960" y="1062536"/>
                  <a:pt x="790354" y="1046195"/>
                  <a:pt x="810730" y="1046194"/>
                </a:cubicBezTo>
                <a:cubicBezTo>
                  <a:pt x="820917" y="1046194"/>
                  <a:pt x="830051" y="1050280"/>
                  <a:pt x="836638" y="1056904"/>
                </a:cubicBezTo>
                <a:lnTo>
                  <a:pt x="842177" y="1070426"/>
                </a:lnTo>
                <a:lnTo>
                  <a:pt x="959943" y="1055889"/>
                </a:lnTo>
                <a:lnTo>
                  <a:pt x="958324" y="1047916"/>
                </a:lnTo>
                <a:cubicBezTo>
                  <a:pt x="958324" y="1028840"/>
                  <a:pt x="966151" y="1011579"/>
                  <a:pt x="978774" y="999087"/>
                </a:cubicBezTo>
                <a:lnTo>
                  <a:pt x="983645" y="995835"/>
                </a:lnTo>
                <a:lnTo>
                  <a:pt x="929149" y="919221"/>
                </a:lnTo>
                <a:lnTo>
                  <a:pt x="916639" y="924870"/>
                </a:lnTo>
                <a:cubicBezTo>
                  <a:pt x="898214" y="925812"/>
                  <a:pt x="883095" y="911688"/>
                  <a:pt x="882387" y="893798"/>
                </a:cubicBezTo>
                <a:cubicBezTo>
                  <a:pt x="881678" y="875436"/>
                  <a:pt x="895852" y="860371"/>
                  <a:pt x="913805" y="859664"/>
                </a:cubicBezTo>
                <a:cubicBezTo>
                  <a:pt x="932230" y="858723"/>
                  <a:pt x="947348" y="872847"/>
                  <a:pt x="947821" y="890973"/>
                </a:cubicBezTo>
                <a:lnTo>
                  <a:pt x="940428" y="911540"/>
                </a:lnTo>
                <a:lnTo>
                  <a:pt x="995161" y="988145"/>
                </a:lnTo>
                <a:lnTo>
                  <a:pt x="1000928" y="984294"/>
                </a:lnTo>
                <a:cubicBezTo>
                  <a:pt x="1009259" y="980802"/>
                  <a:pt x="1018410" y="978871"/>
                  <a:pt x="1028002" y="978871"/>
                </a:cubicBezTo>
                <a:lnTo>
                  <a:pt x="1038044" y="980872"/>
                </a:lnTo>
                <a:lnTo>
                  <a:pt x="1070031" y="859963"/>
                </a:lnTo>
                <a:lnTo>
                  <a:pt x="1055003" y="849848"/>
                </a:lnTo>
                <a:cubicBezTo>
                  <a:pt x="1045175" y="840020"/>
                  <a:pt x="1039113" y="826425"/>
                  <a:pt x="1039113" y="811360"/>
                </a:cubicBezTo>
                <a:cubicBezTo>
                  <a:pt x="1039113" y="781700"/>
                  <a:pt x="1063359" y="757218"/>
                  <a:pt x="1093490" y="757218"/>
                </a:cubicBezTo>
                <a:cubicBezTo>
                  <a:pt x="1123386" y="757219"/>
                  <a:pt x="1147632" y="781700"/>
                  <a:pt x="1147632" y="811360"/>
                </a:cubicBezTo>
                <a:cubicBezTo>
                  <a:pt x="1147632" y="841492"/>
                  <a:pt x="1123386" y="865738"/>
                  <a:pt x="1093490" y="865738"/>
                </a:cubicBezTo>
                <a:lnTo>
                  <a:pt x="1089978" y="865032"/>
                </a:lnTo>
                <a:lnTo>
                  <a:pt x="1057916" y="986094"/>
                </a:lnTo>
                <a:lnTo>
                  <a:pt x="1077436" y="999087"/>
                </a:lnTo>
                <a:cubicBezTo>
                  <a:pt x="1090089" y="1011579"/>
                  <a:pt x="1097916" y="1028840"/>
                  <a:pt x="1097916" y="1047916"/>
                </a:cubicBezTo>
                <a:cubicBezTo>
                  <a:pt x="1097916" y="1067107"/>
                  <a:pt x="1090089" y="1084485"/>
                  <a:pt x="1077436" y="1097065"/>
                </a:cubicBezTo>
                <a:lnTo>
                  <a:pt x="1063040" y="1106717"/>
                </a:lnTo>
                <a:lnTo>
                  <a:pt x="1115984" y="1218764"/>
                </a:lnTo>
                <a:lnTo>
                  <a:pt x="1126383" y="1216118"/>
                </a:lnTo>
                <a:cubicBezTo>
                  <a:pt x="1142191" y="1218486"/>
                  <a:pt x="1152808" y="1232935"/>
                  <a:pt x="1150685" y="1248330"/>
                </a:cubicBezTo>
                <a:cubicBezTo>
                  <a:pt x="1148326" y="1263963"/>
                  <a:pt x="1133933" y="1274858"/>
                  <a:pt x="1118597" y="1272490"/>
                </a:cubicBezTo>
                <a:cubicBezTo>
                  <a:pt x="1102789" y="1270358"/>
                  <a:pt x="1091936" y="1255910"/>
                  <a:pt x="1094059" y="1240277"/>
                </a:cubicBezTo>
                <a:lnTo>
                  <a:pt x="1103438" y="1224342"/>
                </a:lnTo>
                <a:lnTo>
                  <a:pt x="1050841" y="1112842"/>
                </a:lnTo>
                <a:lnTo>
                  <a:pt x="1028002" y="1117428"/>
                </a:lnTo>
                <a:cubicBezTo>
                  <a:pt x="999225" y="1117428"/>
                  <a:pt x="974420" y="1099918"/>
                  <a:pt x="963816" y="1074970"/>
                </a:cubicBezTo>
                <a:lnTo>
                  <a:pt x="962895" y="1070435"/>
                </a:lnTo>
                <a:lnTo>
                  <a:pt x="846479" y="1084765"/>
                </a:lnTo>
                <a:lnTo>
                  <a:pt x="836638" y="1108789"/>
                </a:lnTo>
                <a:cubicBezTo>
                  <a:pt x="830051" y="1115413"/>
                  <a:pt x="820917" y="1119499"/>
                  <a:pt x="810730" y="1119499"/>
                </a:cubicBezTo>
                <a:cubicBezTo>
                  <a:pt x="790354" y="1119499"/>
                  <a:pt x="773960" y="1103157"/>
                  <a:pt x="773960" y="1082847"/>
                </a:cubicBezTo>
                <a:close/>
                <a:moveTo>
                  <a:pt x="758312" y="510196"/>
                </a:moveTo>
                <a:cubicBezTo>
                  <a:pt x="758312" y="489820"/>
                  <a:pt x="774654" y="473661"/>
                  <a:pt x="794964" y="473661"/>
                </a:cubicBezTo>
                <a:cubicBezTo>
                  <a:pt x="815275" y="473661"/>
                  <a:pt x="831616" y="489821"/>
                  <a:pt x="831616" y="510196"/>
                </a:cubicBezTo>
                <a:lnTo>
                  <a:pt x="827790" y="519495"/>
                </a:lnTo>
                <a:lnTo>
                  <a:pt x="970226" y="597901"/>
                </a:lnTo>
                <a:lnTo>
                  <a:pt x="971670" y="594406"/>
                </a:lnTo>
                <a:cubicBezTo>
                  <a:pt x="978295" y="587819"/>
                  <a:pt x="987458" y="583778"/>
                  <a:pt x="997613" y="583779"/>
                </a:cubicBezTo>
                <a:cubicBezTo>
                  <a:pt x="1017923" y="583779"/>
                  <a:pt x="1034265" y="599939"/>
                  <a:pt x="1034265" y="620314"/>
                </a:cubicBezTo>
                <a:cubicBezTo>
                  <a:pt x="1034265" y="640690"/>
                  <a:pt x="1017923" y="657084"/>
                  <a:pt x="997613" y="657084"/>
                </a:cubicBezTo>
                <a:lnTo>
                  <a:pt x="988945" y="653494"/>
                </a:lnTo>
                <a:lnTo>
                  <a:pt x="852473" y="727925"/>
                </a:lnTo>
                <a:lnTo>
                  <a:pt x="855018" y="734082"/>
                </a:lnTo>
                <a:cubicBezTo>
                  <a:pt x="855018" y="754458"/>
                  <a:pt x="838677" y="770852"/>
                  <a:pt x="818366" y="770852"/>
                </a:cubicBezTo>
                <a:cubicBezTo>
                  <a:pt x="798056" y="770851"/>
                  <a:pt x="781714" y="754457"/>
                  <a:pt x="781714" y="734082"/>
                </a:cubicBezTo>
                <a:cubicBezTo>
                  <a:pt x="781714" y="713706"/>
                  <a:pt x="798056" y="697547"/>
                  <a:pt x="818366" y="697547"/>
                </a:cubicBezTo>
                <a:cubicBezTo>
                  <a:pt x="828522" y="697546"/>
                  <a:pt x="837685" y="701587"/>
                  <a:pt x="844309" y="708173"/>
                </a:cubicBezTo>
                <a:lnTo>
                  <a:pt x="845302" y="710577"/>
                </a:lnTo>
                <a:lnTo>
                  <a:pt x="970115" y="642559"/>
                </a:lnTo>
                <a:lnTo>
                  <a:pt x="960961" y="620314"/>
                </a:lnTo>
                <a:lnTo>
                  <a:pt x="963070" y="615211"/>
                </a:lnTo>
                <a:lnTo>
                  <a:pt x="820081" y="536564"/>
                </a:lnTo>
                <a:lnTo>
                  <a:pt x="807893" y="541611"/>
                </a:lnTo>
                <a:lnTo>
                  <a:pt x="825775" y="686890"/>
                </a:lnTo>
                <a:cubicBezTo>
                  <a:pt x="826249" y="690642"/>
                  <a:pt x="823405" y="694393"/>
                  <a:pt x="819377" y="695097"/>
                </a:cubicBezTo>
                <a:cubicBezTo>
                  <a:pt x="815113" y="695331"/>
                  <a:pt x="811322" y="692518"/>
                  <a:pt x="811084" y="688297"/>
                </a:cubicBezTo>
                <a:lnTo>
                  <a:pt x="793568" y="546387"/>
                </a:lnTo>
                <a:lnTo>
                  <a:pt x="769022" y="536221"/>
                </a:lnTo>
                <a:cubicBezTo>
                  <a:pt x="762398" y="529576"/>
                  <a:pt x="758312" y="520383"/>
                  <a:pt x="758312" y="510196"/>
                </a:cubicBezTo>
                <a:close/>
                <a:moveTo>
                  <a:pt x="676307" y="145481"/>
                </a:moveTo>
                <a:cubicBezTo>
                  <a:pt x="694198" y="111538"/>
                  <a:pt x="736334" y="98357"/>
                  <a:pt x="770289" y="116256"/>
                </a:cubicBezTo>
                <a:cubicBezTo>
                  <a:pt x="778727" y="120703"/>
                  <a:pt x="785850" y="126670"/>
                  <a:pt x="791510" y="133648"/>
                </a:cubicBezTo>
                <a:lnTo>
                  <a:pt x="799539" y="148796"/>
                </a:lnTo>
                <a:lnTo>
                  <a:pt x="893925" y="136151"/>
                </a:lnTo>
                <a:lnTo>
                  <a:pt x="894761" y="122450"/>
                </a:lnTo>
                <a:cubicBezTo>
                  <a:pt x="902520" y="105712"/>
                  <a:pt x="922064" y="98923"/>
                  <a:pt x="938220" y="106638"/>
                </a:cubicBezTo>
                <a:cubicBezTo>
                  <a:pt x="954793" y="114574"/>
                  <a:pt x="961512" y="134137"/>
                  <a:pt x="953765" y="150348"/>
                </a:cubicBezTo>
                <a:cubicBezTo>
                  <a:pt x="946006" y="167086"/>
                  <a:pt x="926462" y="173875"/>
                  <a:pt x="910208" y="165841"/>
                </a:cubicBezTo>
                <a:lnTo>
                  <a:pt x="895460" y="149710"/>
                </a:lnTo>
                <a:lnTo>
                  <a:pt x="803459" y="162234"/>
                </a:lnTo>
                <a:lnTo>
                  <a:pt x="798878" y="210090"/>
                </a:lnTo>
                <a:lnTo>
                  <a:pt x="797441" y="211860"/>
                </a:lnTo>
                <a:lnTo>
                  <a:pt x="883336" y="290880"/>
                </a:lnTo>
                <a:lnTo>
                  <a:pt x="896608" y="279833"/>
                </a:lnTo>
                <a:cubicBezTo>
                  <a:pt x="909885" y="275721"/>
                  <a:pt x="924737" y="276698"/>
                  <a:pt x="938065" y="283723"/>
                </a:cubicBezTo>
                <a:cubicBezTo>
                  <a:pt x="964303" y="297554"/>
                  <a:pt x="974654" y="330419"/>
                  <a:pt x="960604" y="357074"/>
                </a:cubicBezTo>
                <a:cubicBezTo>
                  <a:pt x="946664" y="383520"/>
                  <a:pt x="913701" y="393554"/>
                  <a:pt x="887463" y="379723"/>
                </a:cubicBezTo>
                <a:cubicBezTo>
                  <a:pt x="860808" y="365672"/>
                  <a:pt x="850665" y="332918"/>
                  <a:pt x="864605" y="306471"/>
                </a:cubicBezTo>
                <a:lnTo>
                  <a:pt x="867378" y="304163"/>
                </a:lnTo>
                <a:lnTo>
                  <a:pt x="784465" y="227846"/>
                </a:lnTo>
                <a:lnTo>
                  <a:pt x="781392" y="231632"/>
                </a:lnTo>
                <a:cubicBezTo>
                  <a:pt x="760423" y="248944"/>
                  <a:pt x="730510" y="253084"/>
                  <a:pt x="705199" y="239742"/>
                </a:cubicBezTo>
                <a:cubicBezTo>
                  <a:pt x="671244" y="221844"/>
                  <a:pt x="658305" y="179633"/>
                  <a:pt x="676307" y="145481"/>
                </a:cubicBezTo>
                <a:close/>
                <a:moveTo>
                  <a:pt x="534148" y="1154264"/>
                </a:moveTo>
                <a:cubicBezTo>
                  <a:pt x="534148" y="1133888"/>
                  <a:pt x="550490" y="1117728"/>
                  <a:pt x="570800" y="1117728"/>
                </a:cubicBezTo>
                <a:cubicBezTo>
                  <a:pt x="591111" y="1117728"/>
                  <a:pt x="607452" y="1133888"/>
                  <a:pt x="607452" y="1154263"/>
                </a:cubicBezTo>
                <a:lnTo>
                  <a:pt x="603625" y="1163563"/>
                </a:lnTo>
                <a:lnTo>
                  <a:pt x="746062" y="1241969"/>
                </a:lnTo>
                <a:lnTo>
                  <a:pt x="747507" y="1238473"/>
                </a:lnTo>
                <a:cubicBezTo>
                  <a:pt x="754131" y="1231886"/>
                  <a:pt x="763294" y="1227846"/>
                  <a:pt x="773449" y="1227847"/>
                </a:cubicBezTo>
                <a:cubicBezTo>
                  <a:pt x="793760" y="1227846"/>
                  <a:pt x="810102" y="1244006"/>
                  <a:pt x="810102" y="1264381"/>
                </a:cubicBezTo>
                <a:cubicBezTo>
                  <a:pt x="810102" y="1284757"/>
                  <a:pt x="793760" y="1301151"/>
                  <a:pt x="773449" y="1301151"/>
                </a:cubicBezTo>
                <a:lnTo>
                  <a:pt x="764781" y="1297561"/>
                </a:lnTo>
                <a:lnTo>
                  <a:pt x="628309" y="1371992"/>
                </a:lnTo>
                <a:lnTo>
                  <a:pt x="630854" y="1378149"/>
                </a:lnTo>
                <a:cubicBezTo>
                  <a:pt x="630854" y="1398525"/>
                  <a:pt x="614513" y="1414919"/>
                  <a:pt x="594202" y="1414919"/>
                </a:cubicBezTo>
                <a:cubicBezTo>
                  <a:pt x="573892" y="1414919"/>
                  <a:pt x="557550" y="1398525"/>
                  <a:pt x="557550" y="1378150"/>
                </a:cubicBezTo>
                <a:cubicBezTo>
                  <a:pt x="557550" y="1357774"/>
                  <a:pt x="573892" y="1341614"/>
                  <a:pt x="594202" y="1341614"/>
                </a:cubicBezTo>
                <a:cubicBezTo>
                  <a:pt x="604357" y="1341614"/>
                  <a:pt x="613520" y="1345654"/>
                  <a:pt x="620145" y="1352241"/>
                </a:cubicBezTo>
                <a:lnTo>
                  <a:pt x="621138" y="1354644"/>
                </a:lnTo>
                <a:lnTo>
                  <a:pt x="745951" y="1286628"/>
                </a:lnTo>
                <a:lnTo>
                  <a:pt x="736797" y="1264382"/>
                </a:lnTo>
                <a:lnTo>
                  <a:pt x="738906" y="1259279"/>
                </a:lnTo>
                <a:lnTo>
                  <a:pt x="595915" y="1180631"/>
                </a:lnTo>
                <a:lnTo>
                  <a:pt x="583729" y="1185678"/>
                </a:lnTo>
                <a:lnTo>
                  <a:pt x="601611" y="1330958"/>
                </a:lnTo>
                <a:cubicBezTo>
                  <a:pt x="602085" y="1334709"/>
                  <a:pt x="599241" y="1338461"/>
                  <a:pt x="595213" y="1339165"/>
                </a:cubicBezTo>
                <a:cubicBezTo>
                  <a:pt x="590948" y="1339399"/>
                  <a:pt x="587157" y="1336585"/>
                  <a:pt x="586920" y="1332365"/>
                </a:cubicBezTo>
                <a:lnTo>
                  <a:pt x="569403" y="1190454"/>
                </a:lnTo>
                <a:lnTo>
                  <a:pt x="544858" y="1180289"/>
                </a:lnTo>
                <a:cubicBezTo>
                  <a:pt x="538233" y="1173644"/>
                  <a:pt x="534148" y="1164451"/>
                  <a:pt x="534148" y="1154264"/>
                </a:cubicBezTo>
                <a:close/>
                <a:moveTo>
                  <a:pt x="452142" y="789548"/>
                </a:moveTo>
                <a:cubicBezTo>
                  <a:pt x="470034" y="755605"/>
                  <a:pt x="512170" y="742424"/>
                  <a:pt x="546125" y="760323"/>
                </a:cubicBezTo>
                <a:cubicBezTo>
                  <a:pt x="554562" y="764770"/>
                  <a:pt x="561686" y="770738"/>
                  <a:pt x="567346" y="777716"/>
                </a:cubicBezTo>
                <a:lnTo>
                  <a:pt x="575375" y="792863"/>
                </a:lnTo>
                <a:lnTo>
                  <a:pt x="669760" y="780219"/>
                </a:lnTo>
                <a:lnTo>
                  <a:pt x="670597" y="766518"/>
                </a:lnTo>
                <a:cubicBezTo>
                  <a:pt x="678356" y="749779"/>
                  <a:pt x="697900" y="742991"/>
                  <a:pt x="714056" y="750706"/>
                </a:cubicBezTo>
                <a:cubicBezTo>
                  <a:pt x="730629" y="758642"/>
                  <a:pt x="737348" y="778205"/>
                  <a:pt x="729601" y="794415"/>
                </a:cubicBezTo>
                <a:cubicBezTo>
                  <a:pt x="721842" y="811154"/>
                  <a:pt x="702298" y="817942"/>
                  <a:pt x="686043" y="809909"/>
                </a:cubicBezTo>
                <a:lnTo>
                  <a:pt x="671296" y="793778"/>
                </a:lnTo>
                <a:lnTo>
                  <a:pt x="579294" y="806301"/>
                </a:lnTo>
                <a:lnTo>
                  <a:pt x="574713" y="854157"/>
                </a:lnTo>
                <a:lnTo>
                  <a:pt x="573276" y="855927"/>
                </a:lnTo>
                <a:lnTo>
                  <a:pt x="659172" y="934947"/>
                </a:lnTo>
                <a:lnTo>
                  <a:pt x="672444" y="923900"/>
                </a:lnTo>
                <a:cubicBezTo>
                  <a:pt x="685721" y="919789"/>
                  <a:pt x="700573" y="920766"/>
                  <a:pt x="713901" y="927791"/>
                </a:cubicBezTo>
                <a:cubicBezTo>
                  <a:pt x="740139" y="941621"/>
                  <a:pt x="750490" y="974486"/>
                  <a:pt x="736440" y="1001141"/>
                </a:cubicBezTo>
                <a:cubicBezTo>
                  <a:pt x="722500" y="1027588"/>
                  <a:pt x="689537" y="1037621"/>
                  <a:pt x="663299" y="1023790"/>
                </a:cubicBezTo>
                <a:cubicBezTo>
                  <a:pt x="636644" y="1009741"/>
                  <a:pt x="626501" y="976986"/>
                  <a:pt x="640441" y="950539"/>
                </a:cubicBezTo>
                <a:lnTo>
                  <a:pt x="643214" y="948230"/>
                </a:lnTo>
                <a:lnTo>
                  <a:pt x="560300" y="871913"/>
                </a:lnTo>
                <a:lnTo>
                  <a:pt x="557227" y="875700"/>
                </a:lnTo>
                <a:cubicBezTo>
                  <a:pt x="536258" y="893011"/>
                  <a:pt x="506346" y="897152"/>
                  <a:pt x="481034" y="883810"/>
                </a:cubicBezTo>
                <a:cubicBezTo>
                  <a:pt x="447079" y="865911"/>
                  <a:pt x="434140" y="823700"/>
                  <a:pt x="452142" y="789548"/>
                </a:cubicBezTo>
                <a:close/>
                <a:moveTo>
                  <a:pt x="312532" y="164130"/>
                </a:moveTo>
                <a:cubicBezTo>
                  <a:pt x="311228" y="143797"/>
                  <a:pt x="326486" y="126389"/>
                  <a:pt x="346755" y="125089"/>
                </a:cubicBezTo>
                <a:lnTo>
                  <a:pt x="355634" y="128116"/>
                </a:lnTo>
                <a:lnTo>
                  <a:pt x="487060" y="45100"/>
                </a:lnTo>
                <a:lnTo>
                  <a:pt x="484125" y="39118"/>
                </a:lnTo>
                <a:cubicBezTo>
                  <a:pt x="482821" y="18785"/>
                  <a:pt x="498079" y="1377"/>
                  <a:pt x="518348" y="77"/>
                </a:cubicBezTo>
                <a:cubicBezTo>
                  <a:pt x="538617" y="-1223"/>
                  <a:pt x="555975" y="14091"/>
                  <a:pt x="557279" y="34424"/>
                </a:cubicBezTo>
                <a:cubicBezTo>
                  <a:pt x="558584" y="54758"/>
                  <a:pt x="543311" y="71931"/>
                  <a:pt x="523042" y="73231"/>
                </a:cubicBezTo>
                <a:cubicBezTo>
                  <a:pt x="512908" y="73881"/>
                  <a:pt x="503505" y="70437"/>
                  <a:pt x="496472" y="64288"/>
                </a:cubicBezTo>
                <a:lnTo>
                  <a:pt x="495327" y="61952"/>
                </a:lnTo>
                <a:lnTo>
                  <a:pt x="375126" y="137822"/>
                </a:lnTo>
                <a:lnTo>
                  <a:pt x="385686" y="159436"/>
                </a:lnTo>
                <a:lnTo>
                  <a:pt x="383908" y="164663"/>
                </a:lnTo>
                <a:lnTo>
                  <a:pt x="531641" y="233994"/>
                </a:lnTo>
                <a:lnTo>
                  <a:pt x="543480" y="228176"/>
                </a:lnTo>
                <a:lnTo>
                  <a:pt x="516332" y="84339"/>
                </a:lnTo>
                <a:cubicBezTo>
                  <a:pt x="515618" y="80627"/>
                  <a:pt x="518216" y="76700"/>
                  <a:pt x="522190" y="75740"/>
                </a:cubicBezTo>
                <a:cubicBezTo>
                  <a:pt x="526431" y="75233"/>
                  <a:pt x="530395" y="77799"/>
                  <a:pt x="530902" y="81995"/>
                </a:cubicBezTo>
                <a:lnTo>
                  <a:pt x="557470" y="222493"/>
                </a:lnTo>
                <a:lnTo>
                  <a:pt x="582617" y="231066"/>
                </a:lnTo>
                <a:cubicBezTo>
                  <a:pt x="589653" y="237274"/>
                  <a:pt x="594319" y="246185"/>
                  <a:pt x="594971" y="256352"/>
                </a:cubicBezTo>
                <a:cubicBezTo>
                  <a:pt x="596276" y="276686"/>
                  <a:pt x="581002" y="293859"/>
                  <a:pt x="560734" y="295159"/>
                </a:cubicBezTo>
                <a:cubicBezTo>
                  <a:pt x="540465" y="296459"/>
                  <a:pt x="523122" y="281380"/>
                  <a:pt x="521817" y="261046"/>
                </a:cubicBezTo>
                <a:lnTo>
                  <a:pt x="525041" y="251520"/>
                </a:lnTo>
                <a:lnTo>
                  <a:pt x="377876" y="182396"/>
                </a:lnTo>
                <a:lnTo>
                  <a:pt x="376658" y="185977"/>
                </a:lnTo>
                <a:cubicBezTo>
                  <a:pt x="370469" y="192975"/>
                  <a:pt x="361583" y="197593"/>
                  <a:pt x="351449" y="198244"/>
                </a:cubicBezTo>
                <a:cubicBezTo>
                  <a:pt x="331180" y="199544"/>
                  <a:pt x="313837" y="184464"/>
                  <a:pt x="312532" y="164130"/>
                </a:cubicBezTo>
                <a:close/>
                <a:moveTo>
                  <a:pt x="224166" y="370535"/>
                </a:moveTo>
                <a:cubicBezTo>
                  <a:pt x="224166" y="340639"/>
                  <a:pt x="248648" y="316393"/>
                  <a:pt x="278308" y="316393"/>
                </a:cubicBezTo>
                <a:cubicBezTo>
                  <a:pt x="308439" y="316393"/>
                  <a:pt x="332685" y="340639"/>
                  <a:pt x="332685" y="370535"/>
                </a:cubicBezTo>
                <a:lnTo>
                  <a:pt x="331309" y="373870"/>
                </a:lnTo>
                <a:lnTo>
                  <a:pt x="457562" y="407306"/>
                </a:lnTo>
                <a:lnTo>
                  <a:pt x="466034" y="386589"/>
                </a:lnTo>
                <a:cubicBezTo>
                  <a:pt x="478526" y="373936"/>
                  <a:pt x="495787" y="366109"/>
                  <a:pt x="514862" y="366110"/>
                </a:cubicBezTo>
                <a:cubicBezTo>
                  <a:pt x="534054" y="366110"/>
                  <a:pt x="551432" y="373937"/>
                  <a:pt x="564012" y="386589"/>
                </a:cubicBezTo>
                <a:lnTo>
                  <a:pt x="573663" y="400984"/>
                </a:lnTo>
                <a:lnTo>
                  <a:pt x="685709" y="348041"/>
                </a:lnTo>
                <a:lnTo>
                  <a:pt x="683063" y="337642"/>
                </a:lnTo>
                <a:cubicBezTo>
                  <a:pt x="685432" y="321833"/>
                  <a:pt x="699880" y="311216"/>
                  <a:pt x="715276" y="313340"/>
                </a:cubicBezTo>
                <a:cubicBezTo>
                  <a:pt x="730908" y="315699"/>
                  <a:pt x="741803" y="330092"/>
                  <a:pt x="739435" y="345428"/>
                </a:cubicBezTo>
                <a:cubicBezTo>
                  <a:pt x="737303" y="361236"/>
                  <a:pt x="722855" y="372089"/>
                  <a:pt x="707223" y="369965"/>
                </a:cubicBezTo>
                <a:lnTo>
                  <a:pt x="691288" y="360587"/>
                </a:lnTo>
                <a:lnTo>
                  <a:pt x="579788" y="413184"/>
                </a:lnTo>
                <a:lnTo>
                  <a:pt x="584374" y="436023"/>
                </a:lnTo>
                <a:cubicBezTo>
                  <a:pt x="584374" y="464801"/>
                  <a:pt x="566864" y="489606"/>
                  <a:pt x="541916" y="500209"/>
                </a:cubicBezTo>
                <a:lnTo>
                  <a:pt x="537381" y="501130"/>
                </a:lnTo>
                <a:lnTo>
                  <a:pt x="551710" y="617545"/>
                </a:lnTo>
                <a:lnTo>
                  <a:pt x="575736" y="627387"/>
                </a:lnTo>
                <a:cubicBezTo>
                  <a:pt x="582360" y="633974"/>
                  <a:pt x="586445" y="643108"/>
                  <a:pt x="586445" y="653296"/>
                </a:cubicBezTo>
                <a:cubicBezTo>
                  <a:pt x="586445" y="673671"/>
                  <a:pt x="570104" y="690065"/>
                  <a:pt x="549793" y="690065"/>
                </a:cubicBezTo>
                <a:cubicBezTo>
                  <a:pt x="529483" y="690065"/>
                  <a:pt x="513141" y="673671"/>
                  <a:pt x="513141" y="653295"/>
                </a:cubicBezTo>
                <a:cubicBezTo>
                  <a:pt x="513141" y="643107"/>
                  <a:pt x="517227" y="633973"/>
                  <a:pt x="523851" y="627387"/>
                </a:cubicBezTo>
                <a:lnTo>
                  <a:pt x="537371" y="621848"/>
                </a:lnTo>
                <a:lnTo>
                  <a:pt x="522835" y="504083"/>
                </a:lnTo>
                <a:lnTo>
                  <a:pt x="514862" y="505701"/>
                </a:lnTo>
                <a:cubicBezTo>
                  <a:pt x="495787" y="505701"/>
                  <a:pt x="478526" y="497874"/>
                  <a:pt x="466034" y="485250"/>
                </a:cubicBezTo>
                <a:lnTo>
                  <a:pt x="462781" y="480380"/>
                </a:lnTo>
                <a:lnTo>
                  <a:pt x="386168" y="534876"/>
                </a:lnTo>
                <a:lnTo>
                  <a:pt x="391817" y="547386"/>
                </a:lnTo>
                <a:cubicBezTo>
                  <a:pt x="392758" y="565812"/>
                  <a:pt x="378635" y="580930"/>
                  <a:pt x="360744" y="581638"/>
                </a:cubicBezTo>
                <a:cubicBezTo>
                  <a:pt x="342383" y="582347"/>
                  <a:pt x="327318" y="568174"/>
                  <a:pt x="326612" y="550221"/>
                </a:cubicBezTo>
                <a:cubicBezTo>
                  <a:pt x="325670" y="531795"/>
                  <a:pt x="339794" y="516677"/>
                  <a:pt x="357920" y="516205"/>
                </a:cubicBezTo>
                <a:lnTo>
                  <a:pt x="378487" y="523598"/>
                </a:lnTo>
                <a:lnTo>
                  <a:pt x="455091" y="468864"/>
                </a:lnTo>
                <a:lnTo>
                  <a:pt x="451241" y="463097"/>
                </a:lnTo>
                <a:cubicBezTo>
                  <a:pt x="447749" y="454767"/>
                  <a:pt x="445818" y="445615"/>
                  <a:pt x="445818" y="436023"/>
                </a:cubicBezTo>
                <a:lnTo>
                  <a:pt x="449719" y="426484"/>
                </a:lnTo>
                <a:lnTo>
                  <a:pt x="323385" y="393062"/>
                </a:lnTo>
                <a:lnTo>
                  <a:pt x="316796" y="409023"/>
                </a:lnTo>
                <a:cubicBezTo>
                  <a:pt x="306968" y="418851"/>
                  <a:pt x="293374" y="424912"/>
                  <a:pt x="278308" y="424912"/>
                </a:cubicBezTo>
                <a:cubicBezTo>
                  <a:pt x="248648" y="424912"/>
                  <a:pt x="224166" y="400666"/>
                  <a:pt x="224166" y="370535"/>
                </a:cubicBezTo>
                <a:close/>
                <a:moveTo>
                  <a:pt x="88366" y="808198"/>
                </a:moveTo>
                <a:cubicBezTo>
                  <a:pt x="87062" y="787864"/>
                  <a:pt x="102320" y="770457"/>
                  <a:pt x="122589" y="769156"/>
                </a:cubicBezTo>
                <a:lnTo>
                  <a:pt x="131469" y="772184"/>
                </a:lnTo>
                <a:lnTo>
                  <a:pt x="262894" y="689167"/>
                </a:lnTo>
                <a:lnTo>
                  <a:pt x="259960" y="683186"/>
                </a:lnTo>
                <a:cubicBezTo>
                  <a:pt x="258655" y="662852"/>
                  <a:pt x="273914" y="645445"/>
                  <a:pt x="294183" y="644144"/>
                </a:cubicBezTo>
                <a:cubicBezTo>
                  <a:pt x="314451" y="642844"/>
                  <a:pt x="331809" y="658158"/>
                  <a:pt x="333114" y="678492"/>
                </a:cubicBezTo>
                <a:cubicBezTo>
                  <a:pt x="334419" y="698825"/>
                  <a:pt x="319145" y="715998"/>
                  <a:pt x="298877" y="717299"/>
                </a:cubicBezTo>
                <a:cubicBezTo>
                  <a:pt x="288742" y="717949"/>
                  <a:pt x="279339" y="714504"/>
                  <a:pt x="272307" y="708355"/>
                </a:cubicBezTo>
                <a:lnTo>
                  <a:pt x="271161" y="706020"/>
                </a:lnTo>
                <a:lnTo>
                  <a:pt x="150960" y="781889"/>
                </a:lnTo>
                <a:lnTo>
                  <a:pt x="161520" y="803503"/>
                </a:lnTo>
                <a:lnTo>
                  <a:pt x="159742" y="808730"/>
                </a:lnTo>
                <a:lnTo>
                  <a:pt x="307477" y="878060"/>
                </a:lnTo>
                <a:lnTo>
                  <a:pt x="319315" y="872244"/>
                </a:lnTo>
                <a:lnTo>
                  <a:pt x="292166" y="728407"/>
                </a:lnTo>
                <a:cubicBezTo>
                  <a:pt x="291453" y="724694"/>
                  <a:pt x="294050" y="720767"/>
                  <a:pt x="298025" y="719807"/>
                </a:cubicBezTo>
                <a:cubicBezTo>
                  <a:pt x="302266" y="719300"/>
                  <a:pt x="306230" y="721866"/>
                  <a:pt x="306736" y="726062"/>
                </a:cubicBezTo>
                <a:lnTo>
                  <a:pt x="333305" y="866560"/>
                </a:lnTo>
                <a:lnTo>
                  <a:pt x="358452" y="875133"/>
                </a:lnTo>
                <a:cubicBezTo>
                  <a:pt x="365488" y="881340"/>
                  <a:pt x="370154" y="890252"/>
                  <a:pt x="370806" y="900419"/>
                </a:cubicBezTo>
                <a:cubicBezTo>
                  <a:pt x="372111" y="920753"/>
                  <a:pt x="356837" y="937926"/>
                  <a:pt x="336569" y="939227"/>
                </a:cubicBezTo>
                <a:cubicBezTo>
                  <a:pt x="316300" y="940527"/>
                  <a:pt x="298957" y="925447"/>
                  <a:pt x="297652" y="905113"/>
                </a:cubicBezTo>
                <a:lnTo>
                  <a:pt x="300876" y="895587"/>
                </a:lnTo>
                <a:lnTo>
                  <a:pt x="153710" y="826464"/>
                </a:lnTo>
                <a:lnTo>
                  <a:pt x="152492" y="830045"/>
                </a:lnTo>
                <a:cubicBezTo>
                  <a:pt x="146303" y="837042"/>
                  <a:pt x="137417" y="841660"/>
                  <a:pt x="127283" y="842311"/>
                </a:cubicBezTo>
                <a:cubicBezTo>
                  <a:pt x="107014" y="843611"/>
                  <a:pt x="89671" y="828531"/>
                  <a:pt x="88366" y="808198"/>
                </a:cubicBezTo>
                <a:close/>
                <a:moveTo>
                  <a:pt x="0" y="1014602"/>
                </a:moveTo>
                <a:cubicBezTo>
                  <a:pt x="0" y="984707"/>
                  <a:pt x="24482" y="960460"/>
                  <a:pt x="54142" y="960460"/>
                </a:cubicBezTo>
                <a:cubicBezTo>
                  <a:pt x="84273" y="960460"/>
                  <a:pt x="108520" y="984706"/>
                  <a:pt x="108519" y="1014602"/>
                </a:cubicBezTo>
                <a:lnTo>
                  <a:pt x="107143" y="1017937"/>
                </a:lnTo>
                <a:lnTo>
                  <a:pt x="233396" y="1051374"/>
                </a:lnTo>
                <a:lnTo>
                  <a:pt x="241868" y="1030657"/>
                </a:lnTo>
                <a:cubicBezTo>
                  <a:pt x="254361" y="1018004"/>
                  <a:pt x="271622" y="1010177"/>
                  <a:pt x="290697" y="1010177"/>
                </a:cubicBezTo>
                <a:cubicBezTo>
                  <a:pt x="309889" y="1010177"/>
                  <a:pt x="327267" y="1018004"/>
                  <a:pt x="339847" y="1030657"/>
                </a:cubicBezTo>
                <a:lnTo>
                  <a:pt x="349497" y="1045052"/>
                </a:lnTo>
                <a:lnTo>
                  <a:pt x="461545" y="992108"/>
                </a:lnTo>
                <a:lnTo>
                  <a:pt x="458899" y="981709"/>
                </a:lnTo>
                <a:cubicBezTo>
                  <a:pt x="461267" y="965901"/>
                  <a:pt x="475715" y="955284"/>
                  <a:pt x="491111" y="957407"/>
                </a:cubicBezTo>
                <a:cubicBezTo>
                  <a:pt x="506744" y="959767"/>
                  <a:pt x="517639" y="974159"/>
                  <a:pt x="515270" y="989495"/>
                </a:cubicBezTo>
                <a:cubicBezTo>
                  <a:pt x="513139" y="1005303"/>
                  <a:pt x="498691" y="1016157"/>
                  <a:pt x="483058" y="1014033"/>
                </a:cubicBezTo>
                <a:lnTo>
                  <a:pt x="467122" y="1004654"/>
                </a:lnTo>
                <a:lnTo>
                  <a:pt x="355623" y="1057251"/>
                </a:lnTo>
                <a:lnTo>
                  <a:pt x="360209" y="1080091"/>
                </a:lnTo>
                <a:cubicBezTo>
                  <a:pt x="360209" y="1108868"/>
                  <a:pt x="342699" y="1133673"/>
                  <a:pt x="317751" y="1144277"/>
                </a:cubicBezTo>
                <a:lnTo>
                  <a:pt x="313216" y="1145198"/>
                </a:lnTo>
                <a:lnTo>
                  <a:pt x="327545" y="1261613"/>
                </a:lnTo>
                <a:lnTo>
                  <a:pt x="351571" y="1271454"/>
                </a:lnTo>
                <a:cubicBezTo>
                  <a:pt x="358195" y="1278041"/>
                  <a:pt x="362280" y="1287175"/>
                  <a:pt x="362280" y="1297363"/>
                </a:cubicBezTo>
                <a:cubicBezTo>
                  <a:pt x="362280" y="1317738"/>
                  <a:pt x="345939" y="1334132"/>
                  <a:pt x="325628" y="1334132"/>
                </a:cubicBezTo>
                <a:cubicBezTo>
                  <a:pt x="305318" y="1334132"/>
                  <a:pt x="288976" y="1317738"/>
                  <a:pt x="288976" y="1297363"/>
                </a:cubicBezTo>
                <a:cubicBezTo>
                  <a:pt x="288976" y="1287175"/>
                  <a:pt x="293061" y="1278041"/>
                  <a:pt x="299686" y="1271454"/>
                </a:cubicBezTo>
                <a:lnTo>
                  <a:pt x="313206" y="1265916"/>
                </a:lnTo>
                <a:lnTo>
                  <a:pt x="298669" y="1148150"/>
                </a:lnTo>
                <a:lnTo>
                  <a:pt x="290697" y="1149768"/>
                </a:lnTo>
                <a:cubicBezTo>
                  <a:pt x="271622" y="1149769"/>
                  <a:pt x="254361" y="1141941"/>
                  <a:pt x="241868" y="1129318"/>
                </a:cubicBezTo>
                <a:lnTo>
                  <a:pt x="238616" y="1124447"/>
                </a:lnTo>
                <a:lnTo>
                  <a:pt x="162002" y="1178943"/>
                </a:lnTo>
                <a:lnTo>
                  <a:pt x="167651" y="1191454"/>
                </a:lnTo>
                <a:cubicBezTo>
                  <a:pt x="168593" y="1209879"/>
                  <a:pt x="154469" y="1224997"/>
                  <a:pt x="136579" y="1225706"/>
                </a:cubicBezTo>
                <a:cubicBezTo>
                  <a:pt x="118218" y="1226415"/>
                  <a:pt x="103152" y="1212241"/>
                  <a:pt x="102446" y="1194288"/>
                </a:cubicBezTo>
                <a:cubicBezTo>
                  <a:pt x="101504" y="1175863"/>
                  <a:pt x="115628" y="1160745"/>
                  <a:pt x="133754" y="1160272"/>
                </a:cubicBezTo>
                <a:lnTo>
                  <a:pt x="154321" y="1167665"/>
                </a:lnTo>
                <a:lnTo>
                  <a:pt x="230926" y="1112931"/>
                </a:lnTo>
                <a:lnTo>
                  <a:pt x="227076" y="1107165"/>
                </a:lnTo>
                <a:cubicBezTo>
                  <a:pt x="223583" y="1098834"/>
                  <a:pt x="221652" y="1089683"/>
                  <a:pt x="221652" y="1080090"/>
                </a:cubicBezTo>
                <a:lnTo>
                  <a:pt x="225553" y="1070552"/>
                </a:lnTo>
                <a:lnTo>
                  <a:pt x="99220" y="1037129"/>
                </a:lnTo>
                <a:lnTo>
                  <a:pt x="92630" y="1053090"/>
                </a:lnTo>
                <a:cubicBezTo>
                  <a:pt x="82802" y="1062918"/>
                  <a:pt x="69208" y="1068980"/>
                  <a:pt x="54142" y="1068980"/>
                </a:cubicBezTo>
                <a:cubicBezTo>
                  <a:pt x="24482" y="1068980"/>
                  <a:pt x="0" y="1044733"/>
                  <a:pt x="0" y="1014602"/>
                </a:cubicBezTo>
                <a:close/>
              </a:path>
            </a:pathLst>
          </a:custGeom>
          <a:solidFill>
            <a:schemeClr val="accent5">
              <a:alpha val="66000"/>
            </a:schemeClr>
          </a:solidFill>
          <a:ln>
            <a:noFill/>
          </a:ln>
          <a:effectLst/>
        </p:spPr>
        <p:txBody>
          <a:bodyPr wrap="square" anchor="ctr">
            <a:noAutofit/>
          </a:bodyPr>
          <a:lstStyle/>
          <a:p>
            <a:endParaRPr lang="en-US" sz="1012"/>
          </a:p>
        </p:txBody>
      </p:sp>
      <p:sp>
        <p:nvSpPr>
          <p:cNvPr id="1830" name="Freeform 1829"/>
          <p:cNvSpPr>
            <a:spLocks noChangeArrowheads="1"/>
          </p:cNvSpPr>
          <p:nvPr/>
        </p:nvSpPr>
        <p:spPr bwMode="auto">
          <a:xfrm rot="521496">
            <a:off x="-5251002" y="-1235900"/>
            <a:ext cx="6559780" cy="2105947"/>
          </a:xfrm>
          <a:custGeom>
            <a:avLst/>
            <a:gdLst>
              <a:gd name="connsiteX0" fmla="*/ 5850573 w 6179723"/>
              <a:gd name="connsiteY0" fmla="*/ 729177 h 1983934"/>
              <a:gd name="connsiteX1" fmla="*/ 5921854 w 6179723"/>
              <a:gd name="connsiteY1" fmla="*/ 701218 h 1983934"/>
              <a:gd name="connsiteX2" fmla="*/ 5950029 w 6179723"/>
              <a:gd name="connsiteY2" fmla="*/ 772593 h 1983934"/>
              <a:gd name="connsiteX3" fmla="*/ 5947433 w 6179723"/>
              <a:gd name="connsiteY3" fmla="*/ 775099 h 1983934"/>
              <a:gd name="connsiteX4" fmla="*/ 6035726 w 6179723"/>
              <a:gd name="connsiteY4" fmla="*/ 845120 h 1983934"/>
              <a:gd name="connsiteX5" fmla="*/ 6038513 w 6179723"/>
              <a:gd name="connsiteY5" fmla="*/ 841119 h 1983934"/>
              <a:gd name="connsiteX6" fmla="*/ 6113904 w 6179723"/>
              <a:gd name="connsiteY6" fmla="*/ 827436 h 1983934"/>
              <a:gd name="connsiteX7" fmla="*/ 6149641 w 6179723"/>
              <a:gd name="connsiteY7" fmla="*/ 919320 h 1983934"/>
              <a:gd name="connsiteX8" fmla="*/ 6058058 w 6179723"/>
              <a:gd name="connsiteY8" fmla="*/ 955369 h 1983934"/>
              <a:gd name="connsiteX9" fmla="*/ 6035618 w 6179723"/>
              <a:gd name="connsiteY9" fmla="*/ 939581 h 1983934"/>
              <a:gd name="connsiteX10" fmla="*/ 6026498 w 6179723"/>
              <a:gd name="connsiteY10" fmla="*/ 925065 h 1983934"/>
              <a:gd name="connsiteX11" fmla="*/ 5933297 w 6179723"/>
              <a:gd name="connsiteY11" fmla="*/ 944607 h 1983934"/>
              <a:gd name="connsiteX12" fmla="*/ 5933469 w 6179723"/>
              <a:gd name="connsiteY12" fmla="*/ 958331 h 1983934"/>
              <a:gd name="connsiteX13" fmla="*/ 5891287 w 6179723"/>
              <a:gd name="connsiteY13" fmla="*/ 977292 h 1983934"/>
              <a:gd name="connsiteX14" fmla="*/ 5872575 w 6179723"/>
              <a:gd name="connsiteY14" fmla="*/ 934842 h 1983934"/>
              <a:gd name="connsiteX15" fmla="*/ 5914877 w 6179723"/>
              <a:gd name="connsiteY15" fmla="*/ 916192 h 1983934"/>
              <a:gd name="connsiteX16" fmla="*/ 5930770 w 6179723"/>
              <a:gd name="connsiteY16" fmla="*/ 931196 h 1983934"/>
              <a:gd name="connsiteX17" fmla="*/ 6021602 w 6179723"/>
              <a:gd name="connsiteY17" fmla="*/ 911951 h 1983934"/>
              <a:gd name="connsiteX18" fmla="*/ 6022656 w 6179723"/>
              <a:gd name="connsiteY18" fmla="*/ 863887 h 1983934"/>
              <a:gd name="connsiteX19" fmla="*/ 6023959 w 6179723"/>
              <a:gd name="connsiteY19" fmla="*/ 862017 h 1983934"/>
              <a:gd name="connsiteX20" fmla="*/ 5932493 w 6179723"/>
              <a:gd name="connsiteY20" fmla="*/ 789518 h 1983934"/>
              <a:gd name="connsiteX21" fmla="*/ 5920069 w 6179723"/>
              <a:gd name="connsiteY21" fmla="*/ 801510 h 1983934"/>
              <a:gd name="connsiteX22" fmla="*/ 5878438 w 6179723"/>
              <a:gd name="connsiteY22" fmla="*/ 800675 h 1983934"/>
              <a:gd name="connsiteX23" fmla="*/ 5850573 w 6179723"/>
              <a:gd name="connsiteY23" fmla="*/ 729177 h 1983934"/>
              <a:gd name="connsiteX24" fmla="*/ 5696918 w 6179723"/>
              <a:gd name="connsiteY24" fmla="*/ 1144106 h 1983934"/>
              <a:gd name="connsiteX25" fmla="*/ 5707311 w 6179723"/>
              <a:gd name="connsiteY25" fmla="*/ 1118021 h 1983934"/>
              <a:gd name="connsiteX26" fmla="*/ 5759224 w 6179723"/>
              <a:gd name="connsiteY26" fmla="*/ 1117397 h 1983934"/>
              <a:gd name="connsiteX27" fmla="*/ 5770323 w 6179723"/>
              <a:gd name="connsiteY27" fmla="*/ 1143142 h 1983934"/>
              <a:gd name="connsiteX28" fmla="*/ 5764862 w 6179723"/>
              <a:gd name="connsiteY28" fmla="*/ 1156695 h 1983934"/>
              <a:gd name="connsiteX29" fmla="*/ 5860696 w 6179723"/>
              <a:gd name="connsiteY29" fmla="*/ 1229393 h 1983934"/>
              <a:gd name="connsiteX30" fmla="*/ 5863800 w 6179723"/>
              <a:gd name="connsiteY30" fmla="*/ 1221565 h 1983934"/>
              <a:gd name="connsiteX31" fmla="*/ 5912510 w 6179723"/>
              <a:gd name="connsiteY31" fmla="*/ 1200835 h 1983934"/>
              <a:gd name="connsiteX32" fmla="*/ 5918269 w 6179723"/>
              <a:gd name="connsiteY32" fmla="*/ 1201901 h 1983934"/>
              <a:gd name="connsiteX33" fmla="*/ 5932646 w 6179723"/>
              <a:gd name="connsiteY33" fmla="*/ 1108988 h 1983934"/>
              <a:gd name="connsiteX34" fmla="*/ 5919740 w 6179723"/>
              <a:gd name="connsiteY34" fmla="*/ 1104312 h 1983934"/>
              <a:gd name="connsiteX35" fmla="*/ 5908615 w 6179723"/>
              <a:gd name="connsiteY35" fmla="*/ 1081661 h 1983934"/>
              <a:gd name="connsiteX36" fmla="*/ 5916863 w 6179723"/>
              <a:gd name="connsiteY36" fmla="*/ 1058154 h 1983934"/>
              <a:gd name="connsiteX37" fmla="*/ 5963184 w 6179723"/>
              <a:gd name="connsiteY37" fmla="*/ 1055604 h 1983934"/>
              <a:gd name="connsiteX38" fmla="*/ 5965728 w 6179723"/>
              <a:gd name="connsiteY38" fmla="*/ 1101765 h 1983934"/>
              <a:gd name="connsiteX39" fmla="*/ 5946085 w 6179723"/>
              <a:gd name="connsiteY39" fmla="*/ 1111349 h 1983934"/>
              <a:gd name="connsiteX40" fmla="*/ 5931885 w 6179723"/>
              <a:gd name="connsiteY40" fmla="*/ 1204422 h 1983934"/>
              <a:gd name="connsiteX41" fmla="*/ 5938703 w 6179723"/>
              <a:gd name="connsiteY41" fmla="*/ 1205684 h 1983934"/>
              <a:gd name="connsiteX42" fmla="*/ 5961889 w 6179723"/>
              <a:gd name="connsiteY42" fmla="*/ 1220680 h 1983934"/>
              <a:gd name="connsiteX43" fmla="*/ 5967689 w 6179723"/>
              <a:gd name="connsiteY43" fmla="*/ 1229117 h 1983934"/>
              <a:gd name="connsiteX44" fmla="*/ 6078065 w 6179723"/>
              <a:gd name="connsiteY44" fmla="*/ 1162898 h 1983934"/>
              <a:gd name="connsiteX45" fmla="*/ 6071222 w 6179723"/>
              <a:gd name="connsiteY45" fmla="*/ 1147045 h 1983934"/>
              <a:gd name="connsiteX46" fmla="*/ 6086676 w 6179723"/>
              <a:gd name="connsiteY46" fmla="*/ 1108380 h 1983934"/>
              <a:gd name="connsiteX47" fmla="*/ 6163407 w 6179723"/>
              <a:gd name="connsiteY47" fmla="*/ 1107503 h 1983934"/>
              <a:gd name="connsiteX48" fmla="*/ 6164448 w 6179723"/>
              <a:gd name="connsiteY48" fmla="*/ 1184064 h 1983934"/>
              <a:gd name="connsiteX49" fmla="*/ 6087723 w 6179723"/>
              <a:gd name="connsiteY49" fmla="*/ 1185275 h 1983934"/>
              <a:gd name="connsiteX50" fmla="*/ 6086293 w 6179723"/>
              <a:gd name="connsiteY50" fmla="*/ 1181962 h 1983934"/>
              <a:gd name="connsiteX51" fmla="*/ 5978290 w 6179723"/>
              <a:gd name="connsiteY51" fmla="*/ 1246718 h 1983934"/>
              <a:gd name="connsiteX52" fmla="*/ 5983217 w 6179723"/>
              <a:gd name="connsiteY52" fmla="*/ 1269644 h 1983934"/>
              <a:gd name="connsiteX53" fmla="*/ 5963840 w 6179723"/>
              <a:gd name="connsiteY53" fmla="*/ 1318920 h 1983934"/>
              <a:gd name="connsiteX54" fmla="*/ 5865256 w 6179723"/>
              <a:gd name="connsiteY54" fmla="*/ 1319978 h 1983934"/>
              <a:gd name="connsiteX55" fmla="*/ 5844177 w 6179723"/>
              <a:gd name="connsiteY55" fmla="*/ 1271053 h 1983934"/>
              <a:gd name="connsiteX56" fmla="*/ 5855033 w 6179723"/>
              <a:gd name="connsiteY56" fmla="*/ 1243674 h 1983934"/>
              <a:gd name="connsiteX57" fmla="*/ 5757945 w 6179723"/>
              <a:gd name="connsiteY57" fmla="*/ 1169972 h 1983934"/>
              <a:gd name="connsiteX58" fmla="*/ 5734137 w 6179723"/>
              <a:gd name="connsiteY58" fmla="*/ 1180326 h 1983934"/>
              <a:gd name="connsiteX59" fmla="*/ 5708100 w 6179723"/>
              <a:gd name="connsiteY59" fmla="*/ 1169933 h 1983934"/>
              <a:gd name="connsiteX60" fmla="*/ 5696918 w 6179723"/>
              <a:gd name="connsiteY60" fmla="*/ 1144106 h 1983934"/>
              <a:gd name="connsiteX61" fmla="*/ 5626425 w 6179723"/>
              <a:gd name="connsiteY61" fmla="*/ 1373247 h 1983934"/>
              <a:gd name="connsiteX62" fmla="*/ 5697706 w 6179723"/>
              <a:gd name="connsiteY62" fmla="*/ 1345287 h 1983934"/>
              <a:gd name="connsiteX63" fmla="*/ 5725881 w 6179723"/>
              <a:gd name="connsiteY63" fmla="*/ 1416662 h 1983934"/>
              <a:gd name="connsiteX64" fmla="*/ 5723285 w 6179723"/>
              <a:gd name="connsiteY64" fmla="*/ 1419169 h 1983934"/>
              <a:gd name="connsiteX65" fmla="*/ 5811578 w 6179723"/>
              <a:gd name="connsiteY65" fmla="*/ 1489190 h 1983934"/>
              <a:gd name="connsiteX66" fmla="*/ 5814365 w 6179723"/>
              <a:gd name="connsiteY66" fmla="*/ 1485188 h 1983934"/>
              <a:gd name="connsiteX67" fmla="*/ 5889756 w 6179723"/>
              <a:gd name="connsiteY67" fmla="*/ 1471505 h 1983934"/>
              <a:gd name="connsiteX68" fmla="*/ 5925493 w 6179723"/>
              <a:gd name="connsiteY68" fmla="*/ 1563389 h 1983934"/>
              <a:gd name="connsiteX69" fmla="*/ 5833910 w 6179723"/>
              <a:gd name="connsiteY69" fmla="*/ 1599438 h 1983934"/>
              <a:gd name="connsiteX70" fmla="*/ 5811469 w 6179723"/>
              <a:gd name="connsiteY70" fmla="*/ 1583650 h 1983934"/>
              <a:gd name="connsiteX71" fmla="*/ 5802350 w 6179723"/>
              <a:gd name="connsiteY71" fmla="*/ 1569134 h 1983934"/>
              <a:gd name="connsiteX72" fmla="*/ 5709149 w 6179723"/>
              <a:gd name="connsiteY72" fmla="*/ 1588675 h 1983934"/>
              <a:gd name="connsiteX73" fmla="*/ 5709321 w 6179723"/>
              <a:gd name="connsiteY73" fmla="*/ 1602401 h 1983934"/>
              <a:gd name="connsiteX74" fmla="*/ 5667139 w 6179723"/>
              <a:gd name="connsiteY74" fmla="*/ 1621361 h 1983934"/>
              <a:gd name="connsiteX75" fmla="*/ 5648427 w 6179723"/>
              <a:gd name="connsiteY75" fmla="*/ 1578911 h 1983934"/>
              <a:gd name="connsiteX76" fmla="*/ 5690729 w 6179723"/>
              <a:gd name="connsiteY76" fmla="*/ 1560261 h 1983934"/>
              <a:gd name="connsiteX77" fmla="*/ 5706621 w 6179723"/>
              <a:gd name="connsiteY77" fmla="*/ 1575266 h 1983934"/>
              <a:gd name="connsiteX78" fmla="*/ 5797454 w 6179723"/>
              <a:gd name="connsiteY78" fmla="*/ 1556021 h 1983934"/>
              <a:gd name="connsiteX79" fmla="*/ 5798508 w 6179723"/>
              <a:gd name="connsiteY79" fmla="*/ 1507956 h 1983934"/>
              <a:gd name="connsiteX80" fmla="*/ 5799811 w 6179723"/>
              <a:gd name="connsiteY80" fmla="*/ 1506086 h 1983934"/>
              <a:gd name="connsiteX81" fmla="*/ 5708345 w 6179723"/>
              <a:gd name="connsiteY81" fmla="*/ 1433588 h 1983934"/>
              <a:gd name="connsiteX82" fmla="*/ 5695921 w 6179723"/>
              <a:gd name="connsiteY82" fmla="*/ 1445579 h 1983934"/>
              <a:gd name="connsiteX83" fmla="*/ 5654290 w 6179723"/>
              <a:gd name="connsiteY83" fmla="*/ 1444744 h 1983934"/>
              <a:gd name="connsiteX84" fmla="*/ 5626425 w 6179723"/>
              <a:gd name="connsiteY84" fmla="*/ 1373247 h 1983934"/>
              <a:gd name="connsiteX85" fmla="*/ 5472769 w 6179723"/>
              <a:gd name="connsiteY85" fmla="*/ 1788175 h 1983934"/>
              <a:gd name="connsiteX86" fmla="*/ 5483163 w 6179723"/>
              <a:gd name="connsiteY86" fmla="*/ 1762091 h 1983934"/>
              <a:gd name="connsiteX87" fmla="*/ 5535076 w 6179723"/>
              <a:gd name="connsiteY87" fmla="*/ 1761467 h 1983934"/>
              <a:gd name="connsiteX88" fmla="*/ 5546174 w 6179723"/>
              <a:gd name="connsiteY88" fmla="*/ 1787212 h 1983934"/>
              <a:gd name="connsiteX89" fmla="*/ 5540714 w 6179723"/>
              <a:gd name="connsiteY89" fmla="*/ 1800764 h 1983934"/>
              <a:gd name="connsiteX90" fmla="*/ 5636548 w 6179723"/>
              <a:gd name="connsiteY90" fmla="*/ 1873462 h 1983934"/>
              <a:gd name="connsiteX91" fmla="*/ 5639652 w 6179723"/>
              <a:gd name="connsiteY91" fmla="*/ 1865635 h 1983934"/>
              <a:gd name="connsiteX92" fmla="*/ 5688362 w 6179723"/>
              <a:gd name="connsiteY92" fmla="*/ 1844904 h 1983934"/>
              <a:gd name="connsiteX93" fmla="*/ 5694121 w 6179723"/>
              <a:gd name="connsiteY93" fmla="*/ 1845970 h 1983934"/>
              <a:gd name="connsiteX94" fmla="*/ 5708498 w 6179723"/>
              <a:gd name="connsiteY94" fmla="*/ 1753058 h 1983934"/>
              <a:gd name="connsiteX95" fmla="*/ 5695592 w 6179723"/>
              <a:gd name="connsiteY95" fmla="*/ 1748381 h 1983934"/>
              <a:gd name="connsiteX96" fmla="*/ 5684467 w 6179723"/>
              <a:gd name="connsiteY96" fmla="*/ 1725730 h 1983934"/>
              <a:gd name="connsiteX97" fmla="*/ 5692715 w 6179723"/>
              <a:gd name="connsiteY97" fmla="*/ 1702224 h 1983934"/>
              <a:gd name="connsiteX98" fmla="*/ 5739036 w 6179723"/>
              <a:gd name="connsiteY98" fmla="*/ 1699674 h 1983934"/>
              <a:gd name="connsiteX99" fmla="*/ 5741580 w 6179723"/>
              <a:gd name="connsiteY99" fmla="*/ 1745835 h 1983934"/>
              <a:gd name="connsiteX100" fmla="*/ 5721937 w 6179723"/>
              <a:gd name="connsiteY100" fmla="*/ 1755418 h 1983934"/>
              <a:gd name="connsiteX101" fmla="*/ 5707737 w 6179723"/>
              <a:gd name="connsiteY101" fmla="*/ 1848491 h 1983934"/>
              <a:gd name="connsiteX102" fmla="*/ 5714555 w 6179723"/>
              <a:gd name="connsiteY102" fmla="*/ 1849753 h 1983934"/>
              <a:gd name="connsiteX103" fmla="*/ 5737741 w 6179723"/>
              <a:gd name="connsiteY103" fmla="*/ 1864749 h 1983934"/>
              <a:gd name="connsiteX104" fmla="*/ 5743541 w 6179723"/>
              <a:gd name="connsiteY104" fmla="*/ 1873186 h 1983934"/>
              <a:gd name="connsiteX105" fmla="*/ 5853916 w 6179723"/>
              <a:gd name="connsiteY105" fmla="*/ 1806968 h 1983934"/>
              <a:gd name="connsiteX106" fmla="*/ 5847073 w 6179723"/>
              <a:gd name="connsiteY106" fmla="*/ 1791114 h 1983934"/>
              <a:gd name="connsiteX107" fmla="*/ 5862528 w 6179723"/>
              <a:gd name="connsiteY107" fmla="*/ 1752449 h 1983934"/>
              <a:gd name="connsiteX108" fmla="*/ 5939258 w 6179723"/>
              <a:gd name="connsiteY108" fmla="*/ 1751572 h 1983934"/>
              <a:gd name="connsiteX109" fmla="*/ 5940300 w 6179723"/>
              <a:gd name="connsiteY109" fmla="*/ 1828133 h 1983934"/>
              <a:gd name="connsiteX110" fmla="*/ 5863575 w 6179723"/>
              <a:gd name="connsiteY110" fmla="*/ 1829344 h 1983934"/>
              <a:gd name="connsiteX111" fmla="*/ 5862144 w 6179723"/>
              <a:gd name="connsiteY111" fmla="*/ 1826031 h 1983934"/>
              <a:gd name="connsiteX112" fmla="*/ 5754141 w 6179723"/>
              <a:gd name="connsiteY112" fmla="*/ 1890787 h 1983934"/>
              <a:gd name="connsiteX113" fmla="*/ 5759069 w 6179723"/>
              <a:gd name="connsiteY113" fmla="*/ 1913713 h 1983934"/>
              <a:gd name="connsiteX114" fmla="*/ 5739692 w 6179723"/>
              <a:gd name="connsiteY114" fmla="*/ 1962989 h 1983934"/>
              <a:gd name="connsiteX115" fmla="*/ 5641108 w 6179723"/>
              <a:gd name="connsiteY115" fmla="*/ 1964047 h 1983934"/>
              <a:gd name="connsiteX116" fmla="*/ 5620029 w 6179723"/>
              <a:gd name="connsiteY116" fmla="*/ 1915122 h 1983934"/>
              <a:gd name="connsiteX117" fmla="*/ 5630885 w 6179723"/>
              <a:gd name="connsiteY117" fmla="*/ 1887743 h 1983934"/>
              <a:gd name="connsiteX118" fmla="*/ 5533797 w 6179723"/>
              <a:gd name="connsiteY118" fmla="*/ 1814041 h 1983934"/>
              <a:gd name="connsiteX119" fmla="*/ 5509989 w 6179723"/>
              <a:gd name="connsiteY119" fmla="*/ 1824395 h 1983934"/>
              <a:gd name="connsiteX120" fmla="*/ 5483952 w 6179723"/>
              <a:gd name="connsiteY120" fmla="*/ 1814002 h 1983934"/>
              <a:gd name="connsiteX121" fmla="*/ 5472769 w 6179723"/>
              <a:gd name="connsiteY121" fmla="*/ 1788175 h 1983934"/>
              <a:gd name="connsiteX122" fmla="*/ 5460341 w 6179723"/>
              <a:gd name="connsiteY122" fmla="*/ 917280 h 1983934"/>
              <a:gd name="connsiteX123" fmla="*/ 5497110 w 6179723"/>
              <a:gd name="connsiteY123" fmla="*/ 880628 h 1983934"/>
              <a:gd name="connsiteX124" fmla="*/ 5523019 w 6179723"/>
              <a:gd name="connsiteY124" fmla="*/ 891338 h 1983934"/>
              <a:gd name="connsiteX125" fmla="*/ 5528558 w 6179723"/>
              <a:gd name="connsiteY125" fmla="*/ 904861 h 1983934"/>
              <a:gd name="connsiteX126" fmla="*/ 5646324 w 6179723"/>
              <a:gd name="connsiteY126" fmla="*/ 890323 h 1983934"/>
              <a:gd name="connsiteX127" fmla="*/ 5644705 w 6179723"/>
              <a:gd name="connsiteY127" fmla="*/ 882350 h 1983934"/>
              <a:gd name="connsiteX128" fmla="*/ 5665155 w 6179723"/>
              <a:gd name="connsiteY128" fmla="*/ 833521 h 1983934"/>
              <a:gd name="connsiteX129" fmla="*/ 5670026 w 6179723"/>
              <a:gd name="connsiteY129" fmla="*/ 830269 h 1983934"/>
              <a:gd name="connsiteX130" fmla="*/ 5615531 w 6179723"/>
              <a:gd name="connsiteY130" fmla="*/ 753655 h 1983934"/>
              <a:gd name="connsiteX131" fmla="*/ 5603020 w 6179723"/>
              <a:gd name="connsiteY131" fmla="*/ 759304 h 1983934"/>
              <a:gd name="connsiteX132" fmla="*/ 5568767 w 6179723"/>
              <a:gd name="connsiteY132" fmla="*/ 728231 h 1983934"/>
              <a:gd name="connsiteX133" fmla="*/ 5600186 w 6179723"/>
              <a:gd name="connsiteY133" fmla="*/ 694099 h 1983934"/>
              <a:gd name="connsiteX134" fmla="*/ 5634202 w 6179723"/>
              <a:gd name="connsiteY134" fmla="*/ 725407 h 1983934"/>
              <a:gd name="connsiteX135" fmla="*/ 5626809 w 6179723"/>
              <a:gd name="connsiteY135" fmla="*/ 745974 h 1983934"/>
              <a:gd name="connsiteX136" fmla="*/ 5681542 w 6179723"/>
              <a:gd name="connsiteY136" fmla="*/ 822578 h 1983934"/>
              <a:gd name="connsiteX137" fmla="*/ 5687309 w 6179723"/>
              <a:gd name="connsiteY137" fmla="*/ 818728 h 1983934"/>
              <a:gd name="connsiteX138" fmla="*/ 5714383 w 6179723"/>
              <a:gd name="connsiteY138" fmla="*/ 813305 h 1983934"/>
              <a:gd name="connsiteX139" fmla="*/ 5724425 w 6179723"/>
              <a:gd name="connsiteY139" fmla="*/ 815307 h 1983934"/>
              <a:gd name="connsiteX140" fmla="*/ 5757346 w 6179723"/>
              <a:gd name="connsiteY140" fmla="*/ 690872 h 1983934"/>
              <a:gd name="connsiteX141" fmla="*/ 5741383 w 6179723"/>
              <a:gd name="connsiteY141" fmla="*/ 684282 h 1983934"/>
              <a:gd name="connsiteX142" fmla="*/ 5725494 w 6179723"/>
              <a:gd name="connsiteY142" fmla="*/ 645794 h 1983934"/>
              <a:gd name="connsiteX143" fmla="*/ 5779871 w 6179723"/>
              <a:gd name="connsiteY143" fmla="*/ 591653 h 1983934"/>
              <a:gd name="connsiteX144" fmla="*/ 5834013 w 6179723"/>
              <a:gd name="connsiteY144" fmla="*/ 645794 h 1983934"/>
              <a:gd name="connsiteX145" fmla="*/ 5779871 w 6179723"/>
              <a:gd name="connsiteY145" fmla="*/ 700172 h 1983934"/>
              <a:gd name="connsiteX146" fmla="*/ 5776537 w 6179723"/>
              <a:gd name="connsiteY146" fmla="*/ 698796 h 1983934"/>
              <a:gd name="connsiteX147" fmla="*/ 5744297 w 6179723"/>
              <a:gd name="connsiteY147" fmla="*/ 820528 h 1983934"/>
              <a:gd name="connsiteX148" fmla="*/ 5763817 w 6179723"/>
              <a:gd name="connsiteY148" fmla="*/ 833521 h 1983934"/>
              <a:gd name="connsiteX149" fmla="*/ 5784297 w 6179723"/>
              <a:gd name="connsiteY149" fmla="*/ 882350 h 1983934"/>
              <a:gd name="connsiteX150" fmla="*/ 5763817 w 6179723"/>
              <a:gd name="connsiteY150" fmla="*/ 931500 h 1983934"/>
              <a:gd name="connsiteX151" fmla="*/ 5749421 w 6179723"/>
              <a:gd name="connsiteY151" fmla="*/ 941150 h 1983934"/>
              <a:gd name="connsiteX152" fmla="*/ 5802365 w 6179723"/>
              <a:gd name="connsiteY152" fmla="*/ 1053198 h 1983934"/>
              <a:gd name="connsiteX153" fmla="*/ 5812764 w 6179723"/>
              <a:gd name="connsiteY153" fmla="*/ 1050552 h 1983934"/>
              <a:gd name="connsiteX154" fmla="*/ 5837067 w 6179723"/>
              <a:gd name="connsiteY154" fmla="*/ 1082765 h 1983934"/>
              <a:gd name="connsiteX155" fmla="*/ 5804979 w 6179723"/>
              <a:gd name="connsiteY155" fmla="*/ 1106924 h 1983934"/>
              <a:gd name="connsiteX156" fmla="*/ 5780440 w 6179723"/>
              <a:gd name="connsiteY156" fmla="*/ 1074712 h 1983934"/>
              <a:gd name="connsiteX157" fmla="*/ 5789820 w 6179723"/>
              <a:gd name="connsiteY157" fmla="*/ 1058776 h 1983934"/>
              <a:gd name="connsiteX158" fmla="*/ 5737222 w 6179723"/>
              <a:gd name="connsiteY158" fmla="*/ 947276 h 1983934"/>
              <a:gd name="connsiteX159" fmla="*/ 5714383 w 6179723"/>
              <a:gd name="connsiteY159" fmla="*/ 951862 h 1983934"/>
              <a:gd name="connsiteX160" fmla="*/ 5650196 w 6179723"/>
              <a:gd name="connsiteY160" fmla="*/ 909404 h 1983934"/>
              <a:gd name="connsiteX161" fmla="*/ 5649276 w 6179723"/>
              <a:gd name="connsiteY161" fmla="*/ 904870 h 1983934"/>
              <a:gd name="connsiteX162" fmla="*/ 5532860 w 6179723"/>
              <a:gd name="connsiteY162" fmla="*/ 919198 h 1983934"/>
              <a:gd name="connsiteX163" fmla="*/ 5523019 w 6179723"/>
              <a:gd name="connsiteY163" fmla="*/ 943223 h 1983934"/>
              <a:gd name="connsiteX164" fmla="*/ 5497111 w 6179723"/>
              <a:gd name="connsiteY164" fmla="*/ 953933 h 1983934"/>
              <a:gd name="connsiteX165" fmla="*/ 5460341 w 6179723"/>
              <a:gd name="connsiteY165" fmla="*/ 917280 h 1983934"/>
              <a:gd name="connsiteX166" fmla="*/ 5236193 w 6179723"/>
              <a:gd name="connsiteY166" fmla="*/ 1561350 h 1983934"/>
              <a:gd name="connsiteX167" fmla="*/ 5272962 w 6179723"/>
              <a:gd name="connsiteY167" fmla="*/ 1524698 h 1983934"/>
              <a:gd name="connsiteX168" fmla="*/ 5298871 w 6179723"/>
              <a:gd name="connsiteY168" fmla="*/ 1535407 h 1983934"/>
              <a:gd name="connsiteX169" fmla="*/ 5304410 w 6179723"/>
              <a:gd name="connsiteY169" fmla="*/ 1548929 h 1983934"/>
              <a:gd name="connsiteX170" fmla="*/ 5422175 w 6179723"/>
              <a:gd name="connsiteY170" fmla="*/ 1534392 h 1983934"/>
              <a:gd name="connsiteX171" fmla="*/ 5420557 w 6179723"/>
              <a:gd name="connsiteY171" fmla="*/ 1526419 h 1983934"/>
              <a:gd name="connsiteX172" fmla="*/ 5441007 w 6179723"/>
              <a:gd name="connsiteY172" fmla="*/ 1477590 h 1983934"/>
              <a:gd name="connsiteX173" fmla="*/ 5445878 w 6179723"/>
              <a:gd name="connsiteY173" fmla="*/ 1474338 h 1983934"/>
              <a:gd name="connsiteX174" fmla="*/ 5391382 w 6179723"/>
              <a:gd name="connsiteY174" fmla="*/ 1397724 h 1983934"/>
              <a:gd name="connsiteX175" fmla="*/ 5378872 w 6179723"/>
              <a:gd name="connsiteY175" fmla="*/ 1403373 h 1983934"/>
              <a:gd name="connsiteX176" fmla="*/ 5344619 w 6179723"/>
              <a:gd name="connsiteY176" fmla="*/ 1372301 h 1983934"/>
              <a:gd name="connsiteX177" fmla="*/ 5376037 w 6179723"/>
              <a:gd name="connsiteY177" fmla="*/ 1338168 h 1983934"/>
              <a:gd name="connsiteX178" fmla="*/ 5410053 w 6179723"/>
              <a:gd name="connsiteY178" fmla="*/ 1369476 h 1983934"/>
              <a:gd name="connsiteX179" fmla="*/ 5402661 w 6179723"/>
              <a:gd name="connsiteY179" fmla="*/ 1390043 h 1983934"/>
              <a:gd name="connsiteX180" fmla="*/ 5457394 w 6179723"/>
              <a:gd name="connsiteY180" fmla="*/ 1466648 h 1983934"/>
              <a:gd name="connsiteX181" fmla="*/ 5463160 w 6179723"/>
              <a:gd name="connsiteY181" fmla="*/ 1462798 h 1983934"/>
              <a:gd name="connsiteX182" fmla="*/ 5490235 w 6179723"/>
              <a:gd name="connsiteY182" fmla="*/ 1457375 h 1983934"/>
              <a:gd name="connsiteX183" fmla="*/ 5500277 w 6179723"/>
              <a:gd name="connsiteY183" fmla="*/ 1459376 h 1983934"/>
              <a:gd name="connsiteX184" fmla="*/ 5532265 w 6179723"/>
              <a:gd name="connsiteY184" fmla="*/ 1338467 h 1983934"/>
              <a:gd name="connsiteX185" fmla="*/ 5517236 w 6179723"/>
              <a:gd name="connsiteY185" fmla="*/ 1328352 h 1983934"/>
              <a:gd name="connsiteX186" fmla="*/ 5501346 w 6179723"/>
              <a:gd name="connsiteY186" fmla="*/ 1289863 h 1983934"/>
              <a:gd name="connsiteX187" fmla="*/ 5555723 w 6179723"/>
              <a:gd name="connsiteY187" fmla="*/ 1235722 h 1983934"/>
              <a:gd name="connsiteX188" fmla="*/ 5609865 w 6179723"/>
              <a:gd name="connsiteY188" fmla="*/ 1289864 h 1983934"/>
              <a:gd name="connsiteX189" fmla="*/ 5555723 w 6179723"/>
              <a:gd name="connsiteY189" fmla="*/ 1344241 h 1983934"/>
              <a:gd name="connsiteX190" fmla="*/ 5552211 w 6179723"/>
              <a:gd name="connsiteY190" fmla="*/ 1343536 h 1983934"/>
              <a:gd name="connsiteX191" fmla="*/ 5520149 w 6179723"/>
              <a:gd name="connsiteY191" fmla="*/ 1464597 h 1983934"/>
              <a:gd name="connsiteX192" fmla="*/ 5539669 w 6179723"/>
              <a:gd name="connsiteY192" fmla="*/ 1477590 h 1983934"/>
              <a:gd name="connsiteX193" fmla="*/ 5560148 w 6179723"/>
              <a:gd name="connsiteY193" fmla="*/ 1526419 h 1983934"/>
              <a:gd name="connsiteX194" fmla="*/ 5539668 w 6179723"/>
              <a:gd name="connsiteY194" fmla="*/ 1575569 h 1983934"/>
              <a:gd name="connsiteX195" fmla="*/ 5525273 w 6179723"/>
              <a:gd name="connsiteY195" fmla="*/ 1585220 h 1983934"/>
              <a:gd name="connsiteX196" fmla="*/ 5578218 w 6179723"/>
              <a:gd name="connsiteY196" fmla="*/ 1697267 h 1983934"/>
              <a:gd name="connsiteX197" fmla="*/ 5588616 w 6179723"/>
              <a:gd name="connsiteY197" fmla="*/ 1694621 h 1983934"/>
              <a:gd name="connsiteX198" fmla="*/ 5612918 w 6179723"/>
              <a:gd name="connsiteY198" fmla="*/ 1726834 h 1983934"/>
              <a:gd name="connsiteX199" fmla="*/ 5580830 w 6179723"/>
              <a:gd name="connsiteY199" fmla="*/ 1750993 h 1983934"/>
              <a:gd name="connsiteX200" fmla="*/ 5556292 w 6179723"/>
              <a:gd name="connsiteY200" fmla="*/ 1718781 h 1983934"/>
              <a:gd name="connsiteX201" fmla="*/ 5565671 w 6179723"/>
              <a:gd name="connsiteY201" fmla="*/ 1702846 h 1983934"/>
              <a:gd name="connsiteX202" fmla="*/ 5513074 w 6179723"/>
              <a:gd name="connsiteY202" fmla="*/ 1591345 h 1983934"/>
              <a:gd name="connsiteX203" fmla="*/ 5490235 w 6179723"/>
              <a:gd name="connsiteY203" fmla="*/ 1595931 h 1983934"/>
              <a:gd name="connsiteX204" fmla="*/ 5426048 w 6179723"/>
              <a:gd name="connsiteY204" fmla="*/ 1553473 h 1983934"/>
              <a:gd name="connsiteX205" fmla="*/ 5425128 w 6179723"/>
              <a:gd name="connsiteY205" fmla="*/ 1548939 h 1983934"/>
              <a:gd name="connsiteX206" fmla="*/ 5308712 w 6179723"/>
              <a:gd name="connsiteY206" fmla="*/ 1563269 h 1983934"/>
              <a:gd name="connsiteX207" fmla="*/ 5298871 w 6179723"/>
              <a:gd name="connsiteY207" fmla="*/ 1587293 h 1983934"/>
              <a:gd name="connsiteX208" fmla="*/ 5272962 w 6179723"/>
              <a:gd name="connsiteY208" fmla="*/ 1598003 h 1983934"/>
              <a:gd name="connsiteX209" fmla="*/ 5236193 w 6179723"/>
              <a:gd name="connsiteY209" fmla="*/ 1561350 h 1983934"/>
              <a:gd name="connsiteX210" fmla="*/ 5220529 w 6179723"/>
              <a:gd name="connsiteY210" fmla="*/ 988697 h 1983934"/>
              <a:gd name="connsiteX211" fmla="*/ 5257181 w 6179723"/>
              <a:gd name="connsiteY211" fmla="*/ 952162 h 1983934"/>
              <a:gd name="connsiteX212" fmla="*/ 5293834 w 6179723"/>
              <a:gd name="connsiteY212" fmla="*/ 988698 h 1983934"/>
              <a:gd name="connsiteX213" fmla="*/ 5290007 w 6179723"/>
              <a:gd name="connsiteY213" fmla="*/ 997997 h 1983934"/>
              <a:gd name="connsiteX214" fmla="*/ 5432444 w 6179723"/>
              <a:gd name="connsiteY214" fmla="*/ 1076402 h 1983934"/>
              <a:gd name="connsiteX215" fmla="*/ 5433888 w 6179723"/>
              <a:gd name="connsiteY215" fmla="*/ 1072908 h 1983934"/>
              <a:gd name="connsiteX216" fmla="*/ 5459831 w 6179723"/>
              <a:gd name="connsiteY216" fmla="*/ 1062281 h 1983934"/>
              <a:gd name="connsiteX217" fmla="*/ 5496484 w 6179723"/>
              <a:gd name="connsiteY217" fmla="*/ 1098816 h 1983934"/>
              <a:gd name="connsiteX218" fmla="*/ 5459831 w 6179723"/>
              <a:gd name="connsiteY218" fmla="*/ 1135586 h 1983934"/>
              <a:gd name="connsiteX219" fmla="*/ 5451164 w 6179723"/>
              <a:gd name="connsiteY219" fmla="*/ 1131995 h 1983934"/>
              <a:gd name="connsiteX220" fmla="*/ 5314691 w 6179723"/>
              <a:gd name="connsiteY220" fmla="*/ 1206427 h 1983934"/>
              <a:gd name="connsiteX221" fmla="*/ 5317236 w 6179723"/>
              <a:gd name="connsiteY221" fmla="*/ 1212584 h 1983934"/>
              <a:gd name="connsiteX222" fmla="*/ 5280584 w 6179723"/>
              <a:gd name="connsiteY222" fmla="*/ 1249353 h 1983934"/>
              <a:gd name="connsiteX223" fmla="*/ 5243931 w 6179723"/>
              <a:gd name="connsiteY223" fmla="*/ 1212583 h 1983934"/>
              <a:gd name="connsiteX224" fmla="*/ 5280583 w 6179723"/>
              <a:gd name="connsiteY224" fmla="*/ 1176048 h 1983934"/>
              <a:gd name="connsiteX225" fmla="*/ 5306526 w 6179723"/>
              <a:gd name="connsiteY225" fmla="*/ 1186675 h 1983934"/>
              <a:gd name="connsiteX226" fmla="*/ 5307519 w 6179723"/>
              <a:gd name="connsiteY226" fmla="*/ 1189078 h 1983934"/>
              <a:gd name="connsiteX227" fmla="*/ 5432333 w 6179723"/>
              <a:gd name="connsiteY227" fmla="*/ 1121061 h 1983934"/>
              <a:gd name="connsiteX228" fmla="*/ 5423179 w 6179723"/>
              <a:gd name="connsiteY228" fmla="*/ 1098816 h 1983934"/>
              <a:gd name="connsiteX229" fmla="*/ 5425288 w 6179723"/>
              <a:gd name="connsiteY229" fmla="*/ 1093712 h 1983934"/>
              <a:gd name="connsiteX230" fmla="*/ 5282298 w 6179723"/>
              <a:gd name="connsiteY230" fmla="*/ 1015066 h 1983934"/>
              <a:gd name="connsiteX231" fmla="*/ 5270110 w 6179723"/>
              <a:gd name="connsiteY231" fmla="*/ 1020113 h 1983934"/>
              <a:gd name="connsiteX232" fmla="*/ 5287992 w 6179723"/>
              <a:gd name="connsiteY232" fmla="*/ 1165392 h 1983934"/>
              <a:gd name="connsiteX233" fmla="*/ 5281595 w 6179723"/>
              <a:gd name="connsiteY233" fmla="*/ 1173599 h 1983934"/>
              <a:gd name="connsiteX234" fmla="*/ 5273302 w 6179723"/>
              <a:gd name="connsiteY234" fmla="*/ 1166798 h 1983934"/>
              <a:gd name="connsiteX235" fmla="*/ 5255784 w 6179723"/>
              <a:gd name="connsiteY235" fmla="*/ 1024888 h 1983934"/>
              <a:gd name="connsiteX236" fmla="*/ 5231239 w 6179723"/>
              <a:gd name="connsiteY236" fmla="*/ 1014723 h 1983934"/>
              <a:gd name="connsiteX237" fmla="*/ 5220529 w 6179723"/>
              <a:gd name="connsiteY237" fmla="*/ 988697 h 1983934"/>
              <a:gd name="connsiteX238" fmla="*/ 5130667 w 6179723"/>
              <a:gd name="connsiteY238" fmla="*/ 650602 h 1983934"/>
              <a:gd name="connsiteX239" fmla="*/ 5138522 w 6179723"/>
              <a:gd name="connsiteY239" fmla="*/ 623982 h 1983934"/>
              <a:gd name="connsiteX240" fmla="*/ 5232506 w 6179723"/>
              <a:gd name="connsiteY240" fmla="*/ 594757 h 1983934"/>
              <a:gd name="connsiteX241" fmla="*/ 5253726 w 6179723"/>
              <a:gd name="connsiteY241" fmla="*/ 612150 h 1983934"/>
              <a:gd name="connsiteX242" fmla="*/ 5261756 w 6179723"/>
              <a:gd name="connsiteY242" fmla="*/ 627297 h 1983934"/>
              <a:gd name="connsiteX243" fmla="*/ 5356141 w 6179723"/>
              <a:gd name="connsiteY243" fmla="*/ 614653 h 1983934"/>
              <a:gd name="connsiteX244" fmla="*/ 5356978 w 6179723"/>
              <a:gd name="connsiteY244" fmla="*/ 600952 h 1983934"/>
              <a:gd name="connsiteX245" fmla="*/ 5400437 w 6179723"/>
              <a:gd name="connsiteY245" fmla="*/ 585140 h 1983934"/>
              <a:gd name="connsiteX246" fmla="*/ 5415982 w 6179723"/>
              <a:gd name="connsiteY246" fmla="*/ 628849 h 1983934"/>
              <a:gd name="connsiteX247" fmla="*/ 5372424 w 6179723"/>
              <a:gd name="connsiteY247" fmla="*/ 644343 h 1983934"/>
              <a:gd name="connsiteX248" fmla="*/ 5357677 w 6179723"/>
              <a:gd name="connsiteY248" fmla="*/ 628212 h 1983934"/>
              <a:gd name="connsiteX249" fmla="*/ 5266683 w 6179723"/>
              <a:gd name="connsiteY249" fmla="*/ 640597 h 1983934"/>
              <a:gd name="connsiteX250" fmla="*/ 5268921 w 6179723"/>
              <a:gd name="connsiteY250" fmla="*/ 662111 h 1983934"/>
              <a:gd name="connsiteX251" fmla="*/ 5261094 w 6179723"/>
              <a:gd name="connsiteY251" fmla="*/ 688591 h 1983934"/>
              <a:gd name="connsiteX252" fmla="*/ 5259657 w 6179723"/>
              <a:gd name="connsiteY252" fmla="*/ 690361 h 1983934"/>
              <a:gd name="connsiteX253" fmla="*/ 5345553 w 6179723"/>
              <a:gd name="connsiteY253" fmla="*/ 769382 h 1983934"/>
              <a:gd name="connsiteX254" fmla="*/ 5358825 w 6179723"/>
              <a:gd name="connsiteY254" fmla="*/ 758335 h 1983934"/>
              <a:gd name="connsiteX255" fmla="*/ 5400282 w 6179723"/>
              <a:gd name="connsiteY255" fmla="*/ 762225 h 1983934"/>
              <a:gd name="connsiteX256" fmla="*/ 5422821 w 6179723"/>
              <a:gd name="connsiteY256" fmla="*/ 835576 h 1983934"/>
              <a:gd name="connsiteX257" fmla="*/ 5349679 w 6179723"/>
              <a:gd name="connsiteY257" fmla="*/ 858224 h 1983934"/>
              <a:gd name="connsiteX258" fmla="*/ 5320764 w 6179723"/>
              <a:gd name="connsiteY258" fmla="*/ 805600 h 1983934"/>
              <a:gd name="connsiteX259" fmla="*/ 5326822 w 6179723"/>
              <a:gd name="connsiteY259" fmla="*/ 784972 h 1983934"/>
              <a:gd name="connsiteX260" fmla="*/ 5329595 w 6179723"/>
              <a:gd name="connsiteY260" fmla="*/ 782664 h 1983934"/>
              <a:gd name="connsiteX261" fmla="*/ 5246682 w 6179723"/>
              <a:gd name="connsiteY261" fmla="*/ 706347 h 1983934"/>
              <a:gd name="connsiteX262" fmla="*/ 5243608 w 6179723"/>
              <a:gd name="connsiteY262" fmla="*/ 710134 h 1983934"/>
              <a:gd name="connsiteX263" fmla="*/ 5167415 w 6179723"/>
              <a:gd name="connsiteY263" fmla="*/ 718243 h 1983934"/>
              <a:gd name="connsiteX264" fmla="*/ 5130667 w 6179723"/>
              <a:gd name="connsiteY264" fmla="*/ 650602 h 1983934"/>
              <a:gd name="connsiteX265" fmla="*/ 4996381 w 6179723"/>
              <a:gd name="connsiteY265" fmla="*/ 1632767 h 1983934"/>
              <a:gd name="connsiteX266" fmla="*/ 5033033 w 6179723"/>
              <a:gd name="connsiteY266" fmla="*/ 1596232 h 1983934"/>
              <a:gd name="connsiteX267" fmla="*/ 5069685 w 6179723"/>
              <a:gd name="connsiteY267" fmla="*/ 1632767 h 1983934"/>
              <a:gd name="connsiteX268" fmla="*/ 5065858 w 6179723"/>
              <a:gd name="connsiteY268" fmla="*/ 1642067 h 1983934"/>
              <a:gd name="connsiteX269" fmla="*/ 5208296 w 6179723"/>
              <a:gd name="connsiteY269" fmla="*/ 1720472 h 1983934"/>
              <a:gd name="connsiteX270" fmla="*/ 5209740 w 6179723"/>
              <a:gd name="connsiteY270" fmla="*/ 1716977 h 1983934"/>
              <a:gd name="connsiteX271" fmla="*/ 5235683 w 6179723"/>
              <a:gd name="connsiteY271" fmla="*/ 1706350 h 1983934"/>
              <a:gd name="connsiteX272" fmla="*/ 5272335 w 6179723"/>
              <a:gd name="connsiteY272" fmla="*/ 1742885 h 1983934"/>
              <a:gd name="connsiteX273" fmla="*/ 5235683 w 6179723"/>
              <a:gd name="connsiteY273" fmla="*/ 1779655 h 1983934"/>
              <a:gd name="connsiteX274" fmla="*/ 5227014 w 6179723"/>
              <a:gd name="connsiteY274" fmla="*/ 1776065 h 1983934"/>
              <a:gd name="connsiteX275" fmla="*/ 5090542 w 6179723"/>
              <a:gd name="connsiteY275" fmla="*/ 1850495 h 1983934"/>
              <a:gd name="connsiteX276" fmla="*/ 5093088 w 6179723"/>
              <a:gd name="connsiteY276" fmla="*/ 1856653 h 1983934"/>
              <a:gd name="connsiteX277" fmla="*/ 5056435 w 6179723"/>
              <a:gd name="connsiteY277" fmla="*/ 1893423 h 1983934"/>
              <a:gd name="connsiteX278" fmla="*/ 5019783 w 6179723"/>
              <a:gd name="connsiteY278" fmla="*/ 1856653 h 1983934"/>
              <a:gd name="connsiteX279" fmla="*/ 5056435 w 6179723"/>
              <a:gd name="connsiteY279" fmla="*/ 1820118 h 1983934"/>
              <a:gd name="connsiteX280" fmla="*/ 5082378 w 6179723"/>
              <a:gd name="connsiteY280" fmla="*/ 1830744 h 1983934"/>
              <a:gd name="connsiteX281" fmla="*/ 5083371 w 6179723"/>
              <a:gd name="connsiteY281" fmla="*/ 1833148 h 1983934"/>
              <a:gd name="connsiteX282" fmla="*/ 5208185 w 6179723"/>
              <a:gd name="connsiteY282" fmla="*/ 1765131 h 1983934"/>
              <a:gd name="connsiteX283" fmla="*/ 5199031 w 6179723"/>
              <a:gd name="connsiteY283" fmla="*/ 1742885 h 1983934"/>
              <a:gd name="connsiteX284" fmla="*/ 5201140 w 6179723"/>
              <a:gd name="connsiteY284" fmla="*/ 1737783 h 1983934"/>
              <a:gd name="connsiteX285" fmla="*/ 5058148 w 6179723"/>
              <a:gd name="connsiteY285" fmla="*/ 1659135 h 1983934"/>
              <a:gd name="connsiteX286" fmla="*/ 5045962 w 6179723"/>
              <a:gd name="connsiteY286" fmla="*/ 1664182 h 1983934"/>
              <a:gd name="connsiteX287" fmla="*/ 5063844 w 6179723"/>
              <a:gd name="connsiteY287" fmla="*/ 1809461 h 1983934"/>
              <a:gd name="connsiteX288" fmla="*/ 5057447 w 6179723"/>
              <a:gd name="connsiteY288" fmla="*/ 1817668 h 1983934"/>
              <a:gd name="connsiteX289" fmla="*/ 5049153 w 6179723"/>
              <a:gd name="connsiteY289" fmla="*/ 1810868 h 1983934"/>
              <a:gd name="connsiteX290" fmla="*/ 5031636 w 6179723"/>
              <a:gd name="connsiteY290" fmla="*/ 1668958 h 1983934"/>
              <a:gd name="connsiteX291" fmla="*/ 5007090 w 6179723"/>
              <a:gd name="connsiteY291" fmla="*/ 1658792 h 1983934"/>
              <a:gd name="connsiteX292" fmla="*/ 4996381 w 6179723"/>
              <a:gd name="connsiteY292" fmla="*/ 1632767 h 1983934"/>
              <a:gd name="connsiteX293" fmla="*/ 4914374 w 6179723"/>
              <a:gd name="connsiteY293" fmla="*/ 1268052 h 1983934"/>
              <a:gd name="connsiteX294" fmla="*/ 5008358 w 6179723"/>
              <a:gd name="connsiteY294" fmla="*/ 1238826 h 1983934"/>
              <a:gd name="connsiteX295" fmla="*/ 5029578 w 6179723"/>
              <a:gd name="connsiteY295" fmla="*/ 1256219 h 1983934"/>
              <a:gd name="connsiteX296" fmla="*/ 5037607 w 6179723"/>
              <a:gd name="connsiteY296" fmla="*/ 1271367 h 1983934"/>
              <a:gd name="connsiteX297" fmla="*/ 5131993 w 6179723"/>
              <a:gd name="connsiteY297" fmla="*/ 1258722 h 1983934"/>
              <a:gd name="connsiteX298" fmla="*/ 5132829 w 6179723"/>
              <a:gd name="connsiteY298" fmla="*/ 1245021 h 1983934"/>
              <a:gd name="connsiteX299" fmla="*/ 5176289 w 6179723"/>
              <a:gd name="connsiteY299" fmla="*/ 1229209 h 1983934"/>
              <a:gd name="connsiteX300" fmla="*/ 5191834 w 6179723"/>
              <a:gd name="connsiteY300" fmla="*/ 1272919 h 1983934"/>
              <a:gd name="connsiteX301" fmla="*/ 5148276 w 6179723"/>
              <a:gd name="connsiteY301" fmla="*/ 1288412 h 1983934"/>
              <a:gd name="connsiteX302" fmla="*/ 5133528 w 6179723"/>
              <a:gd name="connsiteY302" fmla="*/ 1272281 h 1983934"/>
              <a:gd name="connsiteX303" fmla="*/ 5041527 w 6179723"/>
              <a:gd name="connsiteY303" fmla="*/ 1284805 h 1983934"/>
              <a:gd name="connsiteX304" fmla="*/ 5036946 w 6179723"/>
              <a:gd name="connsiteY304" fmla="*/ 1332660 h 1983934"/>
              <a:gd name="connsiteX305" fmla="*/ 5035509 w 6179723"/>
              <a:gd name="connsiteY305" fmla="*/ 1334430 h 1983934"/>
              <a:gd name="connsiteX306" fmla="*/ 5121405 w 6179723"/>
              <a:gd name="connsiteY306" fmla="*/ 1413451 h 1983934"/>
              <a:gd name="connsiteX307" fmla="*/ 5134677 w 6179723"/>
              <a:gd name="connsiteY307" fmla="*/ 1402404 h 1983934"/>
              <a:gd name="connsiteX308" fmla="*/ 5176133 w 6179723"/>
              <a:gd name="connsiteY308" fmla="*/ 1406294 h 1983934"/>
              <a:gd name="connsiteX309" fmla="*/ 5198673 w 6179723"/>
              <a:gd name="connsiteY309" fmla="*/ 1479644 h 1983934"/>
              <a:gd name="connsiteX310" fmla="*/ 5125531 w 6179723"/>
              <a:gd name="connsiteY310" fmla="*/ 1502294 h 1983934"/>
              <a:gd name="connsiteX311" fmla="*/ 5102674 w 6179723"/>
              <a:gd name="connsiteY311" fmla="*/ 1429042 h 1983934"/>
              <a:gd name="connsiteX312" fmla="*/ 5105447 w 6179723"/>
              <a:gd name="connsiteY312" fmla="*/ 1426734 h 1983934"/>
              <a:gd name="connsiteX313" fmla="*/ 5022533 w 6179723"/>
              <a:gd name="connsiteY313" fmla="*/ 1350417 h 1983934"/>
              <a:gd name="connsiteX314" fmla="*/ 5019460 w 6179723"/>
              <a:gd name="connsiteY314" fmla="*/ 1354203 h 1983934"/>
              <a:gd name="connsiteX315" fmla="*/ 4943267 w 6179723"/>
              <a:gd name="connsiteY315" fmla="*/ 1362313 h 1983934"/>
              <a:gd name="connsiteX316" fmla="*/ 4914374 w 6179723"/>
              <a:gd name="connsiteY316" fmla="*/ 1268052 h 1983934"/>
              <a:gd name="connsiteX317" fmla="*/ 4774748 w 6179723"/>
              <a:gd name="connsiteY317" fmla="*/ 642632 h 1983934"/>
              <a:gd name="connsiteX318" fmla="*/ 4808971 w 6179723"/>
              <a:gd name="connsiteY318" fmla="*/ 603591 h 1983934"/>
              <a:gd name="connsiteX319" fmla="*/ 4817850 w 6179723"/>
              <a:gd name="connsiteY319" fmla="*/ 606617 h 1983934"/>
              <a:gd name="connsiteX320" fmla="*/ 4949276 w 6179723"/>
              <a:gd name="connsiteY320" fmla="*/ 523602 h 1983934"/>
              <a:gd name="connsiteX321" fmla="*/ 4946342 w 6179723"/>
              <a:gd name="connsiteY321" fmla="*/ 517620 h 1983934"/>
              <a:gd name="connsiteX322" fmla="*/ 4980565 w 6179723"/>
              <a:gd name="connsiteY322" fmla="*/ 478579 h 1983934"/>
              <a:gd name="connsiteX323" fmla="*/ 5019496 w 6179723"/>
              <a:gd name="connsiteY323" fmla="*/ 512926 h 1983934"/>
              <a:gd name="connsiteX324" fmla="*/ 4985259 w 6179723"/>
              <a:gd name="connsiteY324" fmla="*/ 551733 h 1983934"/>
              <a:gd name="connsiteX325" fmla="*/ 4958689 w 6179723"/>
              <a:gd name="connsiteY325" fmla="*/ 542789 h 1983934"/>
              <a:gd name="connsiteX326" fmla="*/ 4957543 w 6179723"/>
              <a:gd name="connsiteY326" fmla="*/ 540454 h 1983934"/>
              <a:gd name="connsiteX327" fmla="*/ 4837342 w 6179723"/>
              <a:gd name="connsiteY327" fmla="*/ 616324 h 1983934"/>
              <a:gd name="connsiteX328" fmla="*/ 4847902 w 6179723"/>
              <a:gd name="connsiteY328" fmla="*/ 637938 h 1983934"/>
              <a:gd name="connsiteX329" fmla="*/ 4846124 w 6179723"/>
              <a:gd name="connsiteY329" fmla="*/ 643165 h 1983934"/>
              <a:gd name="connsiteX330" fmla="*/ 4993859 w 6179723"/>
              <a:gd name="connsiteY330" fmla="*/ 712494 h 1983934"/>
              <a:gd name="connsiteX331" fmla="*/ 5005697 w 6179723"/>
              <a:gd name="connsiteY331" fmla="*/ 706678 h 1983934"/>
              <a:gd name="connsiteX332" fmla="*/ 4978548 w 6179723"/>
              <a:gd name="connsiteY332" fmla="*/ 562841 h 1983934"/>
              <a:gd name="connsiteX333" fmla="*/ 4984407 w 6179723"/>
              <a:gd name="connsiteY333" fmla="*/ 554242 h 1983934"/>
              <a:gd name="connsiteX334" fmla="*/ 4993118 w 6179723"/>
              <a:gd name="connsiteY334" fmla="*/ 560496 h 1983934"/>
              <a:gd name="connsiteX335" fmla="*/ 5019687 w 6179723"/>
              <a:gd name="connsiteY335" fmla="*/ 700994 h 1983934"/>
              <a:gd name="connsiteX336" fmla="*/ 5044834 w 6179723"/>
              <a:gd name="connsiteY336" fmla="*/ 709568 h 1983934"/>
              <a:gd name="connsiteX337" fmla="*/ 5057188 w 6179723"/>
              <a:gd name="connsiteY337" fmla="*/ 734854 h 1983934"/>
              <a:gd name="connsiteX338" fmla="*/ 5022951 w 6179723"/>
              <a:gd name="connsiteY338" fmla="*/ 773661 h 1983934"/>
              <a:gd name="connsiteX339" fmla="*/ 4984034 w 6179723"/>
              <a:gd name="connsiteY339" fmla="*/ 739548 h 1983934"/>
              <a:gd name="connsiteX340" fmla="*/ 4987258 w 6179723"/>
              <a:gd name="connsiteY340" fmla="*/ 730022 h 1983934"/>
              <a:gd name="connsiteX341" fmla="*/ 4840092 w 6179723"/>
              <a:gd name="connsiteY341" fmla="*/ 660897 h 1983934"/>
              <a:gd name="connsiteX342" fmla="*/ 4838874 w 6179723"/>
              <a:gd name="connsiteY342" fmla="*/ 664479 h 1983934"/>
              <a:gd name="connsiteX343" fmla="*/ 4813665 w 6179723"/>
              <a:gd name="connsiteY343" fmla="*/ 676745 h 1983934"/>
              <a:gd name="connsiteX344" fmla="*/ 4774748 w 6179723"/>
              <a:gd name="connsiteY344" fmla="*/ 642632 h 1983934"/>
              <a:gd name="connsiteX345" fmla="*/ 4686381 w 6179723"/>
              <a:gd name="connsiteY345" fmla="*/ 849036 h 1983934"/>
              <a:gd name="connsiteX346" fmla="*/ 4740523 w 6179723"/>
              <a:gd name="connsiteY346" fmla="*/ 794894 h 1983934"/>
              <a:gd name="connsiteX347" fmla="*/ 4794900 w 6179723"/>
              <a:gd name="connsiteY347" fmla="*/ 849036 h 1983934"/>
              <a:gd name="connsiteX348" fmla="*/ 4793523 w 6179723"/>
              <a:gd name="connsiteY348" fmla="*/ 852371 h 1983934"/>
              <a:gd name="connsiteX349" fmla="*/ 4919777 w 6179723"/>
              <a:gd name="connsiteY349" fmla="*/ 885807 h 1983934"/>
              <a:gd name="connsiteX350" fmla="*/ 4928249 w 6179723"/>
              <a:gd name="connsiteY350" fmla="*/ 865090 h 1983934"/>
              <a:gd name="connsiteX351" fmla="*/ 4977078 w 6179723"/>
              <a:gd name="connsiteY351" fmla="*/ 844612 h 1983934"/>
              <a:gd name="connsiteX352" fmla="*/ 5026228 w 6179723"/>
              <a:gd name="connsiteY352" fmla="*/ 865091 h 1983934"/>
              <a:gd name="connsiteX353" fmla="*/ 5035879 w 6179723"/>
              <a:gd name="connsiteY353" fmla="*/ 879486 h 1983934"/>
              <a:gd name="connsiteX354" fmla="*/ 5147926 w 6179723"/>
              <a:gd name="connsiteY354" fmla="*/ 826542 h 1983934"/>
              <a:gd name="connsiteX355" fmla="*/ 5145280 w 6179723"/>
              <a:gd name="connsiteY355" fmla="*/ 816143 h 1983934"/>
              <a:gd name="connsiteX356" fmla="*/ 5177493 w 6179723"/>
              <a:gd name="connsiteY356" fmla="*/ 791842 h 1983934"/>
              <a:gd name="connsiteX357" fmla="*/ 5201652 w 6179723"/>
              <a:gd name="connsiteY357" fmla="*/ 823930 h 1983934"/>
              <a:gd name="connsiteX358" fmla="*/ 5169440 w 6179723"/>
              <a:gd name="connsiteY358" fmla="*/ 848467 h 1983934"/>
              <a:gd name="connsiteX359" fmla="*/ 5153504 w 6179723"/>
              <a:gd name="connsiteY359" fmla="*/ 839088 h 1983934"/>
              <a:gd name="connsiteX360" fmla="*/ 5042004 w 6179723"/>
              <a:gd name="connsiteY360" fmla="*/ 891686 h 1983934"/>
              <a:gd name="connsiteX361" fmla="*/ 5046590 w 6179723"/>
              <a:gd name="connsiteY361" fmla="*/ 914525 h 1983934"/>
              <a:gd name="connsiteX362" fmla="*/ 5004132 w 6179723"/>
              <a:gd name="connsiteY362" fmla="*/ 978711 h 1983934"/>
              <a:gd name="connsiteX363" fmla="*/ 4999598 w 6179723"/>
              <a:gd name="connsiteY363" fmla="*/ 979632 h 1983934"/>
              <a:gd name="connsiteX364" fmla="*/ 5013927 w 6179723"/>
              <a:gd name="connsiteY364" fmla="*/ 1096047 h 1983934"/>
              <a:gd name="connsiteX365" fmla="*/ 5037952 w 6179723"/>
              <a:gd name="connsiteY365" fmla="*/ 1105888 h 1983934"/>
              <a:gd name="connsiteX366" fmla="*/ 5048662 w 6179723"/>
              <a:gd name="connsiteY366" fmla="*/ 1131797 h 1983934"/>
              <a:gd name="connsiteX367" fmla="*/ 5012010 w 6179723"/>
              <a:gd name="connsiteY367" fmla="*/ 1168567 h 1983934"/>
              <a:gd name="connsiteX368" fmla="*/ 4975357 w 6179723"/>
              <a:gd name="connsiteY368" fmla="*/ 1131797 h 1983934"/>
              <a:gd name="connsiteX369" fmla="*/ 4986067 w 6179723"/>
              <a:gd name="connsiteY369" fmla="*/ 1105889 h 1983934"/>
              <a:gd name="connsiteX370" fmla="*/ 4999588 w 6179723"/>
              <a:gd name="connsiteY370" fmla="*/ 1100350 h 1983934"/>
              <a:gd name="connsiteX371" fmla="*/ 4985051 w 6179723"/>
              <a:gd name="connsiteY371" fmla="*/ 982584 h 1983934"/>
              <a:gd name="connsiteX372" fmla="*/ 4977078 w 6179723"/>
              <a:gd name="connsiteY372" fmla="*/ 984203 h 1983934"/>
              <a:gd name="connsiteX373" fmla="*/ 4928249 w 6179723"/>
              <a:gd name="connsiteY373" fmla="*/ 963752 h 1983934"/>
              <a:gd name="connsiteX374" fmla="*/ 4924997 w 6179723"/>
              <a:gd name="connsiteY374" fmla="*/ 958882 h 1983934"/>
              <a:gd name="connsiteX375" fmla="*/ 4848384 w 6179723"/>
              <a:gd name="connsiteY375" fmla="*/ 1013378 h 1983934"/>
              <a:gd name="connsiteX376" fmla="*/ 4854032 w 6179723"/>
              <a:gd name="connsiteY376" fmla="*/ 1025888 h 1983934"/>
              <a:gd name="connsiteX377" fmla="*/ 4822960 w 6179723"/>
              <a:gd name="connsiteY377" fmla="*/ 1060140 h 1983934"/>
              <a:gd name="connsiteX378" fmla="*/ 4788827 w 6179723"/>
              <a:gd name="connsiteY378" fmla="*/ 1028723 h 1983934"/>
              <a:gd name="connsiteX379" fmla="*/ 4820135 w 6179723"/>
              <a:gd name="connsiteY379" fmla="*/ 994706 h 1983934"/>
              <a:gd name="connsiteX380" fmla="*/ 4840702 w 6179723"/>
              <a:gd name="connsiteY380" fmla="*/ 1002099 h 1983934"/>
              <a:gd name="connsiteX381" fmla="*/ 4917307 w 6179723"/>
              <a:gd name="connsiteY381" fmla="*/ 947366 h 1983934"/>
              <a:gd name="connsiteX382" fmla="*/ 4913457 w 6179723"/>
              <a:gd name="connsiteY382" fmla="*/ 941599 h 1983934"/>
              <a:gd name="connsiteX383" fmla="*/ 4908033 w 6179723"/>
              <a:gd name="connsiteY383" fmla="*/ 914525 h 1983934"/>
              <a:gd name="connsiteX384" fmla="*/ 4911934 w 6179723"/>
              <a:gd name="connsiteY384" fmla="*/ 904986 h 1983934"/>
              <a:gd name="connsiteX385" fmla="*/ 4785600 w 6179723"/>
              <a:gd name="connsiteY385" fmla="*/ 871563 h 1983934"/>
              <a:gd name="connsiteX386" fmla="*/ 4779011 w 6179723"/>
              <a:gd name="connsiteY386" fmla="*/ 887524 h 1983934"/>
              <a:gd name="connsiteX387" fmla="*/ 4740523 w 6179723"/>
              <a:gd name="connsiteY387" fmla="*/ 903414 h 1983934"/>
              <a:gd name="connsiteX388" fmla="*/ 4686381 w 6179723"/>
              <a:gd name="connsiteY388" fmla="*/ 849036 h 1983934"/>
              <a:gd name="connsiteX389" fmla="*/ 4550600 w 6179723"/>
              <a:gd name="connsiteY389" fmla="*/ 1286701 h 1983934"/>
              <a:gd name="connsiteX390" fmla="*/ 4584823 w 6179723"/>
              <a:gd name="connsiteY390" fmla="*/ 1247660 h 1983934"/>
              <a:gd name="connsiteX391" fmla="*/ 4593702 w 6179723"/>
              <a:gd name="connsiteY391" fmla="*/ 1250687 h 1983934"/>
              <a:gd name="connsiteX392" fmla="*/ 4725128 w 6179723"/>
              <a:gd name="connsiteY392" fmla="*/ 1167671 h 1983934"/>
              <a:gd name="connsiteX393" fmla="*/ 4722194 w 6179723"/>
              <a:gd name="connsiteY393" fmla="*/ 1161689 h 1983934"/>
              <a:gd name="connsiteX394" fmla="*/ 4756416 w 6179723"/>
              <a:gd name="connsiteY394" fmla="*/ 1122648 h 1983934"/>
              <a:gd name="connsiteX395" fmla="*/ 4795348 w 6179723"/>
              <a:gd name="connsiteY395" fmla="*/ 1156995 h 1983934"/>
              <a:gd name="connsiteX396" fmla="*/ 4761110 w 6179723"/>
              <a:gd name="connsiteY396" fmla="*/ 1195802 h 1983934"/>
              <a:gd name="connsiteX397" fmla="*/ 4734541 w 6179723"/>
              <a:gd name="connsiteY397" fmla="*/ 1186859 h 1983934"/>
              <a:gd name="connsiteX398" fmla="*/ 4733395 w 6179723"/>
              <a:gd name="connsiteY398" fmla="*/ 1184523 h 1983934"/>
              <a:gd name="connsiteX399" fmla="*/ 4613194 w 6179723"/>
              <a:gd name="connsiteY399" fmla="*/ 1260393 h 1983934"/>
              <a:gd name="connsiteX400" fmla="*/ 4623754 w 6179723"/>
              <a:gd name="connsiteY400" fmla="*/ 1282007 h 1983934"/>
              <a:gd name="connsiteX401" fmla="*/ 4621976 w 6179723"/>
              <a:gd name="connsiteY401" fmla="*/ 1287234 h 1983934"/>
              <a:gd name="connsiteX402" fmla="*/ 4769711 w 6179723"/>
              <a:gd name="connsiteY402" fmla="*/ 1356564 h 1983934"/>
              <a:gd name="connsiteX403" fmla="*/ 4781549 w 6179723"/>
              <a:gd name="connsiteY403" fmla="*/ 1350747 h 1983934"/>
              <a:gd name="connsiteX404" fmla="*/ 4754400 w 6179723"/>
              <a:gd name="connsiteY404" fmla="*/ 1206910 h 1983934"/>
              <a:gd name="connsiteX405" fmla="*/ 4760259 w 6179723"/>
              <a:gd name="connsiteY405" fmla="*/ 1198311 h 1983934"/>
              <a:gd name="connsiteX406" fmla="*/ 4768970 w 6179723"/>
              <a:gd name="connsiteY406" fmla="*/ 1204566 h 1983934"/>
              <a:gd name="connsiteX407" fmla="*/ 4795539 w 6179723"/>
              <a:gd name="connsiteY407" fmla="*/ 1345063 h 1983934"/>
              <a:gd name="connsiteX408" fmla="*/ 4820686 w 6179723"/>
              <a:gd name="connsiteY408" fmla="*/ 1353636 h 1983934"/>
              <a:gd name="connsiteX409" fmla="*/ 4833040 w 6179723"/>
              <a:gd name="connsiteY409" fmla="*/ 1378923 h 1983934"/>
              <a:gd name="connsiteX410" fmla="*/ 4798802 w 6179723"/>
              <a:gd name="connsiteY410" fmla="*/ 1417730 h 1983934"/>
              <a:gd name="connsiteX411" fmla="*/ 4759886 w 6179723"/>
              <a:gd name="connsiteY411" fmla="*/ 1383617 h 1983934"/>
              <a:gd name="connsiteX412" fmla="*/ 4763109 w 6179723"/>
              <a:gd name="connsiteY412" fmla="*/ 1374091 h 1983934"/>
              <a:gd name="connsiteX413" fmla="*/ 4615944 w 6179723"/>
              <a:gd name="connsiteY413" fmla="*/ 1304967 h 1983934"/>
              <a:gd name="connsiteX414" fmla="*/ 4614726 w 6179723"/>
              <a:gd name="connsiteY414" fmla="*/ 1308548 h 1983934"/>
              <a:gd name="connsiteX415" fmla="*/ 4589517 w 6179723"/>
              <a:gd name="connsiteY415" fmla="*/ 1320814 h 1983934"/>
              <a:gd name="connsiteX416" fmla="*/ 4550600 w 6179723"/>
              <a:gd name="connsiteY416" fmla="*/ 1286701 h 1983934"/>
              <a:gd name="connsiteX417" fmla="*/ 4462232 w 6179723"/>
              <a:gd name="connsiteY417" fmla="*/ 1493106 h 1983934"/>
              <a:gd name="connsiteX418" fmla="*/ 4516375 w 6179723"/>
              <a:gd name="connsiteY418" fmla="*/ 1438964 h 1983934"/>
              <a:gd name="connsiteX419" fmla="*/ 4570752 w 6179723"/>
              <a:gd name="connsiteY419" fmla="*/ 1493106 h 1983934"/>
              <a:gd name="connsiteX420" fmla="*/ 4569375 w 6179723"/>
              <a:gd name="connsiteY420" fmla="*/ 1496440 h 1983934"/>
              <a:gd name="connsiteX421" fmla="*/ 4695629 w 6179723"/>
              <a:gd name="connsiteY421" fmla="*/ 1529877 h 1983934"/>
              <a:gd name="connsiteX422" fmla="*/ 4704101 w 6179723"/>
              <a:gd name="connsiteY422" fmla="*/ 1509160 h 1983934"/>
              <a:gd name="connsiteX423" fmla="*/ 4752929 w 6179723"/>
              <a:gd name="connsiteY423" fmla="*/ 1488681 h 1983934"/>
              <a:gd name="connsiteX424" fmla="*/ 4802080 w 6179723"/>
              <a:gd name="connsiteY424" fmla="*/ 1509161 h 1983934"/>
              <a:gd name="connsiteX425" fmla="*/ 4811731 w 6179723"/>
              <a:gd name="connsiteY425" fmla="*/ 1523556 h 1983934"/>
              <a:gd name="connsiteX426" fmla="*/ 4923778 w 6179723"/>
              <a:gd name="connsiteY426" fmla="*/ 1470611 h 1983934"/>
              <a:gd name="connsiteX427" fmla="*/ 4921132 w 6179723"/>
              <a:gd name="connsiteY427" fmla="*/ 1460213 h 1983934"/>
              <a:gd name="connsiteX428" fmla="*/ 4953344 w 6179723"/>
              <a:gd name="connsiteY428" fmla="*/ 1435911 h 1983934"/>
              <a:gd name="connsiteX429" fmla="*/ 4977504 w 6179723"/>
              <a:gd name="connsiteY429" fmla="*/ 1467999 h 1983934"/>
              <a:gd name="connsiteX430" fmla="*/ 4945292 w 6179723"/>
              <a:gd name="connsiteY430" fmla="*/ 1492537 h 1983934"/>
              <a:gd name="connsiteX431" fmla="*/ 4929356 w 6179723"/>
              <a:gd name="connsiteY431" fmla="*/ 1483158 h 1983934"/>
              <a:gd name="connsiteX432" fmla="*/ 4817856 w 6179723"/>
              <a:gd name="connsiteY432" fmla="*/ 1535755 h 1983934"/>
              <a:gd name="connsiteX433" fmla="*/ 4822442 w 6179723"/>
              <a:gd name="connsiteY433" fmla="*/ 1558594 h 1983934"/>
              <a:gd name="connsiteX434" fmla="*/ 4779984 w 6179723"/>
              <a:gd name="connsiteY434" fmla="*/ 1622781 h 1983934"/>
              <a:gd name="connsiteX435" fmla="*/ 4775449 w 6179723"/>
              <a:gd name="connsiteY435" fmla="*/ 1623701 h 1983934"/>
              <a:gd name="connsiteX436" fmla="*/ 4789779 w 6179723"/>
              <a:gd name="connsiteY436" fmla="*/ 1740117 h 1983934"/>
              <a:gd name="connsiteX437" fmla="*/ 4813804 w 6179723"/>
              <a:gd name="connsiteY437" fmla="*/ 1749958 h 1983934"/>
              <a:gd name="connsiteX438" fmla="*/ 4824514 w 6179723"/>
              <a:gd name="connsiteY438" fmla="*/ 1775866 h 1983934"/>
              <a:gd name="connsiteX439" fmla="*/ 4787862 w 6179723"/>
              <a:gd name="connsiteY439" fmla="*/ 1812636 h 1983934"/>
              <a:gd name="connsiteX440" fmla="*/ 4751209 w 6179723"/>
              <a:gd name="connsiteY440" fmla="*/ 1775866 h 1983934"/>
              <a:gd name="connsiteX441" fmla="*/ 4761919 w 6179723"/>
              <a:gd name="connsiteY441" fmla="*/ 1749958 h 1983934"/>
              <a:gd name="connsiteX442" fmla="*/ 4775440 w 6179723"/>
              <a:gd name="connsiteY442" fmla="*/ 1744419 h 1983934"/>
              <a:gd name="connsiteX443" fmla="*/ 4760903 w 6179723"/>
              <a:gd name="connsiteY443" fmla="*/ 1626653 h 1983934"/>
              <a:gd name="connsiteX444" fmla="*/ 4752929 w 6179723"/>
              <a:gd name="connsiteY444" fmla="*/ 1628272 h 1983934"/>
              <a:gd name="connsiteX445" fmla="*/ 4704101 w 6179723"/>
              <a:gd name="connsiteY445" fmla="*/ 1607822 h 1983934"/>
              <a:gd name="connsiteX446" fmla="*/ 4700849 w 6179723"/>
              <a:gd name="connsiteY446" fmla="*/ 1602951 h 1983934"/>
              <a:gd name="connsiteX447" fmla="*/ 4624235 w 6179723"/>
              <a:gd name="connsiteY447" fmla="*/ 1657447 h 1983934"/>
              <a:gd name="connsiteX448" fmla="*/ 4629884 w 6179723"/>
              <a:gd name="connsiteY448" fmla="*/ 1669957 h 1983934"/>
              <a:gd name="connsiteX449" fmla="*/ 4598812 w 6179723"/>
              <a:gd name="connsiteY449" fmla="*/ 1704210 h 1983934"/>
              <a:gd name="connsiteX450" fmla="*/ 4564679 w 6179723"/>
              <a:gd name="connsiteY450" fmla="*/ 1672792 h 1983934"/>
              <a:gd name="connsiteX451" fmla="*/ 4595987 w 6179723"/>
              <a:gd name="connsiteY451" fmla="*/ 1638775 h 1983934"/>
              <a:gd name="connsiteX452" fmla="*/ 4616554 w 6179723"/>
              <a:gd name="connsiteY452" fmla="*/ 1646168 h 1983934"/>
              <a:gd name="connsiteX453" fmla="*/ 4693159 w 6179723"/>
              <a:gd name="connsiteY453" fmla="*/ 1591435 h 1983934"/>
              <a:gd name="connsiteX454" fmla="*/ 4689309 w 6179723"/>
              <a:gd name="connsiteY454" fmla="*/ 1585669 h 1983934"/>
              <a:gd name="connsiteX455" fmla="*/ 4683885 w 6179723"/>
              <a:gd name="connsiteY455" fmla="*/ 1558594 h 1983934"/>
              <a:gd name="connsiteX456" fmla="*/ 4687786 w 6179723"/>
              <a:gd name="connsiteY456" fmla="*/ 1549055 h 1983934"/>
              <a:gd name="connsiteX457" fmla="*/ 4561452 w 6179723"/>
              <a:gd name="connsiteY457" fmla="*/ 1515632 h 1983934"/>
              <a:gd name="connsiteX458" fmla="*/ 4554863 w 6179723"/>
              <a:gd name="connsiteY458" fmla="*/ 1531593 h 1983934"/>
              <a:gd name="connsiteX459" fmla="*/ 4516375 w 6179723"/>
              <a:gd name="connsiteY459" fmla="*/ 1547483 h 1983934"/>
              <a:gd name="connsiteX460" fmla="*/ 4462232 w 6179723"/>
              <a:gd name="connsiteY460" fmla="*/ 1493106 h 1983934"/>
              <a:gd name="connsiteX461" fmla="*/ 4355291 w 6179723"/>
              <a:gd name="connsiteY461" fmla="*/ 581922 h 1983934"/>
              <a:gd name="connsiteX462" fmla="*/ 4426572 w 6179723"/>
              <a:gd name="connsiteY462" fmla="*/ 553963 h 1983934"/>
              <a:gd name="connsiteX463" fmla="*/ 4454747 w 6179723"/>
              <a:gd name="connsiteY463" fmla="*/ 625338 h 1983934"/>
              <a:gd name="connsiteX464" fmla="*/ 4452151 w 6179723"/>
              <a:gd name="connsiteY464" fmla="*/ 627843 h 1983934"/>
              <a:gd name="connsiteX465" fmla="*/ 4540444 w 6179723"/>
              <a:gd name="connsiteY465" fmla="*/ 697865 h 1983934"/>
              <a:gd name="connsiteX466" fmla="*/ 4543231 w 6179723"/>
              <a:gd name="connsiteY466" fmla="*/ 693864 h 1983934"/>
              <a:gd name="connsiteX467" fmla="*/ 4618623 w 6179723"/>
              <a:gd name="connsiteY467" fmla="*/ 680181 h 1983934"/>
              <a:gd name="connsiteX468" fmla="*/ 4654360 w 6179723"/>
              <a:gd name="connsiteY468" fmla="*/ 772065 h 1983934"/>
              <a:gd name="connsiteX469" fmla="*/ 4562776 w 6179723"/>
              <a:gd name="connsiteY469" fmla="*/ 808114 h 1983934"/>
              <a:gd name="connsiteX470" fmla="*/ 4540336 w 6179723"/>
              <a:gd name="connsiteY470" fmla="*/ 792325 h 1983934"/>
              <a:gd name="connsiteX471" fmla="*/ 4531216 w 6179723"/>
              <a:gd name="connsiteY471" fmla="*/ 777809 h 1983934"/>
              <a:gd name="connsiteX472" fmla="*/ 4438015 w 6179723"/>
              <a:gd name="connsiteY472" fmla="*/ 797351 h 1983934"/>
              <a:gd name="connsiteX473" fmla="*/ 4438187 w 6179723"/>
              <a:gd name="connsiteY473" fmla="*/ 811075 h 1983934"/>
              <a:gd name="connsiteX474" fmla="*/ 4396006 w 6179723"/>
              <a:gd name="connsiteY474" fmla="*/ 830037 h 1983934"/>
              <a:gd name="connsiteX475" fmla="*/ 4377293 w 6179723"/>
              <a:gd name="connsiteY475" fmla="*/ 787587 h 1983934"/>
              <a:gd name="connsiteX476" fmla="*/ 4419595 w 6179723"/>
              <a:gd name="connsiteY476" fmla="*/ 768937 h 1983934"/>
              <a:gd name="connsiteX477" fmla="*/ 4435488 w 6179723"/>
              <a:gd name="connsiteY477" fmla="*/ 783942 h 1983934"/>
              <a:gd name="connsiteX478" fmla="*/ 4526320 w 6179723"/>
              <a:gd name="connsiteY478" fmla="*/ 764696 h 1983934"/>
              <a:gd name="connsiteX479" fmla="*/ 4527375 w 6179723"/>
              <a:gd name="connsiteY479" fmla="*/ 716632 h 1983934"/>
              <a:gd name="connsiteX480" fmla="*/ 4528678 w 6179723"/>
              <a:gd name="connsiteY480" fmla="*/ 714762 h 1983934"/>
              <a:gd name="connsiteX481" fmla="*/ 4437211 w 6179723"/>
              <a:gd name="connsiteY481" fmla="*/ 642263 h 1983934"/>
              <a:gd name="connsiteX482" fmla="*/ 4424787 w 6179723"/>
              <a:gd name="connsiteY482" fmla="*/ 654255 h 1983934"/>
              <a:gd name="connsiteX483" fmla="*/ 4383157 w 6179723"/>
              <a:gd name="connsiteY483" fmla="*/ 653419 h 1983934"/>
              <a:gd name="connsiteX484" fmla="*/ 4355291 w 6179723"/>
              <a:gd name="connsiteY484" fmla="*/ 581922 h 1983934"/>
              <a:gd name="connsiteX485" fmla="*/ 4201636 w 6179723"/>
              <a:gd name="connsiteY485" fmla="*/ 996851 h 1983934"/>
              <a:gd name="connsiteX486" fmla="*/ 4212029 w 6179723"/>
              <a:gd name="connsiteY486" fmla="*/ 970766 h 1983934"/>
              <a:gd name="connsiteX487" fmla="*/ 4263943 w 6179723"/>
              <a:gd name="connsiteY487" fmla="*/ 970142 h 1983934"/>
              <a:gd name="connsiteX488" fmla="*/ 4275041 w 6179723"/>
              <a:gd name="connsiteY488" fmla="*/ 995887 h 1983934"/>
              <a:gd name="connsiteX489" fmla="*/ 4269581 w 6179723"/>
              <a:gd name="connsiteY489" fmla="*/ 1009440 h 1983934"/>
              <a:gd name="connsiteX490" fmla="*/ 4365415 w 6179723"/>
              <a:gd name="connsiteY490" fmla="*/ 1082138 h 1983934"/>
              <a:gd name="connsiteX491" fmla="*/ 4368518 w 6179723"/>
              <a:gd name="connsiteY491" fmla="*/ 1074310 h 1983934"/>
              <a:gd name="connsiteX492" fmla="*/ 4417228 w 6179723"/>
              <a:gd name="connsiteY492" fmla="*/ 1053579 h 1983934"/>
              <a:gd name="connsiteX493" fmla="*/ 4422987 w 6179723"/>
              <a:gd name="connsiteY493" fmla="*/ 1054646 h 1983934"/>
              <a:gd name="connsiteX494" fmla="*/ 4437364 w 6179723"/>
              <a:gd name="connsiteY494" fmla="*/ 961733 h 1983934"/>
              <a:gd name="connsiteX495" fmla="*/ 4424459 w 6179723"/>
              <a:gd name="connsiteY495" fmla="*/ 957057 h 1983934"/>
              <a:gd name="connsiteX496" fmla="*/ 4413334 w 6179723"/>
              <a:gd name="connsiteY496" fmla="*/ 934406 h 1983934"/>
              <a:gd name="connsiteX497" fmla="*/ 4421582 w 6179723"/>
              <a:gd name="connsiteY497" fmla="*/ 910899 h 1983934"/>
              <a:gd name="connsiteX498" fmla="*/ 4467903 w 6179723"/>
              <a:gd name="connsiteY498" fmla="*/ 908349 h 1983934"/>
              <a:gd name="connsiteX499" fmla="*/ 4470446 w 6179723"/>
              <a:gd name="connsiteY499" fmla="*/ 954510 h 1983934"/>
              <a:gd name="connsiteX500" fmla="*/ 4450804 w 6179723"/>
              <a:gd name="connsiteY500" fmla="*/ 964094 h 1983934"/>
              <a:gd name="connsiteX501" fmla="*/ 4436603 w 6179723"/>
              <a:gd name="connsiteY501" fmla="*/ 1057167 h 1983934"/>
              <a:gd name="connsiteX502" fmla="*/ 4443421 w 6179723"/>
              <a:gd name="connsiteY502" fmla="*/ 1058428 h 1983934"/>
              <a:gd name="connsiteX503" fmla="*/ 4466607 w 6179723"/>
              <a:gd name="connsiteY503" fmla="*/ 1073424 h 1983934"/>
              <a:gd name="connsiteX504" fmla="*/ 4472407 w 6179723"/>
              <a:gd name="connsiteY504" fmla="*/ 1081862 h 1983934"/>
              <a:gd name="connsiteX505" fmla="*/ 4582783 w 6179723"/>
              <a:gd name="connsiteY505" fmla="*/ 1015643 h 1983934"/>
              <a:gd name="connsiteX506" fmla="*/ 4575940 w 6179723"/>
              <a:gd name="connsiteY506" fmla="*/ 999790 h 1983934"/>
              <a:gd name="connsiteX507" fmla="*/ 4591395 w 6179723"/>
              <a:gd name="connsiteY507" fmla="*/ 961125 h 1983934"/>
              <a:gd name="connsiteX508" fmla="*/ 4668125 w 6179723"/>
              <a:gd name="connsiteY508" fmla="*/ 960247 h 1983934"/>
              <a:gd name="connsiteX509" fmla="*/ 4669167 w 6179723"/>
              <a:gd name="connsiteY509" fmla="*/ 1036809 h 1983934"/>
              <a:gd name="connsiteX510" fmla="*/ 4592441 w 6179723"/>
              <a:gd name="connsiteY510" fmla="*/ 1038019 h 1983934"/>
              <a:gd name="connsiteX511" fmla="*/ 4591011 w 6179723"/>
              <a:gd name="connsiteY511" fmla="*/ 1034707 h 1983934"/>
              <a:gd name="connsiteX512" fmla="*/ 4483008 w 6179723"/>
              <a:gd name="connsiteY512" fmla="*/ 1099463 h 1983934"/>
              <a:gd name="connsiteX513" fmla="*/ 4487936 w 6179723"/>
              <a:gd name="connsiteY513" fmla="*/ 1122389 h 1983934"/>
              <a:gd name="connsiteX514" fmla="*/ 4468559 w 6179723"/>
              <a:gd name="connsiteY514" fmla="*/ 1171665 h 1983934"/>
              <a:gd name="connsiteX515" fmla="*/ 4369975 w 6179723"/>
              <a:gd name="connsiteY515" fmla="*/ 1172723 h 1983934"/>
              <a:gd name="connsiteX516" fmla="*/ 4348896 w 6179723"/>
              <a:gd name="connsiteY516" fmla="*/ 1123798 h 1983934"/>
              <a:gd name="connsiteX517" fmla="*/ 4359752 w 6179723"/>
              <a:gd name="connsiteY517" fmla="*/ 1096419 h 1983934"/>
              <a:gd name="connsiteX518" fmla="*/ 4262664 w 6179723"/>
              <a:gd name="connsiteY518" fmla="*/ 1022717 h 1983934"/>
              <a:gd name="connsiteX519" fmla="*/ 4238855 w 6179723"/>
              <a:gd name="connsiteY519" fmla="*/ 1033070 h 1983934"/>
              <a:gd name="connsiteX520" fmla="*/ 4212818 w 6179723"/>
              <a:gd name="connsiteY520" fmla="*/ 1022677 h 1983934"/>
              <a:gd name="connsiteX521" fmla="*/ 4201636 w 6179723"/>
              <a:gd name="connsiteY521" fmla="*/ 996851 h 1983934"/>
              <a:gd name="connsiteX522" fmla="*/ 4131143 w 6179723"/>
              <a:gd name="connsiteY522" fmla="*/ 1225992 h 1983934"/>
              <a:gd name="connsiteX523" fmla="*/ 4202424 w 6179723"/>
              <a:gd name="connsiteY523" fmla="*/ 1198032 h 1983934"/>
              <a:gd name="connsiteX524" fmla="*/ 4230599 w 6179723"/>
              <a:gd name="connsiteY524" fmla="*/ 1269407 h 1983934"/>
              <a:gd name="connsiteX525" fmla="*/ 4228003 w 6179723"/>
              <a:gd name="connsiteY525" fmla="*/ 1271913 h 1983934"/>
              <a:gd name="connsiteX526" fmla="*/ 4316296 w 6179723"/>
              <a:gd name="connsiteY526" fmla="*/ 1341935 h 1983934"/>
              <a:gd name="connsiteX527" fmla="*/ 4319083 w 6179723"/>
              <a:gd name="connsiteY527" fmla="*/ 1337933 h 1983934"/>
              <a:gd name="connsiteX528" fmla="*/ 4394475 w 6179723"/>
              <a:gd name="connsiteY528" fmla="*/ 1324249 h 1983934"/>
              <a:gd name="connsiteX529" fmla="*/ 4430211 w 6179723"/>
              <a:gd name="connsiteY529" fmla="*/ 1416134 h 1983934"/>
              <a:gd name="connsiteX530" fmla="*/ 4338628 w 6179723"/>
              <a:gd name="connsiteY530" fmla="*/ 1452183 h 1983934"/>
              <a:gd name="connsiteX531" fmla="*/ 4316188 w 6179723"/>
              <a:gd name="connsiteY531" fmla="*/ 1436395 h 1983934"/>
              <a:gd name="connsiteX532" fmla="*/ 4307068 w 6179723"/>
              <a:gd name="connsiteY532" fmla="*/ 1421878 h 1983934"/>
              <a:gd name="connsiteX533" fmla="*/ 4213867 w 6179723"/>
              <a:gd name="connsiteY533" fmla="*/ 1441420 h 1983934"/>
              <a:gd name="connsiteX534" fmla="*/ 4214039 w 6179723"/>
              <a:gd name="connsiteY534" fmla="*/ 1455145 h 1983934"/>
              <a:gd name="connsiteX535" fmla="*/ 4171858 w 6179723"/>
              <a:gd name="connsiteY535" fmla="*/ 1474106 h 1983934"/>
              <a:gd name="connsiteX536" fmla="*/ 4153145 w 6179723"/>
              <a:gd name="connsiteY536" fmla="*/ 1431656 h 1983934"/>
              <a:gd name="connsiteX537" fmla="*/ 4195447 w 6179723"/>
              <a:gd name="connsiteY537" fmla="*/ 1413006 h 1983934"/>
              <a:gd name="connsiteX538" fmla="*/ 4211340 w 6179723"/>
              <a:gd name="connsiteY538" fmla="*/ 1428011 h 1983934"/>
              <a:gd name="connsiteX539" fmla="*/ 4302172 w 6179723"/>
              <a:gd name="connsiteY539" fmla="*/ 1408766 h 1983934"/>
              <a:gd name="connsiteX540" fmla="*/ 4303227 w 6179723"/>
              <a:gd name="connsiteY540" fmla="*/ 1360701 h 1983934"/>
              <a:gd name="connsiteX541" fmla="*/ 4304529 w 6179723"/>
              <a:gd name="connsiteY541" fmla="*/ 1358830 h 1983934"/>
              <a:gd name="connsiteX542" fmla="*/ 4213063 w 6179723"/>
              <a:gd name="connsiteY542" fmla="*/ 1286332 h 1983934"/>
              <a:gd name="connsiteX543" fmla="*/ 4200639 w 6179723"/>
              <a:gd name="connsiteY543" fmla="*/ 1298324 h 1983934"/>
              <a:gd name="connsiteX544" fmla="*/ 4159008 w 6179723"/>
              <a:gd name="connsiteY544" fmla="*/ 1297489 h 1983934"/>
              <a:gd name="connsiteX545" fmla="*/ 4131143 w 6179723"/>
              <a:gd name="connsiteY545" fmla="*/ 1225992 h 1983934"/>
              <a:gd name="connsiteX546" fmla="*/ 3977488 w 6179723"/>
              <a:gd name="connsiteY546" fmla="*/ 1640920 h 1983934"/>
              <a:gd name="connsiteX547" fmla="*/ 3987881 w 6179723"/>
              <a:gd name="connsiteY547" fmla="*/ 1614836 h 1983934"/>
              <a:gd name="connsiteX548" fmla="*/ 4039795 w 6179723"/>
              <a:gd name="connsiteY548" fmla="*/ 1614212 h 1983934"/>
              <a:gd name="connsiteX549" fmla="*/ 4050893 w 6179723"/>
              <a:gd name="connsiteY549" fmla="*/ 1639956 h 1983934"/>
              <a:gd name="connsiteX550" fmla="*/ 4045432 w 6179723"/>
              <a:gd name="connsiteY550" fmla="*/ 1653509 h 1983934"/>
              <a:gd name="connsiteX551" fmla="*/ 4141267 w 6179723"/>
              <a:gd name="connsiteY551" fmla="*/ 1726207 h 1983934"/>
              <a:gd name="connsiteX552" fmla="*/ 4144370 w 6179723"/>
              <a:gd name="connsiteY552" fmla="*/ 1718380 h 1983934"/>
              <a:gd name="connsiteX553" fmla="*/ 4193080 w 6179723"/>
              <a:gd name="connsiteY553" fmla="*/ 1697649 h 1983934"/>
              <a:gd name="connsiteX554" fmla="*/ 4198839 w 6179723"/>
              <a:gd name="connsiteY554" fmla="*/ 1698715 h 1983934"/>
              <a:gd name="connsiteX555" fmla="*/ 4213216 w 6179723"/>
              <a:gd name="connsiteY555" fmla="*/ 1605803 h 1983934"/>
              <a:gd name="connsiteX556" fmla="*/ 4200310 w 6179723"/>
              <a:gd name="connsiteY556" fmla="*/ 1601126 h 1983934"/>
              <a:gd name="connsiteX557" fmla="*/ 4189185 w 6179723"/>
              <a:gd name="connsiteY557" fmla="*/ 1578475 h 1983934"/>
              <a:gd name="connsiteX558" fmla="*/ 4197434 w 6179723"/>
              <a:gd name="connsiteY558" fmla="*/ 1554969 h 1983934"/>
              <a:gd name="connsiteX559" fmla="*/ 4243755 w 6179723"/>
              <a:gd name="connsiteY559" fmla="*/ 1552419 h 1983934"/>
              <a:gd name="connsiteX560" fmla="*/ 4246298 w 6179723"/>
              <a:gd name="connsiteY560" fmla="*/ 1598580 h 1983934"/>
              <a:gd name="connsiteX561" fmla="*/ 4226655 w 6179723"/>
              <a:gd name="connsiteY561" fmla="*/ 1608164 h 1983934"/>
              <a:gd name="connsiteX562" fmla="*/ 4212455 w 6179723"/>
              <a:gd name="connsiteY562" fmla="*/ 1701236 h 1983934"/>
              <a:gd name="connsiteX563" fmla="*/ 4219273 w 6179723"/>
              <a:gd name="connsiteY563" fmla="*/ 1702498 h 1983934"/>
              <a:gd name="connsiteX564" fmla="*/ 4242459 w 6179723"/>
              <a:gd name="connsiteY564" fmla="*/ 1717493 h 1983934"/>
              <a:gd name="connsiteX565" fmla="*/ 4248259 w 6179723"/>
              <a:gd name="connsiteY565" fmla="*/ 1725931 h 1983934"/>
              <a:gd name="connsiteX566" fmla="*/ 4358635 w 6179723"/>
              <a:gd name="connsiteY566" fmla="*/ 1659713 h 1983934"/>
              <a:gd name="connsiteX567" fmla="*/ 4351792 w 6179723"/>
              <a:gd name="connsiteY567" fmla="*/ 1643859 h 1983934"/>
              <a:gd name="connsiteX568" fmla="*/ 4367247 w 6179723"/>
              <a:gd name="connsiteY568" fmla="*/ 1605194 h 1983934"/>
              <a:gd name="connsiteX569" fmla="*/ 4443977 w 6179723"/>
              <a:gd name="connsiteY569" fmla="*/ 1604316 h 1983934"/>
              <a:gd name="connsiteX570" fmla="*/ 4445018 w 6179723"/>
              <a:gd name="connsiteY570" fmla="*/ 1680878 h 1983934"/>
              <a:gd name="connsiteX571" fmla="*/ 4368293 w 6179723"/>
              <a:gd name="connsiteY571" fmla="*/ 1682089 h 1983934"/>
              <a:gd name="connsiteX572" fmla="*/ 4366863 w 6179723"/>
              <a:gd name="connsiteY572" fmla="*/ 1678775 h 1983934"/>
              <a:gd name="connsiteX573" fmla="*/ 4258860 w 6179723"/>
              <a:gd name="connsiteY573" fmla="*/ 1743532 h 1983934"/>
              <a:gd name="connsiteX574" fmla="*/ 4263787 w 6179723"/>
              <a:gd name="connsiteY574" fmla="*/ 1766458 h 1983934"/>
              <a:gd name="connsiteX575" fmla="*/ 4244410 w 6179723"/>
              <a:gd name="connsiteY575" fmla="*/ 1815734 h 1983934"/>
              <a:gd name="connsiteX576" fmla="*/ 4145827 w 6179723"/>
              <a:gd name="connsiteY576" fmla="*/ 1816792 h 1983934"/>
              <a:gd name="connsiteX577" fmla="*/ 4124748 w 6179723"/>
              <a:gd name="connsiteY577" fmla="*/ 1767867 h 1983934"/>
              <a:gd name="connsiteX578" fmla="*/ 4135604 w 6179723"/>
              <a:gd name="connsiteY578" fmla="*/ 1740488 h 1983934"/>
              <a:gd name="connsiteX579" fmla="*/ 4038516 w 6179723"/>
              <a:gd name="connsiteY579" fmla="*/ 1666786 h 1983934"/>
              <a:gd name="connsiteX580" fmla="*/ 4014707 w 6179723"/>
              <a:gd name="connsiteY580" fmla="*/ 1677140 h 1983934"/>
              <a:gd name="connsiteX581" fmla="*/ 3988670 w 6179723"/>
              <a:gd name="connsiteY581" fmla="*/ 1666746 h 1983934"/>
              <a:gd name="connsiteX582" fmla="*/ 3977488 w 6179723"/>
              <a:gd name="connsiteY582" fmla="*/ 1640920 h 1983934"/>
              <a:gd name="connsiteX583" fmla="*/ 3965059 w 6179723"/>
              <a:gd name="connsiteY583" fmla="*/ 770025 h 1983934"/>
              <a:gd name="connsiteX584" fmla="*/ 4001829 w 6179723"/>
              <a:gd name="connsiteY584" fmla="*/ 733373 h 1983934"/>
              <a:gd name="connsiteX585" fmla="*/ 4027737 w 6179723"/>
              <a:gd name="connsiteY585" fmla="*/ 744082 h 1983934"/>
              <a:gd name="connsiteX586" fmla="*/ 4033276 w 6179723"/>
              <a:gd name="connsiteY586" fmla="*/ 757605 h 1983934"/>
              <a:gd name="connsiteX587" fmla="*/ 4151042 w 6179723"/>
              <a:gd name="connsiteY587" fmla="*/ 743068 h 1983934"/>
              <a:gd name="connsiteX588" fmla="*/ 4149423 w 6179723"/>
              <a:gd name="connsiteY588" fmla="*/ 735094 h 1983934"/>
              <a:gd name="connsiteX589" fmla="*/ 4169874 w 6179723"/>
              <a:gd name="connsiteY589" fmla="*/ 686266 h 1983934"/>
              <a:gd name="connsiteX590" fmla="*/ 4174744 w 6179723"/>
              <a:gd name="connsiteY590" fmla="*/ 683014 h 1983934"/>
              <a:gd name="connsiteX591" fmla="*/ 4120249 w 6179723"/>
              <a:gd name="connsiteY591" fmla="*/ 606400 h 1983934"/>
              <a:gd name="connsiteX592" fmla="*/ 4107739 w 6179723"/>
              <a:gd name="connsiteY592" fmla="*/ 612049 h 1983934"/>
              <a:gd name="connsiteX593" fmla="*/ 4073486 w 6179723"/>
              <a:gd name="connsiteY593" fmla="*/ 580976 h 1983934"/>
              <a:gd name="connsiteX594" fmla="*/ 4104904 w 6179723"/>
              <a:gd name="connsiteY594" fmla="*/ 546843 h 1983934"/>
              <a:gd name="connsiteX595" fmla="*/ 4138920 w 6179723"/>
              <a:gd name="connsiteY595" fmla="*/ 578151 h 1983934"/>
              <a:gd name="connsiteX596" fmla="*/ 4131527 w 6179723"/>
              <a:gd name="connsiteY596" fmla="*/ 598719 h 1983934"/>
              <a:gd name="connsiteX597" fmla="*/ 4186261 w 6179723"/>
              <a:gd name="connsiteY597" fmla="*/ 675323 h 1983934"/>
              <a:gd name="connsiteX598" fmla="*/ 4192027 w 6179723"/>
              <a:gd name="connsiteY598" fmla="*/ 671473 h 1983934"/>
              <a:gd name="connsiteX599" fmla="*/ 4219101 w 6179723"/>
              <a:gd name="connsiteY599" fmla="*/ 666050 h 1983934"/>
              <a:gd name="connsiteX600" fmla="*/ 4229143 w 6179723"/>
              <a:gd name="connsiteY600" fmla="*/ 668052 h 1983934"/>
              <a:gd name="connsiteX601" fmla="*/ 4261131 w 6179723"/>
              <a:gd name="connsiteY601" fmla="*/ 547142 h 1983934"/>
              <a:gd name="connsiteX602" fmla="*/ 4246102 w 6179723"/>
              <a:gd name="connsiteY602" fmla="*/ 537027 h 1983934"/>
              <a:gd name="connsiteX603" fmla="*/ 4230212 w 6179723"/>
              <a:gd name="connsiteY603" fmla="*/ 498539 h 1983934"/>
              <a:gd name="connsiteX604" fmla="*/ 4284590 w 6179723"/>
              <a:gd name="connsiteY604" fmla="*/ 444397 h 1983934"/>
              <a:gd name="connsiteX605" fmla="*/ 4338732 w 6179723"/>
              <a:gd name="connsiteY605" fmla="*/ 498539 h 1983934"/>
              <a:gd name="connsiteX606" fmla="*/ 4284590 w 6179723"/>
              <a:gd name="connsiteY606" fmla="*/ 552917 h 1983934"/>
              <a:gd name="connsiteX607" fmla="*/ 4281078 w 6179723"/>
              <a:gd name="connsiteY607" fmla="*/ 552211 h 1983934"/>
              <a:gd name="connsiteX608" fmla="*/ 4249016 w 6179723"/>
              <a:gd name="connsiteY608" fmla="*/ 673273 h 1983934"/>
              <a:gd name="connsiteX609" fmla="*/ 4268535 w 6179723"/>
              <a:gd name="connsiteY609" fmla="*/ 686266 h 1983934"/>
              <a:gd name="connsiteX610" fmla="*/ 4289015 w 6179723"/>
              <a:gd name="connsiteY610" fmla="*/ 735094 h 1983934"/>
              <a:gd name="connsiteX611" fmla="*/ 4268535 w 6179723"/>
              <a:gd name="connsiteY611" fmla="*/ 784245 h 1983934"/>
              <a:gd name="connsiteX612" fmla="*/ 4254140 w 6179723"/>
              <a:gd name="connsiteY612" fmla="*/ 793896 h 1983934"/>
              <a:gd name="connsiteX613" fmla="*/ 4307084 w 6179723"/>
              <a:gd name="connsiteY613" fmla="*/ 905942 h 1983934"/>
              <a:gd name="connsiteX614" fmla="*/ 4317483 w 6179723"/>
              <a:gd name="connsiteY614" fmla="*/ 903296 h 1983934"/>
              <a:gd name="connsiteX615" fmla="*/ 4341785 w 6179723"/>
              <a:gd name="connsiteY615" fmla="*/ 935510 h 1983934"/>
              <a:gd name="connsiteX616" fmla="*/ 4309697 w 6179723"/>
              <a:gd name="connsiteY616" fmla="*/ 959669 h 1983934"/>
              <a:gd name="connsiteX617" fmla="*/ 4285159 w 6179723"/>
              <a:gd name="connsiteY617" fmla="*/ 927456 h 1983934"/>
              <a:gd name="connsiteX618" fmla="*/ 4294538 w 6179723"/>
              <a:gd name="connsiteY618" fmla="*/ 911521 h 1983934"/>
              <a:gd name="connsiteX619" fmla="*/ 4241940 w 6179723"/>
              <a:gd name="connsiteY619" fmla="*/ 800021 h 1983934"/>
              <a:gd name="connsiteX620" fmla="*/ 4219101 w 6179723"/>
              <a:gd name="connsiteY620" fmla="*/ 804607 h 1983934"/>
              <a:gd name="connsiteX621" fmla="*/ 4154915 w 6179723"/>
              <a:gd name="connsiteY621" fmla="*/ 762149 h 1983934"/>
              <a:gd name="connsiteX622" fmla="*/ 4153994 w 6179723"/>
              <a:gd name="connsiteY622" fmla="*/ 757615 h 1983934"/>
              <a:gd name="connsiteX623" fmla="*/ 4037579 w 6179723"/>
              <a:gd name="connsiteY623" fmla="*/ 771943 h 1983934"/>
              <a:gd name="connsiteX624" fmla="*/ 4027737 w 6179723"/>
              <a:gd name="connsiteY624" fmla="*/ 795968 h 1983934"/>
              <a:gd name="connsiteX625" fmla="*/ 4001829 w 6179723"/>
              <a:gd name="connsiteY625" fmla="*/ 806678 h 1983934"/>
              <a:gd name="connsiteX626" fmla="*/ 3965059 w 6179723"/>
              <a:gd name="connsiteY626" fmla="*/ 770025 h 1983934"/>
              <a:gd name="connsiteX627" fmla="*/ 3740911 w 6179723"/>
              <a:gd name="connsiteY627" fmla="*/ 1414095 h 1983934"/>
              <a:gd name="connsiteX628" fmla="*/ 3777681 w 6179723"/>
              <a:gd name="connsiteY628" fmla="*/ 1377443 h 1983934"/>
              <a:gd name="connsiteX629" fmla="*/ 3803589 w 6179723"/>
              <a:gd name="connsiteY629" fmla="*/ 1388152 h 1983934"/>
              <a:gd name="connsiteX630" fmla="*/ 3809128 w 6179723"/>
              <a:gd name="connsiteY630" fmla="*/ 1401674 h 1983934"/>
              <a:gd name="connsiteX631" fmla="*/ 3926894 w 6179723"/>
              <a:gd name="connsiteY631" fmla="*/ 1387137 h 1983934"/>
              <a:gd name="connsiteX632" fmla="*/ 3925275 w 6179723"/>
              <a:gd name="connsiteY632" fmla="*/ 1379164 h 1983934"/>
              <a:gd name="connsiteX633" fmla="*/ 3945725 w 6179723"/>
              <a:gd name="connsiteY633" fmla="*/ 1330335 h 1983934"/>
              <a:gd name="connsiteX634" fmla="*/ 3950596 w 6179723"/>
              <a:gd name="connsiteY634" fmla="*/ 1327083 h 1983934"/>
              <a:gd name="connsiteX635" fmla="*/ 3896100 w 6179723"/>
              <a:gd name="connsiteY635" fmla="*/ 1250469 h 1983934"/>
              <a:gd name="connsiteX636" fmla="*/ 3883590 w 6179723"/>
              <a:gd name="connsiteY636" fmla="*/ 1256118 h 1983934"/>
              <a:gd name="connsiteX637" fmla="*/ 3849338 w 6179723"/>
              <a:gd name="connsiteY637" fmla="*/ 1225046 h 1983934"/>
              <a:gd name="connsiteX638" fmla="*/ 3880756 w 6179723"/>
              <a:gd name="connsiteY638" fmla="*/ 1190913 h 1983934"/>
              <a:gd name="connsiteX639" fmla="*/ 3914772 w 6179723"/>
              <a:gd name="connsiteY639" fmla="*/ 1222221 h 1983934"/>
              <a:gd name="connsiteX640" fmla="*/ 3907379 w 6179723"/>
              <a:gd name="connsiteY640" fmla="*/ 1242788 h 1983934"/>
              <a:gd name="connsiteX641" fmla="*/ 3962112 w 6179723"/>
              <a:gd name="connsiteY641" fmla="*/ 1319393 h 1983934"/>
              <a:gd name="connsiteX642" fmla="*/ 3967879 w 6179723"/>
              <a:gd name="connsiteY642" fmla="*/ 1315543 h 1983934"/>
              <a:gd name="connsiteX643" fmla="*/ 3994953 w 6179723"/>
              <a:gd name="connsiteY643" fmla="*/ 1310119 h 1983934"/>
              <a:gd name="connsiteX644" fmla="*/ 4004995 w 6179723"/>
              <a:gd name="connsiteY644" fmla="*/ 1312121 h 1983934"/>
              <a:gd name="connsiteX645" fmla="*/ 4036983 w 6179723"/>
              <a:gd name="connsiteY645" fmla="*/ 1191212 h 1983934"/>
              <a:gd name="connsiteX646" fmla="*/ 4021954 w 6179723"/>
              <a:gd name="connsiteY646" fmla="*/ 1181096 h 1983934"/>
              <a:gd name="connsiteX647" fmla="*/ 4006064 w 6179723"/>
              <a:gd name="connsiteY647" fmla="*/ 1142608 h 1983934"/>
              <a:gd name="connsiteX648" fmla="*/ 4060442 w 6179723"/>
              <a:gd name="connsiteY648" fmla="*/ 1088467 h 1983934"/>
              <a:gd name="connsiteX649" fmla="*/ 4114584 w 6179723"/>
              <a:gd name="connsiteY649" fmla="*/ 1142609 h 1983934"/>
              <a:gd name="connsiteX650" fmla="*/ 4060442 w 6179723"/>
              <a:gd name="connsiteY650" fmla="*/ 1196986 h 1983934"/>
              <a:gd name="connsiteX651" fmla="*/ 4056929 w 6179723"/>
              <a:gd name="connsiteY651" fmla="*/ 1196281 h 1983934"/>
              <a:gd name="connsiteX652" fmla="*/ 4024868 w 6179723"/>
              <a:gd name="connsiteY652" fmla="*/ 1317342 h 1983934"/>
              <a:gd name="connsiteX653" fmla="*/ 4044387 w 6179723"/>
              <a:gd name="connsiteY653" fmla="*/ 1330335 h 1983934"/>
              <a:gd name="connsiteX654" fmla="*/ 4064867 w 6179723"/>
              <a:gd name="connsiteY654" fmla="*/ 1379164 h 1983934"/>
              <a:gd name="connsiteX655" fmla="*/ 4044387 w 6179723"/>
              <a:gd name="connsiteY655" fmla="*/ 1428314 h 1983934"/>
              <a:gd name="connsiteX656" fmla="*/ 4029991 w 6179723"/>
              <a:gd name="connsiteY656" fmla="*/ 1437965 h 1983934"/>
              <a:gd name="connsiteX657" fmla="*/ 4082936 w 6179723"/>
              <a:gd name="connsiteY657" fmla="*/ 1550012 h 1983934"/>
              <a:gd name="connsiteX658" fmla="*/ 4093335 w 6179723"/>
              <a:gd name="connsiteY658" fmla="*/ 1547366 h 1983934"/>
              <a:gd name="connsiteX659" fmla="*/ 4117637 w 6179723"/>
              <a:gd name="connsiteY659" fmla="*/ 1579579 h 1983934"/>
              <a:gd name="connsiteX660" fmla="*/ 4085548 w 6179723"/>
              <a:gd name="connsiteY660" fmla="*/ 1603738 h 1983934"/>
              <a:gd name="connsiteX661" fmla="*/ 4061011 w 6179723"/>
              <a:gd name="connsiteY661" fmla="*/ 1571526 h 1983934"/>
              <a:gd name="connsiteX662" fmla="*/ 4070389 w 6179723"/>
              <a:gd name="connsiteY662" fmla="*/ 1555590 h 1983934"/>
              <a:gd name="connsiteX663" fmla="*/ 4017793 w 6179723"/>
              <a:gd name="connsiteY663" fmla="*/ 1444090 h 1983934"/>
              <a:gd name="connsiteX664" fmla="*/ 3994953 w 6179723"/>
              <a:gd name="connsiteY664" fmla="*/ 1448676 h 1983934"/>
              <a:gd name="connsiteX665" fmla="*/ 3930766 w 6179723"/>
              <a:gd name="connsiteY665" fmla="*/ 1406218 h 1983934"/>
              <a:gd name="connsiteX666" fmla="*/ 3929846 w 6179723"/>
              <a:gd name="connsiteY666" fmla="*/ 1401684 h 1983934"/>
              <a:gd name="connsiteX667" fmla="*/ 3813430 w 6179723"/>
              <a:gd name="connsiteY667" fmla="*/ 1416014 h 1983934"/>
              <a:gd name="connsiteX668" fmla="*/ 3803589 w 6179723"/>
              <a:gd name="connsiteY668" fmla="*/ 1440038 h 1983934"/>
              <a:gd name="connsiteX669" fmla="*/ 3777681 w 6179723"/>
              <a:gd name="connsiteY669" fmla="*/ 1450747 h 1983934"/>
              <a:gd name="connsiteX670" fmla="*/ 3740911 w 6179723"/>
              <a:gd name="connsiteY670" fmla="*/ 1414095 h 1983934"/>
              <a:gd name="connsiteX671" fmla="*/ 3725247 w 6179723"/>
              <a:gd name="connsiteY671" fmla="*/ 841442 h 1983934"/>
              <a:gd name="connsiteX672" fmla="*/ 3761900 w 6179723"/>
              <a:gd name="connsiteY672" fmla="*/ 804907 h 1983934"/>
              <a:gd name="connsiteX673" fmla="*/ 3798552 w 6179723"/>
              <a:gd name="connsiteY673" fmla="*/ 841443 h 1983934"/>
              <a:gd name="connsiteX674" fmla="*/ 3794725 w 6179723"/>
              <a:gd name="connsiteY674" fmla="*/ 850742 h 1983934"/>
              <a:gd name="connsiteX675" fmla="*/ 3937162 w 6179723"/>
              <a:gd name="connsiteY675" fmla="*/ 929147 h 1983934"/>
              <a:gd name="connsiteX676" fmla="*/ 3938607 w 6179723"/>
              <a:gd name="connsiteY676" fmla="*/ 925652 h 1983934"/>
              <a:gd name="connsiteX677" fmla="*/ 3964550 w 6179723"/>
              <a:gd name="connsiteY677" fmla="*/ 915026 h 1983934"/>
              <a:gd name="connsiteX678" fmla="*/ 4001202 w 6179723"/>
              <a:gd name="connsiteY678" fmla="*/ 951561 h 1983934"/>
              <a:gd name="connsiteX679" fmla="*/ 3964549 w 6179723"/>
              <a:gd name="connsiteY679" fmla="*/ 988330 h 1983934"/>
              <a:gd name="connsiteX680" fmla="*/ 3955882 w 6179723"/>
              <a:gd name="connsiteY680" fmla="*/ 984740 h 1983934"/>
              <a:gd name="connsiteX681" fmla="*/ 3819409 w 6179723"/>
              <a:gd name="connsiteY681" fmla="*/ 1059172 h 1983934"/>
              <a:gd name="connsiteX682" fmla="*/ 3821954 w 6179723"/>
              <a:gd name="connsiteY682" fmla="*/ 1065329 h 1983934"/>
              <a:gd name="connsiteX683" fmla="*/ 3785302 w 6179723"/>
              <a:gd name="connsiteY683" fmla="*/ 1102098 h 1983934"/>
              <a:gd name="connsiteX684" fmla="*/ 3748650 w 6179723"/>
              <a:gd name="connsiteY684" fmla="*/ 1065328 h 1983934"/>
              <a:gd name="connsiteX685" fmla="*/ 3785302 w 6179723"/>
              <a:gd name="connsiteY685" fmla="*/ 1028793 h 1983934"/>
              <a:gd name="connsiteX686" fmla="*/ 3811244 w 6179723"/>
              <a:gd name="connsiteY686" fmla="*/ 1039420 h 1983934"/>
              <a:gd name="connsiteX687" fmla="*/ 3812238 w 6179723"/>
              <a:gd name="connsiteY687" fmla="*/ 1041823 h 1983934"/>
              <a:gd name="connsiteX688" fmla="*/ 3937051 w 6179723"/>
              <a:gd name="connsiteY688" fmla="*/ 973807 h 1983934"/>
              <a:gd name="connsiteX689" fmla="*/ 3927897 w 6179723"/>
              <a:gd name="connsiteY689" fmla="*/ 951560 h 1983934"/>
              <a:gd name="connsiteX690" fmla="*/ 3930007 w 6179723"/>
              <a:gd name="connsiteY690" fmla="*/ 946457 h 1983934"/>
              <a:gd name="connsiteX691" fmla="*/ 3787016 w 6179723"/>
              <a:gd name="connsiteY691" fmla="*/ 867811 h 1983934"/>
              <a:gd name="connsiteX692" fmla="*/ 3774828 w 6179723"/>
              <a:gd name="connsiteY692" fmla="*/ 872857 h 1983934"/>
              <a:gd name="connsiteX693" fmla="*/ 3792710 w 6179723"/>
              <a:gd name="connsiteY693" fmla="*/ 1018137 h 1983934"/>
              <a:gd name="connsiteX694" fmla="*/ 3786313 w 6179723"/>
              <a:gd name="connsiteY694" fmla="*/ 1026343 h 1983934"/>
              <a:gd name="connsiteX695" fmla="*/ 3778020 w 6179723"/>
              <a:gd name="connsiteY695" fmla="*/ 1019543 h 1983934"/>
              <a:gd name="connsiteX696" fmla="*/ 3760503 w 6179723"/>
              <a:gd name="connsiteY696" fmla="*/ 877633 h 1983934"/>
              <a:gd name="connsiteX697" fmla="*/ 3735957 w 6179723"/>
              <a:gd name="connsiteY697" fmla="*/ 867468 h 1983934"/>
              <a:gd name="connsiteX698" fmla="*/ 3725247 w 6179723"/>
              <a:gd name="connsiteY698" fmla="*/ 841442 h 1983934"/>
              <a:gd name="connsiteX699" fmla="*/ 3643241 w 6179723"/>
              <a:gd name="connsiteY699" fmla="*/ 476727 h 1983934"/>
              <a:gd name="connsiteX700" fmla="*/ 3737224 w 6179723"/>
              <a:gd name="connsiteY700" fmla="*/ 447502 h 1983934"/>
              <a:gd name="connsiteX701" fmla="*/ 3758445 w 6179723"/>
              <a:gd name="connsiteY701" fmla="*/ 464895 h 1983934"/>
              <a:gd name="connsiteX702" fmla="*/ 3766474 w 6179723"/>
              <a:gd name="connsiteY702" fmla="*/ 480042 h 1983934"/>
              <a:gd name="connsiteX703" fmla="*/ 3860860 w 6179723"/>
              <a:gd name="connsiteY703" fmla="*/ 467398 h 1983934"/>
              <a:gd name="connsiteX704" fmla="*/ 3861696 w 6179723"/>
              <a:gd name="connsiteY704" fmla="*/ 453697 h 1983934"/>
              <a:gd name="connsiteX705" fmla="*/ 3905155 w 6179723"/>
              <a:gd name="connsiteY705" fmla="*/ 437885 h 1983934"/>
              <a:gd name="connsiteX706" fmla="*/ 3920700 w 6179723"/>
              <a:gd name="connsiteY706" fmla="*/ 481594 h 1983934"/>
              <a:gd name="connsiteX707" fmla="*/ 3877143 w 6179723"/>
              <a:gd name="connsiteY707" fmla="*/ 497088 h 1983934"/>
              <a:gd name="connsiteX708" fmla="*/ 3862395 w 6179723"/>
              <a:gd name="connsiteY708" fmla="*/ 480957 h 1983934"/>
              <a:gd name="connsiteX709" fmla="*/ 3770393 w 6179723"/>
              <a:gd name="connsiteY709" fmla="*/ 493480 h 1983934"/>
              <a:gd name="connsiteX710" fmla="*/ 3765813 w 6179723"/>
              <a:gd name="connsiteY710" fmla="*/ 541336 h 1983934"/>
              <a:gd name="connsiteX711" fmla="*/ 3764376 w 6179723"/>
              <a:gd name="connsiteY711" fmla="*/ 543106 h 1983934"/>
              <a:gd name="connsiteX712" fmla="*/ 3850271 w 6179723"/>
              <a:gd name="connsiteY712" fmla="*/ 622127 h 1983934"/>
              <a:gd name="connsiteX713" fmla="*/ 3863543 w 6179723"/>
              <a:gd name="connsiteY713" fmla="*/ 611080 h 1983934"/>
              <a:gd name="connsiteX714" fmla="*/ 3905000 w 6179723"/>
              <a:gd name="connsiteY714" fmla="*/ 614969 h 1983934"/>
              <a:gd name="connsiteX715" fmla="*/ 3927540 w 6179723"/>
              <a:gd name="connsiteY715" fmla="*/ 688320 h 1983934"/>
              <a:gd name="connsiteX716" fmla="*/ 3854398 w 6179723"/>
              <a:gd name="connsiteY716" fmla="*/ 710969 h 1983934"/>
              <a:gd name="connsiteX717" fmla="*/ 3831540 w 6179723"/>
              <a:gd name="connsiteY717" fmla="*/ 637717 h 1983934"/>
              <a:gd name="connsiteX718" fmla="*/ 3834313 w 6179723"/>
              <a:gd name="connsiteY718" fmla="*/ 635409 h 1983934"/>
              <a:gd name="connsiteX719" fmla="*/ 3751400 w 6179723"/>
              <a:gd name="connsiteY719" fmla="*/ 559092 h 1983934"/>
              <a:gd name="connsiteX720" fmla="*/ 3748327 w 6179723"/>
              <a:gd name="connsiteY720" fmla="*/ 562878 h 1983934"/>
              <a:gd name="connsiteX721" fmla="*/ 3672133 w 6179723"/>
              <a:gd name="connsiteY721" fmla="*/ 570988 h 1983934"/>
              <a:gd name="connsiteX722" fmla="*/ 3643241 w 6179723"/>
              <a:gd name="connsiteY722" fmla="*/ 476727 h 1983934"/>
              <a:gd name="connsiteX723" fmla="*/ 3501099 w 6179723"/>
              <a:gd name="connsiteY723" fmla="*/ 1485512 h 1983934"/>
              <a:gd name="connsiteX724" fmla="*/ 3537751 w 6179723"/>
              <a:gd name="connsiteY724" fmla="*/ 1448977 h 1983934"/>
              <a:gd name="connsiteX725" fmla="*/ 3574404 w 6179723"/>
              <a:gd name="connsiteY725" fmla="*/ 1485512 h 1983934"/>
              <a:gd name="connsiteX726" fmla="*/ 3570577 w 6179723"/>
              <a:gd name="connsiteY726" fmla="*/ 1494812 h 1983934"/>
              <a:gd name="connsiteX727" fmla="*/ 3713014 w 6179723"/>
              <a:gd name="connsiteY727" fmla="*/ 1573217 h 1983934"/>
              <a:gd name="connsiteX728" fmla="*/ 3714459 w 6179723"/>
              <a:gd name="connsiteY728" fmla="*/ 1569722 h 1983934"/>
              <a:gd name="connsiteX729" fmla="*/ 3740401 w 6179723"/>
              <a:gd name="connsiteY729" fmla="*/ 1559095 h 1983934"/>
              <a:gd name="connsiteX730" fmla="*/ 3777054 w 6179723"/>
              <a:gd name="connsiteY730" fmla="*/ 1595630 h 1983934"/>
              <a:gd name="connsiteX731" fmla="*/ 3740401 w 6179723"/>
              <a:gd name="connsiteY731" fmla="*/ 1632400 h 1983934"/>
              <a:gd name="connsiteX732" fmla="*/ 3731733 w 6179723"/>
              <a:gd name="connsiteY732" fmla="*/ 1628810 h 1983934"/>
              <a:gd name="connsiteX733" fmla="*/ 3595261 w 6179723"/>
              <a:gd name="connsiteY733" fmla="*/ 1703240 h 1983934"/>
              <a:gd name="connsiteX734" fmla="*/ 3597806 w 6179723"/>
              <a:gd name="connsiteY734" fmla="*/ 1709398 h 1983934"/>
              <a:gd name="connsiteX735" fmla="*/ 3561154 w 6179723"/>
              <a:gd name="connsiteY735" fmla="*/ 1746168 h 1983934"/>
              <a:gd name="connsiteX736" fmla="*/ 3524501 w 6179723"/>
              <a:gd name="connsiteY736" fmla="*/ 1709398 h 1983934"/>
              <a:gd name="connsiteX737" fmla="*/ 3561154 w 6179723"/>
              <a:gd name="connsiteY737" fmla="*/ 1672863 h 1983934"/>
              <a:gd name="connsiteX738" fmla="*/ 3587096 w 6179723"/>
              <a:gd name="connsiteY738" fmla="*/ 1683489 h 1983934"/>
              <a:gd name="connsiteX739" fmla="*/ 3588090 w 6179723"/>
              <a:gd name="connsiteY739" fmla="*/ 1685893 h 1983934"/>
              <a:gd name="connsiteX740" fmla="*/ 3712903 w 6179723"/>
              <a:gd name="connsiteY740" fmla="*/ 1617876 h 1983934"/>
              <a:gd name="connsiteX741" fmla="*/ 3703749 w 6179723"/>
              <a:gd name="connsiteY741" fmla="*/ 1595630 h 1983934"/>
              <a:gd name="connsiteX742" fmla="*/ 3705858 w 6179723"/>
              <a:gd name="connsiteY742" fmla="*/ 1590528 h 1983934"/>
              <a:gd name="connsiteX743" fmla="*/ 3562867 w 6179723"/>
              <a:gd name="connsiteY743" fmla="*/ 1511880 h 1983934"/>
              <a:gd name="connsiteX744" fmla="*/ 3550680 w 6179723"/>
              <a:gd name="connsiteY744" fmla="*/ 1516927 h 1983934"/>
              <a:gd name="connsiteX745" fmla="*/ 3568562 w 6179723"/>
              <a:gd name="connsiteY745" fmla="*/ 1662206 h 1983934"/>
              <a:gd name="connsiteX746" fmla="*/ 3562165 w 6179723"/>
              <a:gd name="connsiteY746" fmla="*/ 1670413 h 1983934"/>
              <a:gd name="connsiteX747" fmla="*/ 3553872 w 6179723"/>
              <a:gd name="connsiteY747" fmla="*/ 1663613 h 1983934"/>
              <a:gd name="connsiteX748" fmla="*/ 3536354 w 6179723"/>
              <a:gd name="connsiteY748" fmla="*/ 1521703 h 1983934"/>
              <a:gd name="connsiteX749" fmla="*/ 3511809 w 6179723"/>
              <a:gd name="connsiteY749" fmla="*/ 1511537 h 1983934"/>
              <a:gd name="connsiteX750" fmla="*/ 3501099 w 6179723"/>
              <a:gd name="connsiteY750" fmla="*/ 1485512 h 1983934"/>
              <a:gd name="connsiteX751" fmla="*/ 3419093 w 6179723"/>
              <a:gd name="connsiteY751" fmla="*/ 1120797 h 1983934"/>
              <a:gd name="connsiteX752" fmla="*/ 3513076 w 6179723"/>
              <a:gd name="connsiteY752" fmla="*/ 1091571 h 1983934"/>
              <a:gd name="connsiteX753" fmla="*/ 3534297 w 6179723"/>
              <a:gd name="connsiteY753" fmla="*/ 1108964 h 1983934"/>
              <a:gd name="connsiteX754" fmla="*/ 3542326 w 6179723"/>
              <a:gd name="connsiteY754" fmla="*/ 1124112 h 1983934"/>
              <a:gd name="connsiteX755" fmla="*/ 3636711 w 6179723"/>
              <a:gd name="connsiteY755" fmla="*/ 1111467 h 1983934"/>
              <a:gd name="connsiteX756" fmla="*/ 3637548 w 6179723"/>
              <a:gd name="connsiteY756" fmla="*/ 1097766 h 1983934"/>
              <a:gd name="connsiteX757" fmla="*/ 3681007 w 6179723"/>
              <a:gd name="connsiteY757" fmla="*/ 1081954 h 1983934"/>
              <a:gd name="connsiteX758" fmla="*/ 3696552 w 6179723"/>
              <a:gd name="connsiteY758" fmla="*/ 1125664 h 1983934"/>
              <a:gd name="connsiteX759" fmla="*/ 3652994 w 6179723"/>
              <a:gd name="connsiteY759" fmla="*/ 1141157 h 1983934"/>
              <a:gd name="connsiteX760" fmla="*/ 3638247 w 6179723"/>
              <a:gd name="connsiteY760" fmla="*/ 1125026 h 1983934"/>
              <a:gd name="connsiteX761" fmla="*/ 3546245 w 6179723"/>
              <a:gd name="connsiteY761" fmla="*/ 1137549 h 1983934"/>
              <a:gd name="connsiteX762" fmla="*/ 3541664 w 6179723"/>
              <a:gd name="connsiteY762" fmla="*/ 1185405 h 1983934"/>
              <a:gd name="connsiteX763" fmla="*/ 3540228 w 6179723"/>
              <a:gd name="connsiteY763" fmla="*/ 1187175 h 1983934"/>
              <a:gd name="connsiteX764" fmla="*/ 3626123 w 6179723"/>
              <a:gd name="connsiteY764" fmla="*/ 1266196 h 1983934"/>
              <a:gd name="connsiteX765" fmla="*/ 3639395 w 6179723"/>
              <a:gd name="connsiteY765" fmla="*/ 1255149 h 1983934"/>
              <a:gd name="connsiteX766" fmla="*/ 3680852 w 6179723"/>
              <a:gd name="connsiteY766" fmla="*/ 1259039 h 1983934"/>
              <a:gd name="connsiteX767" fmla="*/ 3703391 w 6179723"/>
              <a:gd name="connsiteY767" fmla="*/ 1332389 h 1983934"/>
              <a:gd name="connsiteX768" fmla="*/ 3630250 w 6179723"/>
              <a:gd name="connsiteY768" fmla="*/ 1355039 h 1983934"/>
              <a:gd name="connsiteX769" fmla="*/ 3607392 w 6179723"/>
              <a:gd name="connsiteY769" fmla="*/ 1281787 h 1983934"/>
              <a:gd name="connsiteX770" fmla="*/ 3610165 w 6179723"/>
              <a:gd name="connsiteY770" fmla="*/ 1279479 h 1983934"/>
              <a:gd name="connsiteX771" fmla="*/ 3527251 w 6179723"/>
              <a:gd name="connsiteY771" fmla="*/ 1203162 h 1983934"/>
              <a:gd name="connsiteX772" fmla="*/ 3524178 w 6179723"/>
              <a:gd name="connsiteY772" fmla="*/ 1206948 h 1983934"/>
              <a:gd name="connsiteX773" fmla="*/ 3447985 w 6179723"/>
              <a:gd name="connsiteY773" fmla="*/ 1215058 h 1983934"/>
              <a:gd name="connsiteX774" fmla="*/ 3419093 w 6179723"/>
              <a:gd name="connsiteY774" fmla="*/ 1120797 h 1983934"/>
              <a:gd name="connsiteX775" fmla="*/ 3279467 w 6179723"/>
              <a:gd name="connsiteY775" fmla="*/ 495377 h 1983934"/>
              <a:gd name="connsiteX776" fmla="*/ 3313689 w 6179723"/>
              <a:gd name="connsiteY776" fmla="*/ 456335 h 1983934"/>
              <a:gd name="connsiteX777" fmla="*/ 3322569 w 6179723"/>
              <a:gd name="connsiteY777" fmla="*/ 459362 h 1983934"/>
              <a:gd name="connsiteX778" fmla="*/ 3453994 w 6179723"/>
              <a:gd name="connsiteY778" fmla="*/ 376346 h 1983934"/>
              <a:gd name="connsiteX779" fmla="*/ 3451060 w 6179723"/>
              <a:gd name="connsiteY779" fmla="*/ 370365 h 1983934"/>
              <a:gd name="connsiteX780" fmla="*/ 3485283 w 6179723"/>
              <a:gd name="connsiteY780" fmla="*/ 331323 h 1983934"/>
              <a:gd name="connsiteX781" fmla="*/ 3524215 w 6179723"/>
              <a:gd name="connsiteY781" fmla="*/ 365671 h 1983934"/>
              <a:gd name="connsiteX782" fmla="*/ 3489977 w 6179723"/>
              <a:gd name="connsiteY782" fmla="*/ 404478 h 1983934"/>
              <a:gd name="connsiteX783" fmla="*/ 3463407 w 6179723"/>
              <a:gd name="connsiteY783" fmla="*/ 395534 h 1983934"/>
              <a:gd name="connsiteX784" fmla="*/ 3462262 w 6179723"/>
              <a:gd name="connsiteY784" fmla="*/ 393199 h 1983934"/>
              <a:gd name="connsiteX785" fmla="*/ 3342060 w 6179723"/>
              <a:gd name="connsiteY785" fmla="*/ 469069 h 1983934"/>
              <a:gd name="connsiteX786" fmla="*/ 3352621 w 6179723"/>
              <a:gd name="connsiteY786" fmla="*/ 490683 h 1983934"/>
              <a:gd name="connsiteX787" fmla="*/ 3350843 w 6179723"/>
              <a:gd name="connsiteY787" fmla="*/ 495910 h 1983934"/>
              <a:gd name="connsiteX788" fmla="*/ 3498577 w 6179723"/>
              <a:gd name="connsiteY788" fmla="*/ 565240 h 1983934"/>
              <a:gd name="connsiteX789" fmla="*/ 3510415 w 6179723"/>
              <a:gd name="connsiteY789" fmla="*/ 559423 h 1983934"/>
              <a:gd name="connsiteX790" fmla="*/ 3483266 w 6179723"/>
              <a:gd name="connsiteY790" fmla="*/ 415586 h 1983934"/>
              <a:gd name="connsiteX791" fmla="*/ 3489125 w 6179723"/>
              <a:gd name="connsiteY791" fmla="*/ 406986 h 1983934"/>
              <a:gd name="connsiteX792" fmla="*/ 3497837 w 6179723"/>
              <a:gd name="connsiteY792" fmla="*/ 413241 h 1983934"/>
              <a:gd name="connsiteX793" fmla="*/ 3524405 w 6179723"/>
              <a:gd name="connsiteY793" fmla="*/ 553739 h 1983934"/>
              <a:gd name="connsiteX794" fmla="*/ 3549552 w 6179723"/>
              <a:gd name="connsiteY794" fmla="*/ 562312 h 1983934"/>
              <a:gd name="connsiteX795" fmla="*/ 3561907 w 6179723"/>
              <a:gd name="connsiteY795" fmla="*/ 587599 h 1983934"/>
              <a:gd name="connsiteX796" fmla="*/ 3527669 w 6179723"/>
              <a:gd name="connsiteY796" fmla="*/ 626406 h 1983934"/>
              <a:gd name="connsiteX797" fmla="*/ 3488752 w 6179723"/>
              <a:gd name="connsiteY797" fmla="*/ 592293 h 1983934"/>
              <a:gd name="connsiteX798" fmla="*/ 3491976 w 6179723"/>
              <a:gd name="connsiteY798" fmla="*/ 582766 h 1983934"/>
              <a:gd name="connsiteX799" fmla="*/ 3344811 w 6179723"/>
              <a:gd name="connsiteY799" fmla="*/ 513642 h 1983934"/>
              <a:gd name="connsiteX800" fmla="*/ 3343592 w 6179723"/>
              <a:gd name="connsiteY800" fmla="*/ 517224 h 1983934"/>
              <a:gd name="connsiteX801" fmla="*/ 3318383 w 6179723"/>
              <a:gd name="connsiteY801" fmla="*/ 529490 h 1983934"/>
              <a:gd name="connsiteX802" fmla="*/ 3279467 w 6179723"/>
              <a:gd name="connsiteY802" fmla="*/ 495377 h 1983934"/>
              <a:gd name="connsiteX803" fmla="*/ 3191102 w 6179723"/>
              <a:gd name="connsiteY803" fmla="*/ 701781 h 1983934"/>
              <a:gd name="connsiteX804" fmla="*/ 3245241 w 6179723"/>
              <a:gd name="connsiteY804" fmla="*/ 647639 h 1983934"/>
              <a:gd name="connsiteX805" fmla="*/ 3299619 w 6179723"/>
              <a:gd name="connsiteY805" fmla="*/ 701781 h 1983934"/>
              <a:gd name="connsiteX806" fmla="*/ 3298242 w 6179723"/>
              <a:gd name="connsiteY806" fmla="*/ 705116 h 1983934"/>
              <a:gd name="connsiteX807" fmla="*/ 3424496 w 6179723"/>
              <a:gd name="connsiteY807" fmla="*/ 738552 h 1983934"/>
              <a:gd name="connsiteX808" fmla="*/ 3432968 w 6179723"/>
              <a:gd name="connsiteY808" fmla="*/ 717835 h 1983934"/>
              <a:gd name="connsiteX809" fmla="*/ 3481796 w 6179723"/>
              <a:gd name="connsiteY809" fmla="*/ 697356 h 1983934"/>
              <a:gd name="connsiteX810" fmla="*/ 3530946 w 6179723"/>
              <a:gd name="connsiteY810" fmla="*/ 717836 h 1983934"/>
              <a:gd name="connsiteX811" fmla="*/ 3540597 w 6179723"/>
              <a:gd name="connsiteY811" fmla="*/ 732231 h 1983934"/>
              <a:gd name="connsiteX812" fmla="*/ 3652645 w 6179723"/>
              <a:gd name="connsiteY812" fmla="*/ 679287 h 1983934"/>
              <a:gd name="connsiteX813" fmla="*/ 3649999 w 6179723"/>
              <a:gd name="connsiteY813" fmla="*/ 668888 h 1983934"/>
              <a:gd name="connsiteX814" fmla="*/ 3682211 w 6179723"/>
              <a:gd name="connsiteY814" fmla="*/ 644587 h 1983934"/>
              <a:gd name="connsiteX815" fmla="*/ 3706371 w 6179723"/>
              <a:gd name="connsiteY815" fmla="*/ 676675 h 1983934"/>
              <a:gd name="connsiteX816" fmla="*/ 3674158 w 6179723"/>
              <a:gd name="connsiteY816" fmla="*/ 701212 h 1983934"/>
              <a:gd name="connsiteX817" fmla="*/ 3658223 w 6179723"/>
              <a:gd name="connsiteY817" fmla="*/ 691833 h 1983934"/>
              <a:gd name="connsiteX818" fmla="*/ 3546723 w 6179723"/>
              <a:gd name="connsiteY818" fmla="*/ 744430 h 1983934"/>
              <a:gd name="connsiteX819" fmla="*/ 3551309 w 6179723"/>
              <a:gd name="connsiteY819" fmla="*/ 767270 h 1983934"/>
              <a:gd name="connsiteX820" fmla="*/ 3508850 w 6179723"/>
              <a:gd name="connsiteY820" fmla="*/ 831456 h 1983934"/>
              <a:gd name="connsiteX821" fmla="*/ 3504316 w 6179723"/>
              <a:gd name="connsiteY821" fmla="*/ 832377 h 1983934"/>
              <a:gd name="connsiteX822" fmla="*/ 3518645 w 6179723"/>
              <a:gd name="connsiteY822" fmla="*/ 948792 h 1983934"/>
              <a:gd name="connsiteX823" fmla="*/ 3542671 w 6179723"/>
              <a:gd name="connsiteY823" fmla="*/ 958633 h 1983934"/>
              <a:gd name="connsiteX824" fmla="*/ 3553380 w 6179723"/>
              <a:gd name="connsiteY824" fmla="*/ 984542 h 1983934"/>
              <a:gd name="connsiteX825" fmla="*/ 3516728 w 6179723"/>
              <a:gd name="connsiteY825" fmla="*/ 1021311 h 1983934"/>
              <a:gd name="connsiteX826" fmla="*/ 3480076 w 6179723"/>
              <a:gd name="connsiteY826" fmla="*/ 984541 h 1983934"/>
              <a:gd name="connsiteX827" fmla="*/ 3490785 w 6179723"/>
              <a:gd name="connsiteY827" fmla="*/ 958633 h 1983934"/>
              <a:gd name="connsiteX828" fmla="*/ 3504306 w 6179723"/>
              <a:gd name="connsiteY828" fmla="*/ 953095 h 1983934"/>
              <a:gd name="connsiteX829" fmla="*/ 3489769 w 6179723"/>
              <a:gd name="connsiteY829" fmla="*/ 835329 h 1983934"/>
              <a:gd name="connsiteX830" fmla="*/ 3481796 w 6179723"/>
              <a:gd name="connsiteY830" fmla="*/ 836947 h 1983934"/>
              <a:gd name="connsiteX831" fmla="*/ 3432968 w 6179723"/>
              <a:gd name="connsiteY831" fmla="*/ 816497 h 1983934"/>
              <a:gd name="connsiteX832" fmla="*/ 3429715 w 6179723"/>
              <a:gd name="connsiteY832" fmla="*/ 811627 h 1983934"/>
              <a:gd name="connsiteX833" fmla="*/ 3353102 w 6179723"/>
              <a:gd name="connsiteY833" fmla="*/ 866123 h 1983934"/>
              <a:gd name="connsiteX834" fmla="*/ 3358751 w 6179723"/>
              <a:gd name="connsiteY834" fmla="*/ 878632 h 1983934"/>
              <a:gd name="connsiteX835" fmla="*/ 3327678 w 6179723"/>
              <a:gd name="connsiteY835" fmla="*/ 912885 h 1983934"/>
              <a:gd name="connsiteX836" fmla="*/ 3293545 w 6179723"/>
              <a:gd name="connsiteY836" fmla="*/ 881467 h 1983934"/>
              <a:gd name="connsiteX837" fmla="*/ 3324853 w 6179723"/>
              <a:gd name="connsiteY837" fmla="*/ 847451 h 1983934"/>
              <a:gd name="connsiteX838" fmla="*/ 3345421 w 6179723"/>
              <a:gd name="connsiteY838" fmla="*/ 854844 h 1983934"/>
              <a:gd name="connsiteX839" fmla="*/ 3422025 w 6179723"/>
              <a:gd name="connsiteY839" fmla="*/ 800110 h 1983934"/>
              <a:gd name="connsiteX840" fmla="*/ 3418175 w 6179723"/>
              <a:gd name="connsiteY840" fmla="*/ 794344 h 1983934"/>
              <a:gd name="connsiteX841" fmla="*/ 3412752 w 6179723"/>
              <a:gd name="connsiteY841" fmla="*/ 767270 h 1983934"/>
              <a:gd name="connsiteX842" fmla="*/ 3416653 w 6179723"/>
              <a:gd name="connsiteY842" fmla="*/ 757731 h 1983934"/>
              <a:gd name="connsiteX843" fmla="*/ 3290319 w 6179723"/>
              <a:gd name="connsiteY843" fmla="*/ 724308 h 1983934"/>
              <a:gd name="connsiteX844" fmla="*/ 3283729 w 6179723"/>
              <a:gd name="connsiteY844" fmla="*/ 740269 h 1983934"/>
              <a:gd name="connsiteX845" fmla="*/ 3245241 w 6179723"/>
              <a:gd name="connsiteY845" fmla="*/ 756158 h 1983934"/>
              <a:gd name="connsiteX846" fmla="*/ 3191102 w 6179723"/>
              <a:gd name="connsiteY846" fmla="*/ 701781 h 1983934"/>
              <a:gd name="connsiteX847" fmla="*/ 3055318 w 6179723"/>
              <a:gd name="connsiteY847" fmla="*/ 1139446 h 1983934"/>
              <a:gd name="connsiteX848" fmla="*/ 3089541 w 6179723"/>
              <a:gd name="connsiteY848" fmla="*/ 1100405 h 1983934"/>
              <a:gd name="connsiteX849" fmla="*/ 3098421 w 6179723"/>
              <a:gd name="connsiteY849" fmla="*/ 1103432 h 1983934"/>
              <a:gd name="connsiteX850" fmla="*/ 3229847 w 6179723"/>
              <a:gd name="connsiteY850" fmla="*/ 1020416 h 1983934"/>
              <a:gd name="connsiteX851" fmla="*/ 3226912 w 6179723"/>
              <a:gd name="connsiteY851" fmla="*/ 1014434 h 1983934"/>
              <a:gd name="connsiteX852" fmla="*/ 3261135 w 6179723"/>
              <a:gd name="connsiteY852" fmla="*/ 975393 h 1983934"/>
              <a:gd name="connsiteX853" fmla="*/ 3300066 w 6179723"/>
              <a:gd name="connsiteY853" fmla="*/ 1009740 h 1983934"/>
              <a:gd name="connsiteX854" fmla="*/ 3265829 w 6179723"/>
              <a:gd name="connsiteY854" fmla="*/ 1048547 h 1983934"/>
              <a:gd name="connsiteX855" fmla="*/ 3239259 w 6179723"/>
              <a:gd name="connsiteY855" fmla="*/ 1039604 h 1983934"/>
              <a:gd name="connsiteX856" fmla="*/ 3238113 w 6179723"/>
              <a:gd name="connsiteY856" fmla="*/ 1037268 h 1983934"/>
              <a:gd name="connsiteX857" fmla="*/ 3117912 w 6179723"/>
              <a:gd name="connsiteY857" fmla="*/ 1113138 h 1983934"/>
              <a:gd name="connsiteX858" fmla="*/ 3128473 w 6179723"/>
              <a:gd name="connsiteY858" fmla="*/ 1134752 h 1983934"/>
              <a:gd name="connsiteX859" fmla="*/ 3126695 w 6179723"/>
              <a:gd name="connsiteY859" fmla="*/ 1139979 h 1983934"/>
              <a:gd name="connsiteX860" fmla="*/ 3274429 w 6179723"/>
              <a:gd name="connsiteY860" fmla="*/ 1209308 h 1983934"/>
              <a:gd name="connsiteX861" fmla="*/ 3286267 w 6179723"/>
              <a:gd name="connsiteY861" fmla="*/ 1203492 h 1983934"/>
              <a:gd name="connsiteX862" fmla="*/ 3259118 w 6179723"/>
              <a:gd name="connsiteY862" fmla="*/ 1059655 h 1983934"/>
              <a:gd name="connsiteX863" fmla="*/ 3264977 w 6179723"/>
              <a:gd name="connsiteY863" fmla="*/ 1051056 h 1983934"/>
              <a:gd name="connsiteX864" fmla="*/ 3273689 w 6179723"/>
              <a:gd name="connsiteY864" fmla="*/ 1057311 h 1983934"/>
              <a:gd name="connsiteX865" fmla="*/ 3300257 w 6179723"/>
              <a:gd name="connsiteY865" fmla="*/ 1197808 h 1983934"/>
              <a:gd name="connsiteX866" fmla="*/ 3325404 w 6179723"/>
              <a:gd name="connsiteY866" fmla="*/ 1206381 h 1983934"/>
              <a:gd name="connsiteX867" fmla="*/ 3337758 w 6179723"/>
              <a:gd name="connsiteY867" fmla="*/ 1231667 h 1983934"/>
              <a:gd name="connsiteX868" fmla="*/ 3303521 w 6179723"/>
              <a:gd name="connsiteY868" fmla="*/ 1270475 h 1983934"/>
              <a:gd name="connsiteX869" fmla="*/ 3264604 w 6179723"/>
              <a:gd name="connsiteY869" fmla="*/ 1236362 h 1983934"/>
              <a:gd name="connsiteX870" fmla="*/ 3267828 w 6179723"/>
              <a:gd name="connsiteY870" fmla="*/ 1226836 h 1983934"/>
              <a:gd name="connsiteX871" fmla="*/ 3120662 w 6179723"/>
              <a:gd name="connsiteY871" fmla="*/ 1157712 h 1983934"/>
              <a:gd name="connsiteX872" fmla="*/ 3119444 w 6179723"/>
              <a:gd name="connsiteY872" fmla="*/ 1161293 h 1983934"/>
              <a:gd name="connsiteX873" fmla="*/ 3094235 w 6179723"/>
              <a:gd name="connsiteY873" fmla="*/ 1173559 h 1983934"/>
              <a:gd name="connsiteX874" fmla="*/ 3055318 w 6179723"/>
              <a:gd name="connsiteY874" fmla="*/ 1139446 h 1983934"/>
              <a:gd name="connsiteX875" fmla="*/ 2966952 w 6179723"/>
              <a:gd name="connsiteY875" fmla="*/ 1345851 h 1983934"/>
              <a:gd name="connsiteX876" fmla="*/ 3021094 w 6179723"/>
              <a:gd name="connsiteY876" fmla="*/ 1291709 h 1983934"/>
              <a:gd name="connsiteX877" fmla="*/ 3075470 w 6179723"/>
              <a:gd name="connsiteY877" fmla="*/ 1345851 h 1983934"/>
              <a:gd name="connsiteX878" fmla="*/ 3074094 w 6179723"/>
              <a:gd name="connsiteY878" fmla="*/ 1349185 h 1983934"/>
              <a:gd name="connsiteX879" fmla="*/ 3200347 w 6179723"/>
              <a:gd name="connsiteY879" fmla="*/ 1382622 h 1983934"/>
              <a:gd name="connsiteX880" fmla="*/ 3208819 w 6179723"/>
              <a:gd name="connsiteY880" fmla="*/ 1361905 h 1983934"/>
              <a:gd name="connsiteX881" fmla="*/ 3257648 w 6179723"/>
              <a:gd name="connsiteY881" fmla="*/ 1341425 h 1983934"/>
              <a:gd name="connsiteX882" fmla="*/ 3306798 w 6179723"/>
              <a:gd name="connsiteY882" fmla="*/ 1361905 h 1983934"/>
              <a:gd name="connsiteX883" fmla="*/ 3316449 w 6179723"/>
              <a:gd name="connsiteY883" fmla="*/ 1376301 h 1983934"/>
              <a:gd name="connsiteX884" fmla="*/ 3428496 w 6179723"/>
              <a:gd name="connsiteY884" fmla="*/ 1323357 h 1983934"/>
              <a:gd name="connsiteX885" fmla="*/ 3425850 w 6179723"/>
              <a:gd name="connsiteY885" fmla="*/ 1312958 h 1983934"/>
              <a:gd name="connsiteX886" fmla="*/ 3458063 w 6179723"/>
              <a:gd name="connsiteY886" fmla="*/ 1288655 h 1983934"/>
              <a:gd name="connsiteX887" fmla="*/ 3482222 w 6179723"/>
              <a:gd name="connsiteY887" fmla="*/ 1320743 h 1983934"/>
              <a:gd name="connsiteX888" fmla="*/ 3450010 w 6179723"/>
              <a:gd name="connsiteY888" fmla="*/ 1345282 h 1983934"/>
              <a:gd name="connsiteX889" fmla="*/ 3434074 w 6179723"/>
              <a:gd name="connsiteY889" fmla="*/ 1335903 h 1983934"/>
              <a:gd name="connsiteX890" fmla="*/ 3322574 w 6179723"/>
              <a:gd name="connsiteY890" fmla="*/ 1388500 h 1983934"/>
              <a:gd name="connsiteX891" fmla="*/ 3327160 w 6179723"/>
              <a:gd name="connsiteY891" fmla="*/ 1411339 h 1983934"/>
              <a:gd name="connsiteX892" fmla="*/ 3284702 w 6179723"/>
              <a:gd name="connsiteY892" fmla="*/ 1475526 h 1983934"/>
              <a:gd name="connsiteX893" fmla="*/ 3280168 w 6179723"/>
              <a:gd name="connsiteY893" fmla="*/ 1476446 h 1983934"/>
              <a:gd name="connsiteX894" fmla="*/ 3294497 w 6179723"/>
              <a:gd name="connsiteY894" fmla="*/ 1592862 h 1983934"/>
              <a:gd name="connsiteX895" fmla="*/ 3318522 w 6179723"/>
              <a:gd name="connsiteY895" fmla="*/ 1602703 h 1983934"/>
              <a:gd name="connsiteX896" fmla="*/ 3329232 w 6179723"/>
              <a:gd name="connsiteY896" fmla="*/ 1628611 h 1983934"/>
              <a:gd name="connsiteX897" fmla="*/ 3292580 w 6179723"/>
              <a:gd name="connsiteY897" fmla="*/ 1665381 h 1983934"/>
              <a:gd name="connsiteX898" fmla="*/ 3255928 w 6179723"/>
              <a:gd name="connsiteY898" fmla="*/ 1628611 h 1983934"/>
              <a:gd name="connsiteX899" fmla="*/ 3266637 w 6179723"/>
              <a:gd name="connsiteY899" fmla="*/ 1602703 h 1983934"/>
              <a:gd name="connsiteX900" fmla="*/ 3280158 w 6179723"/>
              <a:gd name="connsiteY900" fmla="*/ 1597164 h 1983934"/>
              <a:gd name="connsiteX901" fmla="*/ 3265621 w 6179723"/>
              <a:gd name="connsiteY901" fmla="*/ 1479398 h 1983934"/>
              <a:gd name="connsiteX902" fmla="*/ 3257648 w 6179723"/>
              <a:gd name="connsiteY902" fmla="*/ 1481017 h 1983934"/>
              <a:gd name="connsiteX903" fmla="*/ 3208819 w 6179723"/>
              <a:gd name="connsiteY903" fmla="*/ 1460567 h 1983934"/>
              <a:gd name="connsiteX904" fmla="*/ 3205567 w 6179723"/>
              <a:gd name="connsiteY904" fmla="*/ 1455696 h 1983934"/>
              <a:gd name="connsiteX905" fmla="*/ 3128954 w 6179723"/>
              <a:gd name="connsiteY905" fmla="*/ 1510192 h 1983934"/>
              <a:gd name="connsiteX906" fmla="*/ 3134603 w 6179723"/>
              <a:gd name="connsiteY906" fmla="*/ 1522702 h 1983934"/>
              <a:gd name="connsiteX907" fmla="*/ 3103530 w 6179723"/>
              <a:gd name="connsiteY907" fmla="*/ 1556955 h 1983934"/>
              <a:gd name="connsiteX908" fmla="*/ 3069397 w 6179723"/>
              <a:gd name="connsiteY908" fmla="*/ 1525536 h 1983934"/>
              <a:gd name="connsiteX909" fmla="*/ 3100705 w 6179723"/>
              <a:gd name="connsiteY909" fmla="*/ 1491520 h 1983934"/>
              <a:gd name="connsiteX910" fmla="*/ 3121273 w 6179723"/>
              <a:gd name="connsiteY910" fmla="*/ 1498913 h 1983934"/>
              <a:gd name="connsiteX911" fmla="*/ 3197877 w 6179723"/>
              <a:gd name="connsiteY911" fmla="*/ 1444180 h 1983934"/>
              <a:gd name="connsiteX912" fmla="*/ 3194027 w 6179723"/>
              <a:gd name="connsiteY912" fmla="*/ 1438413 h 1983934"/>
              <a:gd name="connsiteX913" fmla="*/ 3188604 w 6179723"/>
              <a:gd name="connsiteY913" fmla="*/ 1411339 h 1983934"/>
              <a:gd name="connsiteX914" fmla="*/ 3192504 w 6179723"/>
              <a:gd name="connsiteY914" fmla="*/ 1401800 h 1983934"/>
              <a:gd name="connsiteX915" fmla="*/ 3066171 w 6179723"/>
              <a:gd name="connsiteY915" fmla="*/ 1368377 h 1983934"/>
              <a:gd name="connsiteX916" fmla="*/ 3059581 w 6179723"/>
              <a:gd name="connsiteY916" fmla="*/ 1384338 h 1983934"/>
              <a:gd name="connsiteX917" fmla="*/ 3021095 w 6179723"/>
              <a:gd name="connsiteY917" fmla="*/ 1400228 h 1983934"/>
              <a:gd name="connsiteX918" fmla="*/ 2966952 w 6179723"/>
              <a:gd name="connsiteY918" fmla="*/ 1345851 h 1983934"/>
              <a:gd name="connsiteX919" fmla="*/ 2888657 w 6179723"/>
              <a:gd name="connsiteY919" fmla="*/ 415518 h 1983934"/>
              <a:gd name="connsiteX920" fmla="*/ 2959938 w 6179723"/>
              <a:gd name="connsiteY920" fmla="*/ 387559 h 1983934"/>
              <a:gd name="connsiteX921" fmla="*/ 2988110 w 6179723"/>
              <a:gd name="connsiteY921" fmla="*/ 458933 h 1983934"/>
              <a:gd name="connsiteX922" fmla="*/ 2985514 w 6179723"/>
              <a:gd name="connsiteY922" fmla="*/ 461439 h 1983934"/>
              <a:gd name="connsiteX923" fmla="*/ 3073811 w 6179723"/>
              <a:gd name="connsiteY923" fmla="*/ 531461 h 1983934"/>
              <a:gd name="connsiteX924" fmla="*/ 3076596 w 6179723"/>
              <a:gd name="connsiteY924" fmla="*/ 527459 h 1983934"/>
              <a:gd name="connsiteX925" fmla="*/ 3151989 w 6179723"/>
              <a:gd name="connsiteY925" fmla="*/ 513776 h 1983934"/>
              <a:gd name="connsiteX926" fmla="*/ 3187719 w 6179723"/>
              <a:gd name="connsiteY926" fmla="*/ 605660 h 1983934"/>
              <a:gd name="connsiteX927" fmla="*/ 3096142 w 6179723"/>
              <a:gd name="connsiteY927" fmla="*/ 641710 h 1983934"/>
              <a:gd name="connsiteX928" fmla="*/ 3073702 w 6179723"/>
              <a:gd name="connsiteY928" fmla="*/ 625921 h 1983934"/>
              <a:gd name="connsiteX929" fmla="*/ 3064583 w 6179723"/>
              <a:gd name="connsiteY929" fmla="*/ 611405 h 1983934"/>
              <a:gd name="connsiteX930" fmla="*/ 2971379 w 6179723"/>
              <a:gd name="connsiteY930" fmla="*/ 630947 h 1983934"/>
              <a:gd name="connsiteX931" fmla="*/ 2971551 w 6179723"/>
              <a:gd name="connsiteY931" fmla="*/ 644671 h 1983934"/>
              <a:gd name="connsiteX932" fmla="*/ 2929373 w 6179723"/>
              <a:gd name="connsiteY932" fmla="*/ 663633 h 1983934"/>
              <a:gd name="connsiteX933" fmla="*/ 2910655 w 6179723"/>
              <a:gd name="connsiteY933" fmla="*/ 621182 h 1983934"/>
              <a:gd name="connsiteX934" fmla="*/ 2952961 w 6179723"/>
              <a:gd name="connsiteY934" fmla="*/ 602533 h 1983934"/>
              <a:gd name="connsiteX935" fmla="*/ 2968853 w 6179723"/>
              <a:gd name="connsiteY935" fmla="*/ 617538 h 1983934"/>
              <a:gd name="connsiteX936" fmla="*/ 3059688 w 6179723"/>
              <a:gd name="connsiteY936" fmla="*/ 598292 h 1983934"/>
              <a:gd name="connsiteX937" fmla="*/ 3060746 w 6179723"/>
              <a:gd name="connsiteY937" fmla="*/ 550228 h 1983934"/>
              <a:gd name="connsiteX938" fmla="*/ 3062047 w 6179723"/>
              <a:gd name="connsiteY938" fmla="*/ 548358 h 1983934"/>
              <a:gd name="connsiteX939" fmla="*/ 2970577 w 6179723"/>
              <a:gd name="connsiteY939" fmla="*/ 475859 h 1983934"/>
              <a:gd name="connsiteX940" fmla="*/ 2958153 w 6179723"/>
              <a:gd name="connsiteY940" fmla="*/ 487850 h 1983934"/>
              <a:gd name="connsiteX941" fmla="*/ 2916521 w 6179723"/>
              <a:gd name="connsiteY941" fmla="*/ 487015 h 1983934"/>
              <a:gd name="connsiteX942" fmla="*/ 2888657 w 6179723"/>
              <a:gd name="connsiteY942" fmla="*/ 415518 h 1983934"/>
              <a:gd name="connsiteX943" fmla="*/ 2735015 w 6179723"/>
              <a:gd name="connsiteY943" fmla="*/ 830448 h 1983934"/>
              <a:gd name="connsiteX944" fmla="*/ 2745408 w 6179723"/>
              <a:gd name="connsiteY944" fmla="*/ 804363 h 1983934"/>
              <a:gd name="connsiteX945" fmla="*/ 2797310 w 6179723"/>
              <a:gd name="connsiteY945" fmla="*/ 803738 h 1983934"/>
              <a:gd name="connsiteX946" fmla="*/ 2808408 w 6179723"/>
              <a:gd name="connsiteY946" fmla="*/ 829482 h 1983934"/>
              <a:gd name="connsiteX947" fmla="*/ 2802948 w 6179723"/>
              <a:gd name="connsiteY947" fmla="*/ 843036 h 1983934"/>
              <a:gd name="connsiteX948" fmla="*/ 2898780 w 6179723"/>
              <a:gd name="connsiteY948" fmla="*/ 915734 h 1983934"/>
              <a:gd name="connsiteX949" fmla="*/ 2901884 w 6179723"/>
              <a:gd name="connsiteY949" fmla="*/ 907906 h 1983934"/>
              <a:gd name="connsiteX950" fmla="*/ 2950594 w 6179723"/>
              <a:gd name="connsiteY950" fmla="*/ 887175 h 1983934"/>
              <a:gd name="connsiteX951" fmla="*/ 2956356 w 6179723"/>
              <a:gd name="connsiteY951" fmla="*/ 888242 h 1983934"/>
              <a:gd name="connsiteX952" fmla="*/ 2970732 w 6179723"/>
              <a:gd name="connsiteY952" fmla="*/ 795329 h 1983934"/>
              <a:gd name="connsiteX953" fmla="*/ 2957824 w 6179723"/>
              <a:gd name="connsiteY953" fmla="*/ 790653 h 1983934"/>
              <a:gd name="connsiteX954" fmla="*/ 2946698 w 6179723"/>
              <a:gd name="connsiteY954" fmla="*/ 768001 h 1983934"/>
              <a:gd name="connsiteX955" fmla="*/ 2954944 w 6179723"/>
              <a:gd name="connsiteY955" fmla="*/ 744495 h 1983934"/>
              <a:gd name="connsiteX956" fmla="*/ 3001273 w 6179723"/>
              <a:gd name="connsiteY956" fmla="*/ 741946 h 1983934"/>
              <a:gd name="connsiteX957" fmla="*/ 3003813 w 6179723"/>
              <a:gd name="connsiteY957" fmla="*/ 788106 h 1983934"/>
              <a:gd name="connsiteX958" fmla="*/ 2984175 w 6179723"/>
              <a:gd name="connsiteY958" fmla="*/ 797690 h 1983934"/>
              <a:gd name="connsiteX959" fmla="*/ 2969971 w 6179723"/>
              <a:gd name="connsiteY959" fmla="*/ 890763 h 1983934"/>
              <a:gd name="connsiteX960" fmla="*/ 2976791 w 6179723"/>
              <a:gd name="connsiteY960" fmla="*/ 892025 h 1983934"/>
              <a:gd name="connsiteX961" fmla="*/ 2999976 w 6179723"/>
              <a:gd name="connsiteY961" fmla="*/ 907021 h 1983934"/>
              <a:gd name="connsiteX962" fmla="*/ 3005773 w 6179723"/>
              <a:gd name="connsiteY962" fmla="*/ 915457 h 1983934"/>
              <a:gd name="connsiteX963" fmla="*/ 3116148 w 6179723"/>
              <a:gd name="connsiteY963" fmla="*/ 849239 h 1983934"/>
              <a:gd name="connsiteX964" fmla="*/ 3109306 w 6179723"/>
              <a:gd name="connsiteY964" fmla="*/ 833385 h 1983934"/>
              <a:gd name="connsiteX965" fmla="*/ 3124756 w 6179723"/>
              <a:gd name="connsiteY965" fmla="*/ 794720 h 1983934"/>
              <a:gd name="connsiteX966" fmla="*/ 3201481 w 6179723"/>
              <a:gd name="connsiteY966" fmla="*/ 793842 h 1983934"/>
              <a:gd name="connsiteX967" fmla="*/ 3202523 w 6179723"/>
              <a:gd name="connsiteY967" fmla="*/ 870404 h 1983934"/>
              <a:gd name="connsiteX968" fmla="*/ 3125801 w 6179723"/>
              <a:gd name="connsiteY968" fmla="*/ 871615 h 1983934"/>
              <a:gd name="connsiteX969" fmla="*/ 3124371 w 6179723"/>
              <a:gd name="connsiteY969" fmla="*/ 868302 h 1983934"/>
              <a:gd name="connsiteX970" fmla="*/ 3016375 w 6179723"/>
              <a:gd name="connsiteY970" fmla="*/ 933059 h 1983934"/>
              <a:gd name="connsiteX971" fmla="*/ 3021303 w 6179723"/>
              <a:gd name="connsiteY971" fmla="*/ 955985 h 1983934"/>
              <a:gd name="connsiteX972" fmla="*/ 3001925 w 6179723"/>
              <a:gd name="connsiteY972" fmla="*/ 1005261 h 1983934"/>
              <a:gd name="connsiteX973" fmla="*/ 2903340 w 6179723"/>
              <a:gd name="connsiteY973" fmla="*/ 1006319 h 1983934"/>
              <a:gd name="connsiteX974" fmla="*/ 2882263 w 6179723"/>
              <a:gd name="connsiteY974" fmla="*/ 957394 h 1983934"/>
              <a:gd name="connsiteX975" fmla="*/ 2893118 w 6179723"/>
              <a:gd name="connsiteY975" fmla="*/ 930015 h 1983934"/>
              <a:gd name="connsiteX976" fmla="*/ 2796032 w 6179723"/>
              <a:gd name="connsiteY976" fmla="*/ 856313 h 1983934"/>
              <a:gd name="connsiteX977" fmla="*/ 2772222 w 6179723"/>
              <a:gd name="connsiteY977" fmla="*/ 866666 h 1983934"/>
              <a:gd name="connsiteX978" fmla="*/ 2746197 w 6179723"/>
              <a:gd name="connsiteY978" fmla="*/ 856275 h 1983934"/>
              <a:gd name="connsiteX979" fmla="*/ 2735015 w 6179723"/>
              <a:gd name="connsiteY979" fmla="*/ 830448 h 1983934"/>
              <a:gd name="connsiteX980" fmla="*/ 2664505 w 6179723"/>
              <a:gd name="connsiteY980" fmla="*/ 1059587 h 1983934"/>
              <a:gd name="connsiteX981" fmla="*/ 2735786 w 6179723"/>
              <a:gd name="connsiteY981" fmla="*/ 1031628 h 1983934"/>
              <a:gd name="connsiteX982" fmla="*/ 2763958 w 6179723"/>
              <a:gd name="connsiteY982" fmla="*/ 1103002 h 1983934"/>
              <a:gd name="connsiteX983" fmla="*/ 2761362 w 6179723"/>
              <a:gd name="connsiteY983" fmla="*/ 1105508 h 1983934"/>
              <a:gd name="connsiteX984" fmla="*/ 2849655 w 6179723"/>
              <a:gd name="connsiteY984" fmla="*/ 1175530 h 1983934"/>
              <a:gd name="connsiteX985" fmla="*/ 2852442 w 6179723"/>
              <a:gd name="connsiteY985" fmla="*/ 1171528 h 1983934"/>
              <a:gd name="connsiteX986" fmla="*/ 2927835 w 6179723"/>
              <a:gd name="connsiteY986" fmla="*/ 1157845 h 1983934"/>
              <a:gd name="connsiteX987" fmla="*/ 2963571 w 6179723"/>
              <a:gd name="connsiteY987" fmla="*/ 1249729 h 1983934"/>
              <a:gd name="connsiteX988" fmla="*/ 2871987 w 6179723"/>
              <a:gd name="connsiteY988" fmla="*/ 1285778 h 1983934"/>
              <a:gd name="connsiteX989" fmla="*/ 2849546 w 6179723"/>
              <a:gd name="connsiteY989" fmla="*/ 1269990 h 1983934"/>
              <a:gd name="connsiteX990" fmla="*/ 2840427 w 6179723"/>
              <a:gd name="connsiteY990" fmla="*/ 1255474 h 1983934"/>
              <a:gd name="connsiteX991" fmla="*/ 2747226 w 6179723"/>
              <a:gd name="connsiteY991" fmla="*/ 1275015 h 1983934"/>
              <a:gd name="connsiteX992" fmla="*/ 2747398 w 6179723"/>
              <a:gd name="connsiteY992" fmla="*/ 1288740 h 1983934"/>
              <a:gd name="connsiteX993" fmla="*/ 2705220 w 6179723"/>
              <a:gd name="connsiteY993" fmla="*/ 1307701 h 1983934"/>
              <a:gd name="connsiteX994" fmla="*/ 2686507 w 6179723"/>
              <a:gd name="connsiteY994" fmla="*/ 1265252 h 1983934"/>
              <a:gd name="connsiteX995" fmla="*/ 2728807 w 6179723"/>
              <a:gd name="connsiteY995" fmla="*/ 1246601 h 1983934"/>
              <a:gd name="connsiteX996" fmla="*/ 2744699 w 6179723"/>
              <a:gd name="connsiteY996" fmla="*/ 1261606 h 1983934"/>
              <a:gd name="connsiteX997" fmla="*/ 2835531 w 6179723"/>
              <a:gd name="connsiteY997" fmla="*/ 1242361 h 1983934"/>
              <a:gd name="connsiteX998" fmla="*/ 2836585 w 6179723"/>
              <a:gd name="connsiteY998" fmla="*/ 1194296 h 1983934"/>
              <a:gd name="connsiteX999" fmla="*/ 2837887 w 6179723"/>
              <a:gd name="connsiteY999" fmla="*/ 1192425 h 1983934"/>
              <a:gd name="connsiteX1000" fmla="*/ 2746423 w 6179723"/>
              <a:gd name="connsiteY1000" fmla="*/ 1119927 h 1983934"/>
              <a:gd name="connsiteX1001" fmla="*/ 2734001 w 6179723"/>
              <a:gd name="connsiteY1001" fmla="*/ 1131919 h 1983934"/>
              <a:gd name="connsiteX1002" fmla="*/ 2692370 w 6179723"/>
              <a:gd name="connsiteY1002" fmla="*/ 1131084 h 1983934"/>
              <a:gd name="connsiteX1003" fmla="*/ 2664505 w 6179723"/>
              <a:gd name="connsiteY1003" fmla="*/ 1059587 h 1983934"/>
              <a:gd name="connsiteX1004" fmla="*/ 2510849 w 6179723"/>
              <a:gd name="connsiteY1004" fmla="*/ 1474515 h 1983934"/>
              <a:gd name="connsiteX1005" fmla="*/ 2521242 w 6179723"/>
              <a:gd name="connsiteY1005" fmla="*/ 1448431 h 1983934"/>
              <a:gd name="connsiteX1006" fmla="*/ 2573156 w 6179723"/>
              <a:gd name="connsiteY1006" fmla="*/ 1447807 h 1983934"/>
              <a:gd name="connsiteX1007" fmla="*/ 2584255 w 6179723"/>
              <a:gd name="connsiteY1007" fmla="*/ 1473552 h 1983934"/>
              <a:gd name="connsiteX1008" fmla="*/ 2578794 w 6179723"/>
              <a:gd name="connsiteY1008" fmla="*/ 1487105 h 1983934"/>
              <a:gd name="connsiteX1009" fmla="*/ 2674628 w 6179723"/>
              <a:gd name="connsiteY1009" fmla="*/ 1559803 h 1983934"/>
              <a:gd name="connsiteX1010" fmla="*/ 2677732 w 6179723"/>
              <a:gd name="connsiteY1010" fmla="*/ 1551976 h 1983934"/>
              <a:gd name="connsiteX1011" fmla="*/ 2726439 w 6179723"/>
              <a:gd name="connsiteY1011" fmla="*/ 1531244 h 1983934"/>
              <a:gd name="connsiteX1012" fmla="*/ 2732197 w 6179723"/>
              <a:gd name="connsiteY1012" fmla="*/ 1532310 h 1983934"/>
              <a:gd name="connsiteX1013" fmla="*/ 2746574 w 6179723"/>
              <a:gd name="connsiteY1013" fmla="*/ 1439398 h 1983934"/>
              <a:gd name="connsiteX1014" fmla="*/ 2733670 w 6179723"/>
              <a:gd name="connsiteY1014" fmla="*/ 1434721 h 1983934"/>
              <a:gd name="connsiteX1015" fmla="*/ 2722544 w 6179723"/>
              <a:gd name="connsiteY1015" fmla="*/ 1412070 h 1983934"/>
              <a:gd name="connsiteX1016" fmla="*/ 2730793 w 6179723"/>
              <a:gd name="connsiteY1016" fmla="*/ 1388564 h 1983934"/>
              <a:gd name="connsiteX1017" fmla="*/ 2777114 w 6179723"/>
              <a:gd name="connsiteY1017" fmla="*/ 1386014 h 1983934"/>
              <a:gd name="connsiteX1018" fmla="*/ 2779656 w 6179723"/>
              <a:gd name="connsiteY1018" fmla="*/ 1432175 h 1983934"/>
              <a:gd name="connsiteX1019" fmla="*/ 2760014 w 6179723"/>
              <a:gd name="connsiteY1019" fmla="*/ 1441759 h 1983934"/>
              <a:gd name="connsiteX1020" fmla="*/ 2745813 w 6179723"/>
              <a:gd name="connsiteY1020" fmla="*/ 1534830 h 1983934"/>
              <a:gd name="connsiteX1021" fmla="*/ 2752632 w 6179723"/>
              <a:gd name="connsiteY1021" fmla="*/ 1536093 h 1983934"/>
              <a:gd name="connsiteX1022" fmla="*/ 2775818 w 6179723"/>
              <a:gd name="connsiteY1022" fmla="*/ 1551088 h 1983934"/>
              <a:gd name="connsiteX1023" fmla="*/ 2781617 w 6179723"/>
              <a:gd name="connsiteY1023" fmla="*/ 1559525 h 1983934"/>
              <a:gd name="connsiteX1024" fmla="*/ 2891993 w 6179723"/>
              <a:gd name="connsiteY1024" fmla="*/ 1493307 h 1983934"/>
              <a:gd name="connsiteX1025" fmla="*/ 2885150 w 6179723"/>
              <a:gd name="connsiteY1025" fmla="*/ 1477454 h 1983934"/>
              <a:gd name="connsiteX1026" fmla="*/ 2900607 w 6179723"/>
              <a:gd name="connsiteY1026" fmla="*/ 1438789 h 1983934"/>
              <a:gd name="connsiteX1027" fmla="*/ 2977335 w 6179723"/>
              <a:gd name="connsiteY1027" fmla="*/ 1437911 h 1983934"/>
              <a:gd name="connsiteX1028" fmla="*/ 2978376 w 6179723"/>
              <a:gd name="connsiteY1028" fmla="*/ 1514473 h 1983934"/>
              <a:gd name="connsiteX1029" fmla="*/ 2901652 w 6179723"/>
              <a:gd name="connsiteY1029" fmla="*/ 1515684 h 1983934"/>
              <a:gd name="connsiteX1030" fmla="*/ 2900221 w 6179723"/>
              <a:gd name="connsiteY1030" fmla="*/ 1512370 h 1983934"/>
              <a:gd name="connsiteX1031" fmla="*/ 2792219 w 6179723"/>
              <a:gd name="connsiteY1031" fmla="*/ 1577127 h 1983934"/>
              <a:gd name="connsiteX1032" fmla="*/ 2797146 w 6179723"/>
              <a:gd name="connsiteY1032" fmla="*/ 1600053 h 1983934"/>
              <a:gd name="connsiteX1033" fmla="*/ 2777770 w 6179723"/>
              <a:gd name="connsiteY1033" fmla="*/ 1649329 h 1983934"/>
              <a:gd name="connsiteX1034" fmla="*/ 2679188 w 6179723"/>
              <a:gd name="connsiteY1034" fmla="*/ 1650387 h 1983934"/>
              <a:gd name="connsiteX1035" fmla="*/ 2658109 w 6179723"/>
              <a:gd name="connsiteY1035" fmla="*/ 1601462 h 1983934"/>
              <a:gd name="connsiteX1036" fmla="*/ 2668966 w 6179723"/>
              <a:gd name="connsiteY1036" fmla="*/ 1574084 h 1983934"/>
              <a:gd name="connsiteX1037" fmla="*/ 2571877 w 6179723"/>
              <a:gd name="connsiteY1037" fmla="*/ 1500381 h 1983934"/>
              <a:gd name="connsiteX1038" fmla="*/ 2548068 w 6179723"/>
              <a:gd name="connsiteY1038" fmla="*/ 1510736 h 1983934"/>
              <a:gd name="connsiteX1039" fmla="*/ 2522032 w 6179723"/>
              <a:gd name="connsiteY1039" fmla="*/ 1500342 h 1983934"/>
              <a:gd name="connsiteX1040" fmla="*/ 2510849 w 6179723"/>
              <a:gd name="connsiteY1040" fmla="*/ 1474515 h 1983934"/>
              <a:gd name="connsiteX1041" fmla="*/ 2498441 w 6179723"/>
              <a:gd name="connsiteY1041" fmla="*/ 603623 h 1983934"/>
              <a:gd name="connsiteX1042" fmla="*/ 2535210 w 6179723"/>
              <a:gd name="connsiteY1042" fmla="*/ 566971 h 1983934"/>
              <a:gd name="connsiteX1043" fmla="*/ 2561117 w 6179723"/>
              <a:gd name="connsiteY1043" fmla="*/ 577680 h 1983934"/>
              <a:gd name="connsiteX1044" fmla="*/ 2566655 w 6179723"/>
              <a:gd name="connsiteY1044" fmla="*/ 591203 h 1983934"/>
              <a:gd name="connsiteX1045" fmla="*/ 2684425 w 6179723"/>
              <a:gd name="connsiteY1045" fmla="*/ 576666 h 1983934"/>
              <a:gd name="connsiteX1046" fmla="*/ 2682807 w 6179723"/>
              <a:gd name="connsiteY1046" fmla="*/ 568692 h 1983934"/>
              <a:gd name="connsiteX1047" fmla="*/ 2703256 w 6179723"/>
              <a:gd name="connsiteY1047" fmla="*/ 519864 h 1983934"/>
              <a:gd name="connsiteX1048" fmla="*/ 2708127 w 6179723"/>
              <a:gd name="connsiteY1048" fmla="*/ 516612 h 1983934"/>
              <a:gd name="connsiteX1049" fmla="*/ 2653632 w 6179723"/>
              <a:gd name="connsiteY1049" fmla="*/ 439998 h 1983934"/>
              <a:gd name="connsiteX1050" fmla="*/ 2641122 w 6179723"/>
              <a:gd name="connsiteY1050" fmla="*/ 445647 h 1983934"/>
              <a:gd name="connsiteX1051" fmla="*/ 2606868 w 6179723"/>
              <a:gd name="connsiteY1051" fmla="*/ 414574 h 1983934"/>
              <a:gd name="connsiteX1052" fmla="*/ 2638287 w 6179723"/>
              <a:gd name="connsiteY1052" fmla="*/ 380441 h 1983934"/>
              <a:gd name="connsiteX1053" fmla="*/ 2672303 w 6179723"/>
              <a:gd name="connsiteY1053" fmla="*/ 411749 h 1983934"/>
              <a:gd name="connsiteX1054" fmla="*/ 2664909 w 6179723"/>
              <a:gd name="connsiteY1054" fmla="*/ 432318 h 1983934"/>
              <a:gd name="connsiteX1055" fmla="*/ 2719643 w 6179723"/>
              <a:gd name="connsiteY1055" fmla="*/ 508922 h 1983934"/>
              <a:gd name="connsiteX1056" fmla="*/ 2725410 w 6179723"/>
              <a:gd name="connsiteY1056" fmla="*/ 505071 h 1983934"/>
              <a:gd name="connsiteX1057" fmla="*/ 2752485 w 6179723"/>
              <a:gd name="connsiteY1057" fmla="*/ 499648 h 1983934"/>
              <a:gd name="connsiteX1058" fmla="*/ 2762528 w 6179723"/>
              <a:gd name="connsiteY1058" fmla="*/ 501650 h 1983934"/>
              <a:gd name="connsiteX1059" fmla="*/ 2794514 w 6179723"/>
              <a:gd name="connsiteY1059" fmla="*/ 380740 h 1983934"/>
              <a:gd name="connsiteX1060" fmla="*/ 2779486 w 6179723"/>
              <a:gd name="connsiteY1060" fmla="*/ 370625 h 1983934"/>
              <a:gd name="connsiteX1061" fmla="*/ 2763595 w 6179723"/>
              <a:gd name="connsiteY1061" fmla="*/ 332137 h 1983934"/>
              <a:gd name="connsiteX1062" fmla="*/ 2817971 w 6179723"/>
              <a:gd name="connsiteY1062" fmla="*/ 277995 h 1983934"/>
              <a:gd name="connsiteX1063" fmla="*/ 2872101 w 6179723"/>
              <a:gd name="connsiteY1063" fmla="*/ 332136 h 1983934"/>
              <a:gd name="connsiteX1064" fmla="*/ 2817971 w 6179723"/>
              <a:gd name="connsiteY1064" fmla="*/ 386514 h 1983934"/>
              <a:gd name="connsiteX1065" fmla="*/ 2814458 w 6179723"/>
              <a:gd name="connsiteY1065" fmla="*/ 385809 h 1983934"/>
              <a:gd name="connsiteX1066" fmla="*/ 2782397 w 6179723"/>
              <a:gd name="connsiteY1066" fmla="*/ 506871 h 1983934"/>
              <a:gd name="connsiteX1067" fmla="*/ 2801917 w 6179723"/>
              <a:gd name="connsiteY1067" fmla="*/ 519863 h 1983934"/>
              <a:gd name="connsiteX1068" fmla="*/ 2822383 w 6179723"/>
              <a:gd name="connsiteY1068" fmla="*/ 568691 h 1983934"/>
              <a:gd name="connsiteX1069" fmla="*/ 2801903 w 6179723"/>
              <a:gd name="connsiteY1069" fmla="*/ 617841 h 1983934"/>
              <a:gd name="connsiteX1070" fmla="*/ 2787521 w 6179723"/>
              <a:gd name="connsiteY1070" fmla="*/ 627494 h 1983934"/>
              <a:gd name="connsiteX1071" fmla="*/ 2840451 w 6179723"/>
              <a:gd name="connsiteY1071" fmla="*/ 739538 h 1983934"/>
              <a:gd name="connsiteX1072" fmla="*/ 2850850 w 6179723"/>
              <a:gd name="connsiteY1072" fmla="*/ 736892 h 1983934"/>
              <a:gd name="connsiteX1073" fmla="*/ 2875151 w 6179723"/>
              <a:gd name="connsiteY1073" fmla="*/ 769106 h 1983934"/>
              <a:gd name="connsiteX1074" fmla="*/ 2843063 w 6179723"/>
              <a:gd name="connsiteY1074" fmla="*/ 793265 h 1983934"/>
              <a:gd name="connsiteX1075" fmla="*/ 2818528 w 6179723"/>
              <a:gd name="connsiteY1075" fmla="*/ 761053 h 1983934"/>
              <a:gd name="connsiteX1076" fmla="*/ 2827905 w 6179723"/>
              <a:gd name="connsiteY1076" fmla="*/ 745117 h 1983934"/>
              <a:gd name="connsiteX1077" fmla="*/ 2775321 w 6179723"/>
              <a:gd name="connsiteY1077" fmla="*/ 633618 h 1983934"/>
              <a:gd name="connsiteX1078" fmla="*/ 2752485 w 6179723"/>
              <a:gd name="connsiteY1078" fmla="*/ 638205 h 1983934"/>
              <a:gd name="connsiteX1079" fmla="*/ 2688297 w 6179723"/>
              <a:gd name="connsiteY1079" fmla="*/ 595747 h 1983934"/>
              <a:gd name="connsiteX1080" fmla="*/ 2687378 w 6179723"/>
              <a:gd name="connsiteY1080" fmla="*/ 591213 h 1983934"/>
              <a:gd name="connsiteX1081" fmla="*/ 2570961 w 6179723"/>
              <a:gd name="connsiteY1081" fmla="*/ 605541 h 1983934"/>
              <a:gd name="connsiteX1082" fmla="*/ 2561116 w 6179723"/>
              <a:gd name="connsiteY1082" fmla="*/ 629565 h 1983934"/>
              <a:gd name="connsiteX1083" fmla="*/ 2535211 w 6179723"/>
              <a:gd name="connsiteY1083" fmla="*/ 640276 h 1983934"/>
              <a:gd name="connsiteX1084" fmla="*/ 2498441 w 6179723"/>
              <a:gd name="connsiteY1084" fmla="*/ 603623 h 1983934"/>
              <a:gd name="connsiteX1085" fmla="*/ 2274277 w 6179723"/>
              <a:gd name="connsiteY1085" fmla="*/ 1247691 h 1983934"/>
              <a:gd name="connsiteX1086" fmla="*/ 2311048 w 6179723"/>
              <a:gd name="connsiteY1086" fmla="*/ 1211039 h 1983934"/>
              <a:gd name="connsiteX1087" fmla="*/ 2336954 w 6179723"/>
              <a:gd name="connsiteY1087" fmla="*/ 1221748 h 1983934"/>
              <a:gd name="connsiteX1088" fmla="*/ 2342493 w 6179723"/>
              <a:gd name="connsiteY1088" fmla="*/ 1235270 h 1983934"/>
              <a:gd name="connsiteX1089" fmla="*/ 2460258 w 6179723"/>
              <a:gd name="connsiteY1089" fmla="*/ 1220733 h 1983934"/>
              <a:gd name="connsiteX1090" fmla="*/ 2458641 w 6179723"/>
              <a:gd name="connsiteY1090" fmla="*/ 1212760 h 1983934"/>
              <a:gd name="connsiteX1091" fmla="*/ 2479091 w 6179723"/>
              <a:gd name="connsiteY1091" fmla="*/ 1163931 h 1983934"/>
              <a:gd name="connsiteX1092" fmla="*/ 2483961 w 6179723"/>
              <a:gd name="connsiteY1092" fmla="*/ 1160679 h 1983934"/>
              <a:gd name="connsiteX1093" fmla="*/ 2429465 w 6179723"/>
              <a:gd name="connsiteY1093" fmla="*/ 1084065 h 1983934"/>
              <a:gd name="connsiteX1094" fmla="*/ 2416955 w 6179723"/>
              <a:gd name="connsiteY1094" fmla="*/ 1089714 h 1983934"/>
              <a:gd name="connsiteX1095" fmla="*/ 2382702 w 6179723"/>
              <a:gd name="connsiteY1095" fmla="*/ 1058642 h 1983934"/>
              <a:gd name="connsiteX1096" fmla="*/ 2414119 w 6179723"/>
              <a:gd name="connsiteY1096" fmla="*/ 1024508 h 1983934"/>
              <a:gd name="connsiteX1097" fmla="*/ 2448136 w 6179723"/>
              <a:gd name="connsiteY1097" fmla="*/ 1055816 h 1983934"/>
              <a:gd name="connsiteX1098" fmla="*/ 2440743 w 6179723"/>
              <a:gd name="connsiteY1098" fmla="*/ 1076384 h 1983934"/>
              <a:gd name="connsiteX1099" fmla="*/ 2495477 w 6179723"/>
              <a:gd name="connsiteY1099" fmla="*/ 1152989 h 1983934"/>
              <a:gd name="connsiteX1100" fmla="*/ 2501243 w 6179723"/>
              <a:gd name="connsiteY1100" fmla="*/ 1149138 h 1983934"/>
              <a:gd name="connsiteX1101" fmla="*/ 2528318 w 6179723"/>
              <a:gd name="connsiteY1101" fmla="*/ 1143715 h 1983934"/>
              <a:gd name="connsiteX1102" fmla="*/ 2538360 w 6179723"/>
              <a:gd name="connsiteY1102" fmla="*/ 1145716 h 1983934"/>
              <a:gd name="connsiteX1103" fmla="*/ 2570348 w 6179723"/>
              <a:gd name="connsiteY1103" fmla="*/ 1024807 h 1983934"/>
              <a:gd name="connsiteX1104" fmla="*/ 2555319 w 6179723"/>
              <a:gd name="connsiteY1104" fmla="*/ 1014692 h 1983934"/>
              <a:gd name="connsiteX1105" fmla="*/ 2539430 w 6179723"/>
              <a:gd name="connsiteY1105" fmla="*/ 976204 h 1983934"/>
              <a:gd name="connsiteX1106" fmla="*/ 2593807 w 6179723"/>
              <a:gd name="connsiteY1106" fmla="*/ 922063 h 1983934"/>
              <a:gd name="connsiteX1107" fmla="*/ 2647950 w 6179723"/>
              <a:gd name="connsiteY1107" fmla="*/ 976205 h 1983934"/>
              <a:gd name="connsiteX1108" fmla="*/ 2593807 w 6179723"/>
              <a:gd name="connsiteY1108" fmla="*/ 1030582 h 1983934"/>
              <a:gd name="connsiteX1109" fmla="*/ 2590295 w 6179723"/>
              <a:gd name="connsiteY1109" fmla="*/ 1029876 h 1983934"/>
              <a:gd name="connsiteX1110" fmla="*/ 2558233 w 6179723"/>
              <a:gd name="connsiteY1110" fmla="*/ 1150938 h 1983934"/>
              <a:gd name="connsiteX1111" fmla="*/ 2577753 w 6179723"/>
              <a:gd name="connsiteY1111" fmla="*/ 1163931 h 1983934"/>
              <a:gd name="connsiteX1112" fmla="*/ 2598232 w 6179723"/>
              <a:gd name="connsiteY1112" fmla="*/ 1212760 h 1983934"/>
              <a:gd name="connsiteX1113" fmla="*/ 2577752 w 6179723"/>
              <a:gd name="connsiteY1113" fmla="*/ 1261909 h 1983934"/>
              <a:gd name="connsiteX1114" fmla="*/ 2563357 w 6179723"/>
              <a:gd name="connsiteY1114" fmla="*/ 1271561 h 1983934"/>
              <a:gd name="connsiteX1115" fmla="*/ 2616301 w 6179723"/>
              <a:gd name="connsiteY1115" fmla="*/ 1383608 h 1983934"/>
              <a:gd name="connsiteX1116" fmla="*/ 2626701 w 6179723"/>
              <a:gd name="connsiteY1116" fmla="*/ 1380962 h 1983934"/>
              <a:gd name="connsiteX1117" fmla="*/ 2651002 w 6179723"/>
              <a:gd name="connsiteY1117" fmla="*/ 1413174 h 1983934"/>
              <a:gd name="connsiteX1118" fmla="*/ 2618914 w 6179723"/>
              <a:gd name="connsiteY1118" fmla="*/ 1437334 h 1983934"/>
              <a:gd name="connsiteX1119" fmla="*/ 2594376 w 6179723"/>
              <a:gd name="connsiteY1119" fmla="*/ 1405122 h 1983934"/>
              <a:gd name="connsiteX1120" fmla="*/ 2603754 w 6179723"/>
              <a:gd name="connsiteY1120" fmla="*/ 1389187 h 1983934"/>
              <a:gd name="connsiteX1121" fmla="*/ 2551158 w 6179723"/>
              <a:gd name="connsiteY1121" fmla="*/ 1277686 h 1983934"/>
              <a:gd name="connsiteX1122" fmla="*/ 2528319 w 6179723"/>
              <a:gd name="connsiteY1122" fmla="*/ 1282272 h 1983934"/>
              <a:gd name="connsiteX1123" fmla="*/ 2464131 w 6179723"/>
              <a:gd name="connsiteY1123" fmla="*/ 1239814 h 1983934"/>
              <a:gd name="connsiteX1124" fmla="*/ 2463211 w 6179723"/>
              <a:gd name="connsiteY1124" fmla="*/ 1235279 h 1983934"/>
              <a:gd name="connsiteX1125" fmla="*/ 2346795 w 6179723"/>
              <a:gd name="connsiteY1125" fmla="*/ 1249609 h 1983934"/>
              <a:gd name="connsiteX1126" fmla="*/ 2336954 w 6179723"/>
              <a:gd name="connsiteY1126" fmla="*/ 1273633 h 1983934"/>
              <a:gd name="connsiteX1127" fmla="*/ 2311048 w 6179723"/>
              <a:gd name="connsiteY1127" fmla="*/ 1284343 h 1983934"/>
              <a:gd name="connsiteX1128" fmla="*/ 2274277 w 6179723"/>
              <a:gd name="connsiteY1128" fmla="*/ 1247691 h 1983934"/>
              <a:gd name="connsiteX1129" fmla="*/ 2258630 w 6179723"/>
              <a:gd name="connsiteY1129" fmla="*/ 675040 h 1983934"/>
              <a:gd name="connsiteX1130" fmla="*/ 2295281 w 6179723"/>
              <a:gd name="connsiteY1130" fmla="*/ 638505 h 1983934"/>
              <a:gd name="connsiteX1131" fmla="*/ 2331932 w 6179723"/>
              <a:gd name="connsiteY1131" fmla="*/ 675040 h 1983934"/>
              <a:gd name="connsiteX1132" fmla="*/ 2328105 w 6179723"/>
              <a:gd name="connsiteY1132" fmla="*/ 684339 h 1983934"/>
              <a:gd name="connsiteX1133" fmla="*/ 2470542 w 6179723"/>
              <a:gd name="connsiteY1133" fmla="*/ 762745 h 1983934"/>
              <a:gd name="connsiteX1134" fmla="*/ 2471987 w 6179723"/>
              <a:gd name="connsiteY1134" fmla="*/ 759250 h 1983934"/>
              <a:gd name="connsiteX1135" fmla="*/ 2497930 w 6179723"/>
              <a:gd name="connsiteY1135" fmla="*/ 748623 h 1983934"/>
              <a:gd name="connsiteX1136" fmla="*/ 2534581 w 6179723"/>
              <a:gd name="connsiteY1136" fmla="*/ 785158 h 1983934"/>
              <a:gd name="connsiteX1137" fmla="*/ 2497930 w 6179723"/>
              <a:gd name="connsiteY1137" fmla="*/ 821928 h 1983934"/>
              <a:gd name="connsiteX1138" fmla="*/ 2489262 w 6179723"/>
              <a:gd name="connsiteY1138" fmla="*/ 818338 h 1983934"/>
              <a:gd name="connsiteX1139" fmla="*/ 2352789 w 6179723"/>
              <a:gd name="connsiteY1139" fmla="*/ 892769 h 1983934"/>
              <a:gd name="connsiteX1140" fmla="*/ 2355335 w 6179723"/>
              <a:gd name="connsiteY1140" fmla="*/ 898926 h 1983934"/>
              <a:gd name="connsiteX1141" fmla="*/ 2318681 w 6179723"/>
              <a:gd name="connsiteY1141" fmla="*/ 935695 h 1983934"/>
              <a:gd name="connsiteX1142" fmla="*/ 2282030 w 6179723"/>
              <a:gd name="connsiteY1142" fmla="*/ 898926 h 1983934"/>
              <a:gd name="connsiteX1143" fmla="*/ 2318682 w 6179723"/>
              <a:gd name="connsiteY1143" fmla="*/ 862391 h 1983934"/>
              <a:gd name="connsiteX1144" fmla="*/ 2344625 w 6179723"/>
              <a:gd name="connsiteY1144" fmla="*/ 873017 h 1983934"/>
              <a:gd name="connsiteX1145" fmla="*/ 2345619 w 6179723"/>
              <a:gd name="connsiteY1145" fmla="*/ 875421 h 1983934"/>
              <a:gd name="connsiteX1146" fmla="*/ 2470432 w 6179723"/>
              <a:gd name="connsiteY1146" fmla="*/ 807403 h 1983934"/>
              <a:gd name="connsiteX1147" fmla="*/ 2461277 w 6179723"/>
              <a:gd name="connsiteY1147" fmla="*/ 785158 h 1983934"/>
              <a:gd name="connsiteX1148" fmla="*/ 2463385 w 6179723"/>
              <a:gd name="connsiteY1148" fmla="*/ 780055 h 1983934"/>
              <a:gd name="connsiteX1149" fmla="*/ 2320397 w 6179723"/>
              <a:gd name="connsiteY1149" fmla="*/ 701408 h 1983934"/>
              <a:gd name="connsiteX1150" fmla="*/ 2308208 w 6179723"/>
              <a:gd name="connsiteY1150" fmla="*/ 706455 h 1983934"/>
              <a:gd name="connsiteX1151" fmla="*/ 2326090 w 6179723"/>
              <a:gd name="connsiteY1151" fmla="*/ 851734 h 1983934"/>
              <a:gd name="connsiteX1152" fmla="*/ 2319693 w 6179723"/>
              <a:gd name="connsiteY1152" fmla="*/ 859941 h 1983934"/>
              <a:gd name="connsiteX1153" fmla="*/ 2311400 w 6179723"/>
              <a:gd name="connsiteY1153" fmla="*/ 853141 h 1983934"/>
              <a:gd name="connsiteX1154" fmla="*/ 2293884 w 6179723"/>
              <a:gd name="connsiteY1154" fmla="*/ 711231 h 1983934"/>
              <a:gd name="connsiteX1155" fmla="*/ 2269339 w 6179723"/>
              <a:gd name="connsiteY1155" fmla="*/ 701065 h 1983934"/>
              <a:gd name="connsiteX1156" fmla="*/ 2258630 w 6179723"/>
              <a:gd name="connsiteY1156" fmla="*/ 675040 h 1983934"/>
              <a:gd name="connsiteX1157" fmla="*/ 2176625 w 6179723"/>
              <a:gd name="connsiteY1157" fmla="*/ 310325 h 1983934"/>
              <a:gd name="connsiteX1158" fmla="*/ 2270608 w 6179723"/>
              <a:gd name="connsiteY1158" fmla="*/ 281100 h 1983934"/>
              <a:gd name="connsiteX1159" fmla="*/ 2291827 w 6179723"/>
              <a:gd name="connsiteY1159" fmla="*/ 298492 h 1983934"/>
              <a:gd name="connsiteX1160" fmla="*/ 2299856 w 6179723"/>
              <a:gd name="connsiteY1160" fmla="*/ 313640 h 1983934"/>
              <a:gd name="connsiteX1161" fmla="*/ 2394240 w 6179723"/>
              <a:gd name="connsiteY1161" fmla="*/ 300995 h 1983934"/>
              <a:gd name="connsiteX1162" fmla="*/ 2395076 w 6179723"/>
              <a:gd name="connsiteY1162" fmla="*/ 287294 h 1983934"/>
              <a:gd name="connsiteX1163" fmla="*/ 2438536 w 6179723"/>
              <a:gd name="connsiteY1163" fmla="*/ 271482 h 1983934"/>
              <a:gd name="connsiteX1164" fmla="*/ 2454080 w 6179723"/>
              <a:gd name="connsiteY1164" fmla="*/ 315191 h 1983934"/>
              <a:gd name="connsiteX1165" fmla="*/ 2410524 w 6179723"/>
              <a:gd name="connsiteY1165" fmla="*/ 330685 h 1983934"/>
              <a:gd name="connsiteX1166" fmla="*/ 2395775 w 6179723"/>
              <a:gd name="connsiteY1166" fmla="*/ 314554 h 1983934"/>
              <a:gd name="connsiteX1167" fmla="*/ 2303775 w 6179723"/>
              <a:gd name="connsiteY1167" fmla="*/ 327078 h 1983934"/>
              <a:gd name="connsiteX1168" fmla="*/ 2299195 w 6179723"/>
              <a:gd name="connsiteY1168" fmla="*/ 374934 h 1983934"/>
              <a:gd name="connsiteX1169" fmla="*/ 2297757 w 6179723"/>
              <a:gd name="connsiteY1169" fmla="*/ 376704 h 1983934"/>
              <a:gd name="connsiteX1170" fmla="*/ 2383651 w 6179723"/>
              <a:gd name="connsiteY1170" fmla="*/ 455724 h 1983934"/>
              <a:gd name="connsiteX1171" fmla="*/ 2396925 w 6179723"/>
              <a:gd name="connsiteY1171" fmla="*/ 444678 h 1983934"/>
              <a:gd name="connsiteX1172" fmla="*/ 2438380 w 6179723"/>
              <a:gd name="connsiteY1172" fmla="*/ 448567 h 1983934"/>
              <a:gd name="connsiteX1173" fmla="*/ 2460916 w 6179723"/>
              <a:gd name="connsiteY1173" fmla="*/ 521918 h 1983934"/>
              <a:gd name="connsiteX1174" fmla="*/ 2387779 w 6179723"/>
              <a:gd name="connsiteY1174" fmla="*/ 544567 h 1983934"/>
              <a:gd name="connsiteX1175" fmla="*/ 2364920 w 6179723"/>
              <a:gd name="connsiteY1175" fmla="*/ 471315 h 1983934"/>
              <a:gd name="connsiteX1176" fmla="*/ 2367694 w 6179723"/>
              <a:gd name="connsiteY1176" fmla="*/ 469007 h 1983934"/>
              <a:gd name="connsiteX1177" fmla="*/ 2284782 w 6179723"/>
              <a:gd name="connsiteY1177" fmla="*/ 392690 h 1983934"/>
              <a:gd name="connsiteX1178" fmla="*/ 2281709 w 6179723"/>
              <a:gd name="connsiteY1178" fmla="*/ 396476 h 1983934"/>
              <a:gd name="connsiteX1179" fmla="*/ 2205519 w 6179723"/>
              <a:gd name="connsiteY1179" fmla="*/ 404586 h 1983934"/>
              <a:gd name="connsiteX1180" fmla="*/ 2176625 w 6179723"/>
              <a:gd name="connsiteY1180" fmla="*/ 310325 h 1983934"/>
              <a:gd name="connsiteX1181" fmla="*/ 2034464 w 6179723"/>
              <a:gd name="connsiteY1181" fmla="*/ 1319108 h 1983934"/>
              <a:gd name="connsiteX1182" fmla="*/ 2071116 w 6179723"/>
              <a:gd name="connsiteY1182" fmla="*/ 1282572 h 1983934"/>
              <a:gd name="connsiteX1183" fmla="*/ 2107768 w 6179723"/>
              <a:gd name="connsiteY1183" fmla="*/ 1319107 h 1983934"/>
              <a:gd name="connsiteX1184" fmla="*/ 2103941 w 6179723"/>
              <a:gd name="connsiteY1184" fmla="*/ 1328407 h 1983934"/>
              <a:gd name="connsiteX1185" fmla="*/ 2246379 w 6179723"/>
              <a:gd name="connsiteY1185" fmla="*/ 1406813 h 1983934"/>
              <a:gd name="connsiteX1186" fmla="*/ 2247824 w 6179723"/>
              <a:gd name="connsiteY1186" fmla="*/ 1403318 h 1983934"/>
              <a:gd name="connsiteX1187" fmla="*/ 2273766 w 6179723"/>
              <a:gd name="connsiteY1187" fmla="*/ 1392691 h 1983934"/>
              <a:gd name="connsiteX1188" fmla="*/ 2310418 w 6179723"/>
              <a:gd name="connsiteY1188" fmla="*/ 1429225 h 1983934"/>
              <a:gd name="connsiteX1189" fmla="*/ 2273767 w 6179723"/>
              <a:gd name="connsiteY1189" fmla="*/ 1465996 h 1983934"/>
              <a:gd name="connsiteX1190" fmla="*/ 2265098 w 6179723"/>
              <a:gd name="connsiteY1190" fmla="*/ 1462405 h 1983934"/>
              <a:gd name="connsiteX1191" fmla="*/ 2128624 w 6179723"/>
              <a:gd name="connsiteY1191" fmla="*/ 1536836 h 1983934"/>
              <a:gd name="connsiteX1192" fmla="*/ 2131170 w 6179723"/>
              <a:gd name="connsiteY1192" fmla="*/ 1542993 h 1983934"/>
              <a:gd name="connsiteX1193" fmla="*/ 2094517 w 6179723"/>
              <a:gd name="connsiteY1193" fmla="*/ 1579763 h 1983934"/>
              <a:gd name="connsiteX1194" fmla="*/ 2057866 w 6179723"/>
              <a:gd name="connsiteY1194" fmla="*/ 1542994 h 1983934"/>
              <a:gd name="connsiteX1195" fmla="*/ 2094517 w 6179723"/>
              <a:gd name="connsiteY1195" fmla="*/ 1506458 h 1983934"/>
              <a:gd name="connsiteX1196" fmla="*/ 2120460 w 6179723"/>
              <a:gd name="connsiteY1196" fmla="*/ 1517085 h 1983934"/>
              <a:gd name="connsiteX1197" fmla="*/ 2121453 w 6179723"/>
              <a:gd name="connsiteY1197" fmla="*/ 1519488 h 1983934"/>
              <a:gd name="connsiteX1198" fmla="*/ 2246268 w 6179723"/>
              <a:gd name="connsiteY1198" fmla="*/ 1451472 h 1983934"/>
              <a:gd name="connsiteX1199" fmla="*/ 2237114 w 6179723"/>
              <a:gd name="connsiteY1199" fmla="*/ 1429226 h 1983934"/>
              <a:gd name="connsiteX1200" fmla="*/ 2239223 w 6179723"/>
              <a:gd name="connsiteY1200" fmla="*/ 1424123 h 1983934"/>
              <a:gd name="connsiteX1201" fmla="*/ 2096231 w 6179723"/>
              <a:gd name="connsiteY1201" fmla="*/ 1345475 h 1983934"/>
              <a:gd name="connsiteX1202" fmla="*/ 2084045 w 6179723"/>
              <a:gd name="connsiteY1202" fmla="*/ 1350522 h 1983934"/>
              <a:gd name="connsiteX1203" fmla="*/ 2101925 w 6179723"/>
              <a:gd name="connsiteY1203" fmla="*/ 1495802 h 1983934"/>
              <a:gd name="connsiteX1204" fmla="*/ 2095528 w 6179723"/>
              <a:gd name="connsiteY1204" fmla="*/ 1504008 h 1983934"/>
              <a:gd name="connsiteX1205" fmla="*/ 2087236 w 6179723"/>
              <a:gd name="connsiteY1205" fmla="*/ 1497209 h 1983934"/>
              <a:gd name="connsiteX1206" fmla="*/ 2069719 w 6179723"/>
              <a:gd name="connsiteY1206" fmla="*/ 1355298 h 1983934"/>
              <a:gd name="connsiteX1207" fmla="*/ 2045173 w 6179723"/>
              <a:gd name="connsiteY1207" fmla="*/ 1345133 h 1983934"/>
              <a:gd name="connsiteX1208" fmla="*/ 2034464 w 6179723"/>
              <a:gd name="connsiteY1208" fmla="*/ 1319108 h 1983934"/>
              <a:gd name="connsiteX1209" fmla="*/ 1952457 w 6179723"/>
              <a:gd name="connsiteY1209" fmla="*/ 954392 h 1983934"/>
              <a:gd name="connsiteX1210" fmla="*/ 2046441 w 6179723"/>
              <a:gd name="connsiteY1210" fmla="*/ 925167 h 1983934"/>
              <a:gd name="connsiteX1211" fmla="*/ 2067662 w 6179723"/>
              <a:gd name="connsiteY1211" fmla="*/ 942560 h 1983934"/>
              <a:gd name="connsiteX1212" fmla="*/ 2075690 w 6179723"/>
              <a:gd name="connsiteY1212" fmla="*/ 957707 h 1983934"/>
              <a:gd name="connsiteX1213" fmla="*/ 2170077 w 6179723"/>
              <a:gd name="connsiteY1213" fmla="*/ 945063 h 1983934"/>
              <a:gd name="connsiteX1214" fmla="*/ 2170911 w 6179723"/>
              <a:gd name="connsiteY1214" fmla="*/ 931362 h 1983934"/>
              <a:gd name="connsiteX1215" fmla="*/ 2214371 w 6179723"/>
              <a:gd name="connsiteY1215" fmla="*/ 915550 h 1983934"/>
              <a:gd name="connsiteX1216" fmla="*/ 2229917 w 6179723"/>
              <a:gd name="connsiteY1216" fmla="*/ 959259 h 1983934"/>
              <a:gd name="connsiteX1217" fmla="*/ 2186359 w 6179723"/>
              <a:gd name="connsiteY1217" fmla="*/ 974753 h 1983934"/>
              <a:gd name="connsiteX1218" fmla="*/ 2171611 w 6179723"/>
              <a:gd name="connsiteY1218" fmla="*/ 958622 h 1983934"/>
              <a:gd name="connsiteX1219" fmla="*/ 2079611 w 6179723"/>
              <a:gd name="connsiteY1219" fmla="*/ 971145 h 1983934"/>
              <a:gd name="connsiteX1220" fmla="*/ 2075029 w 6179723"/>
              <a:gd name="connsiteY1220" fmla="*/ 1019001 h 1983934"/>
              <a:gd name="connsiteX1221" fmla="*/ 2073592 w 6179723"/>
              <a:gd name="connsiteY1221" fmla="*/ 1020771 h 1983934"/>
              <a:gd name="connsiteX1222" fmla="*/ 2159488 w 6179723"/>
              <a:gd name="connsiteY1222" fmla="*/ 1099791 h 1983934"/>
              <a:gd name="connsiteX1223" fmla="*/ 2172759 w 6179723"/>
              <a:gd name="connsiteY1223" fmla="*/ 1088744 h 1983934"/>
              <a:gd name="connsiteX1224" fmla="*/ 2214216 w 6179723"/>
              <a:gd name="connsiteY1224" fmla="*/ 1092635 h 1983934"/>
              <a:gd name="connsiteX1225" fmla="*/ 2236757 w 6179723"/>
              <a:gd name="connsiteY1225" fmla="*/ 1165985 h 1983934"/>
              <a:gd name="connsiteX1226" fmla="*/ 2163615 w 6179723"/>
              <a:gd name="connsiteY1226" fmla="*/ 1188634 h 1983934"/>
              <a:gd name="connsiteX1227" fmla="*/ 2140756 w 6179723"/>
              <a:gd name="connsiteY1227" fmla="*/ 1115383 h 1983934"/>
              <a:gd name="connsiteX1228" fmla="*/ 2143529 w 6179723"/>
              <a:gd name="connsiteY1228" fmla="*/ 1113074 h 1983934"/>
              <a:gd name="connsiteX1229" fmla="*/ 2060616 w 6179723"/>
              <a:gd name="connsiteY1229" fmla="*/ 1036757 h 1983934"/>
              <a:gd name="connsiteX1230" fmla="*/ 2057543 w 6179723"/>
              <a:gd name="connsiteY1230" fmla="*/ 1040543 h 1983934"/>
              <a:gd name="connsiteX1231" fmla="*/ 1981349 w 6179723"/>
              <a:gd name="connsiteY1231" fmla="*/ 1048654 h 1983934"/>
              <a:gd name="connsiteX1232" fmla="*/ 1952457 w 6179723"/>
              <a:gd name="connsiteY1232" fmla="*/ 954392 h 1983934"/>
              <a:gd name="connsiteX1233" fmla="*/ 1812847 w 6179723"/>
              <a:gd name="connsiteY1233" fmla="*/ 328974 h 1983934"/>
              <a:gd name="connsiteX1234" fmla="*/ 1847069 w 6179723"/>
              <a:gd name="connsiteY1234" fmla="*/ 289933 h 1983934"/>
              <a:gd name="connsiteX1235" fmla="*/ 1855949 w 6179723"/>
              <a:gd name="connsiteY1235" fmla="*/ 292960 h 1983934"/>
              <a:gd name="connsiteX1236" fmla="*/ 1987375 w 6179723"/>
              <a:gd name="connsiteY1236" fmla="*/ 209943 h 1983934"/>
              <a:gd name="connsiteX1237" fmla="*/ 1984441 w 6179723"/>
              <a:gd name="connsiteY1237" fmla="*/ 203962 h 1983934"/>
              <a:gd name="connsiteX1238" fmla="*/ 2018664 w 6179723"/>
              <a:gd name="connsiteY1238" fmla="*/ 164921 h 1983934"/>
              <a:gd name="connsiteX1239" fmla="*/ 2057594 w 6179723"/>
              <a:gd name="connsiteY1239" fmla="*/ 199268 h 1983934"/>
              <a:gd name="connsiteX1240" fmla="*/ 2023358 w 6179723"/>
              <a:gd name="connsiteY1240" fmla="*/ 238075 h 1983934"/>
              <a:gd name="connsiteX1241" fmla="*/ 1996788 w 6179723"/>
              <a:gd name="connsiteY1241" fmla="*/ 229132 h 1983934"/>
              <a:gd name="connsiteX1242" fmla="*/ 1995642 w 6179723"/>
              <a:gd name="connsiteY1242" fmla="*/ 226796 h 1983934"/>
              <a:gd name="connsiteX1243" fmla="*/ 1875440 w 6179723"/>
              <a:gd name="connsiteY1243" fmla="*/ 302666 h 1983934"/>
              <a:gd name="connsiteX1244" fmla="*/ 1886000 w 6179723"/>
              <a:gd name="connsiteY1244" fmla="*/ 324280 h 1983934"/>
              <a:gd name="connsiteX1245" fmla="*/ 1884223 w 6179723"/>
              <a:gd name="connsiteY1245" fmla="*/ 329507 h 1983934"/>
              <a:gd name="connsiteX1246" fmla="*/ 2031957 w 6179723"/>
              <a:gd name="connsiteY1246" fmla="*/ 398837 h 1983934"/>
              <a:gd name="connsiteX1247" fmla="*/ 2043796 w 6179723"/>
              <a:gd name="connsiteY1247" fmla="*/ 393020 h 1983934"/>
              <a:gd name="connsiteX1248" fmla="*/ 2016648 w 6179723"/>
              <a:gd name="connsiteY1248" fmla="*/ 249183 h 1983934"/>
              <a:gd name="connsiteX1249" fmla="*/ 2022506 w 6179723"/>
              <a:gd name="connsiteY1249" fmla="*/ 240584 h 1983934"/>
              <a:gd name="connsiteX1250" fmla="*/ 2031216 w 6179723"/>
              <a:gd name="connsiteY1250" fmla="*/ 246839 h 1983934"/>
              <a:gd name="connsiteX1251" fmla="*/ 2057787 w 6179723"/>
              <a:gd name="connsiteY1251" fmla="*/ 387337 h 1983934"/>
              <a:gd name="connsiteX1252" fmla="*/ 2082933 w 6179723"/>
              <a:gd name="connsiteY1252" fmla="*/ 395910 h 1983934"/>
              <a:gd name="connsiteX1253" fmla="*/ 2095286 w 6179723"/>
              <a:gd name="connsiteY1253" fmla="*/ 421196 h 1983934"/>
              <a:gd name="connsiteX1254" fmla="*/ 2061050 w 6179723"/>
              <a:gd name="connsiteY1254" fmla="*/ 460003 h 1983934"/>
              <a:gd name="connsiteX1255" fmla="*/ 2022131 w 6179723"/>
              <a:gd name="connsiteY1255" fmla="*/ 425890 h 1983934"/>
              <a:gd name="connsiteX1256" fmla="*/ 2025356 w 6179723"/>
              <a:gd name="connsiteY1256" fmla="*/ 416364 h 1983934"/>
              <a:gd name="connsiteX1257" fmla="*/ 1878191 w 6179723"/>
              <a:gd name="connsiteY1257" fmla="*/ 347240 h 1983934"/>
              <a:gd name="connsiteX1258" fmla="*/ 1876973 w 6179723"/>
              <a:gd name="connsiteY1258" fmla="*/ 350821 h 1983934"/>
              <a:gd name="connsiteX1259" fmla="*/ 1851764 w 6179723"/>
              <a:gd name="connsiteY1259" fmla="*/ 363087 h 1983934"/>
              <a:gd name="connsiteX1260" fmla="*/ 1812847 w 6179723"/>
              <a:gd name="connsiteY1260" fmla="*/ 328974 h 1983934"/>
              <a:gd name="connsiteX1261" fmla="*/ 1724475 w 6179723"/>
              <a:gd name="connsiteY1261" fmla="*/ 535378 h 1983934"/>
              <a:gd name="connsiteX1262" fmla="*/ 1778624 w 6179723"/>
              <a:gd name="connsiteY1262" fmla="*/ 481237 h 1983934"/>
              <a:gd name="connsiteX1263" fmla="*/ 1833000 w 6179723"/>
              <a:gd name="connsiteY1263" fmla="*/ 535379 h 1983934"/>
              <a:gd name="connsiteX1264" fmla="*/ 1831624 w 6179723"/>
              <a:gd name="connsiteY1264" fmla="*/ 538714 h 1983934"/>
              <a:gd name="connsiteX1265" fmla="*/ 1957877 w 6179723"/>
              <a:gd name="connsiteY1265" fmla="*/ 572150 h 1983934"/>
              <a:gd name="connsiteX1266" fmla="*/ 1966349 w 6179723"/>
              <a:gd name="connsiteY1266" fmla="*/ 551433 h 1983934"/>
              <a:gd name="connsiteX1267" fmla="*/ 2015177 w 6179723"/>
              <a:gd name="connsiteY1267" fmla="*/ 530954 h 1983934"/>
              <a:gd name="connsiteX1268" fmla="*/ 2064328 w 6179723"/>
              <a:gd name="connsiteY1268" fmla="*/ 551433 h 1983934"/>
              <a:gd name="connsiteX1269" fmla="*/ 2073980 w 6179723"/>
              <a:gd name="connsiteY1269" fmla="*/ 565829 h 1983934"/>
              <a:gd name="connsiteX1270" fmla="*/ 2186029 w 6179723"/>
              <a:gd name="connsiteY1270" fmla="*/ 512885 h 1983934"/>
              <a:gd name="connsiteX1271" fmla="*/ 2183383 w 6179723"/>
              <a:gd name="connsiteY1271" fmla="*/ 502486 h 1983934"/>
              <a:gd name="connsiteX1272" fmla="*/ 2215595 w 6179723"/>
              <a:gd name="connsiteY1272" fmla="*/ 478184 h 1983934"/>
              <a:gd name="connsiteX1273" fmla="*/ 2239753 w 6179723"/>
              <a:gd name="connsiteY1273" fmla="*/ 510272 h 1983934"/>
              <a:gd name="connsiteX1274" fmla="*/ 2207542 w 6179723"/>
              <a:gd name="connsiteY1274" fmla="*/ 534810 h 1983934"/>
              <a:gd name="connsiteX1275" fmla="*/ 2191608 w 6179723"/>
              <a:gd name="connsiteY1275" fmla="*/ 525431 h 1983934"/>
              <a:gd name="connsiteX1276" fmla="*/ 2080104 w 6179723"/>
              <a:gd name="connsiteY1276" fmla="*/ 578028 h 1983934"/>
              <a:gd name="connsiteX1277" fmla="*/ 2084690 w 6179723"/>
              <a:gd name="connsiteY1277" fmla="*/ 600867 h 1983934"/>
              <a:gd name="connsiteX1278" fmla="*/ 2042233 w 6179723"/>
              <a:gd name="connsiteY1278" fmla="*/ 665054 h 1983934"/>
              <a:gd name="connsiteX1279" fmla="*/ 2037697 w 6179723"/>
              <a:gd name="connsiteY1279" fmla="*/ 665974 h 1983934"/>
              <a:gd name="connsiteX1280" fmla="*/ 2052027 w 6179723"/>
              <a:gd name="connsiteY1280" fmla="*/ 782389 h 1983934"/>
              <a:gd name="connsiteX1281" fmla="*/ 2076052 w 6179723"/>
              <a:gd name="connsiteY1281" fmla="*/ 792231 h 1983934"/>
              <a:gd name="connsiteX1282" fmla="*/ 2086763 w 6179723"/>
              <a:gd name="connsiteY1282" fmla="*/ 818140 h 1983934"/>
              <a:gd name="connsiteX1283" fmla="*/ 2050110 w 6179723"/>
              <a:gd name="connsiteY1283" fmla="*/ 854909 h 1983934"/>
              <a:gd name="connsiteX1284" fmla="*/ 2013458 w 6179723"/>
              <a:gd name="connsiteY1284" fmla="*/ 818139 h 1983934"/>
              <a:gd name="connsiteX1285" fmla="*/ 2024167 w 6179723"/>
              <a:gd name="connsiteY1285" fmla="*/ 792231 h 1983934"/>
              <a:gd name="connsiteX1286" fmla="*/ 2037688 w 6179723"/>
              <a:gd name="connsiteY1286" fmla="*/ 786692 h 1983934"/>
              <a:gd name="connsiteX1287" fmla="*/ 2023150 w 6179723"/>
              <a:gd name="connsiteY1287" fmla="*/ 668927 h 1983934"/>
              <a:gd name="connsiteX1288" fmla="*/ 2015177 w 6179723"/>
              <a:gd name="connsiteY1288" fmla="*/ 670545 h 1983934"/>
              <a:gd name="connsiteX1289" fmla="*/ 1966349 w 6179723"/>
              <a:gd name="connsiteY1289" fmla="*/ 650094 h 1983934"/>
              <a:gd name="connsiteX1290" fmla="*/ 1963098 w 6179723"/>
              <a:gd name="connsiteY1290" fmla="*/ 645224 h 1983934"/>
              <a:gd name="connsiteX1291" fmla="*/ 1886484 w 6179723"/>
              <a:gd name="connsiteY1291" fmla="*/ 699720 h 1983934"/>
              <a:gd name="connsiteX1292" fmla="*/ 1892133 w 6179723"/>
              <a:gd name="connsiteY1292" fmla="*/ 712230 h 1983934"/>
              <a:gd name="connsiteX1293" fmla="*/ 1861059 w 6179723"/>
              <a:gd name="connsiteY1293" fmla="*/ 746482 h 1983934"/>
              <a:gd name="connsiteX1294" fmla="*/ 1826925 w 6179723"/>
              <a:gd name="connsiteY1294" fmla="*/ 715065 h 1983934"/>
              <a:gd name="connsiteX1295" fmla="*/ 1858234 w 6179723"/>
              <a:gd name="connsiteY1295" fmla="*/ 681048 h 1983934"/>
              <a:gd name="connsiteX1296" fmla="*/ 1878803 w 6179723"/>
              <a:gd name="connsiteY1296" fmla="*/ 688442 h 1983934"/>
              <a:gd name="connsiteX1297" fmla="*/ 1955407 w 6179723"/>
              <a:gd name="connsiteY1297" fmla="*/ 633708 h 1983934"/>
              <a:gd name="connsiteX1298" fmla="*/ 1951557 w 6179723"/>
              <a:gd name="connsiteY1298" fmla="*/ 627941 h 1983934"/>
              <a:gd name="connsiteX1299" fmla="*/ 1946133 w 6179723"/>
              <a:gd name="connsiteY1299" fmla="*/ 600867 h 1983934"/>
              <a:gd name="connsiteX1300" fmla="*/ 1950034 w 6179723"/>
              <a:gd name="connsiteY1300" fmla="*/ 591328 h 1983934"/>
              <a:gd name="connsiteX1301" fmla="*/ 1823701 w 6179723"/>
              <a:gd name="connsiteY1301" fmla="*/ 557906 h 1983934"/>
              <a:gd name="connsiteX1302" fmla="*/ 1817111 w 6179723"/>
              <a:gd name="connsiteY1302" fmla="*/ 573867 h 1983934"/>
              <a:gd name="connsiteX1303" fmla="*/ 1778623 w 6179723"/>
              <a:gd name="connsiteY1303" fmla="*/ 589756 h 1983934"/>
              <a:gd name="connsiteX1304" fmla="*/ 1724475 w 6179723"/>
              <a:gd name="connsiteY1304" fmla="*/ 535378 h 1983934"/>
              <a:gd name="connsiteX1305" fmla="*/ 1588680 w 6179723"/>
              <a:gd name="connsiteY1305" fmla="*/ 973041 h 1983934"/>
              <a:gd name="connsiteX1306" fmla="*/ 1622902 w 6179723"/>
              <a:gd name="connsiteY1306" fmla="*/ 934000 h 1983934"/>
              <a:gd name="connsiteX1307" fmla="*/ 1631782 w 6179723"/>
              <a:gd name="connsiteY1307" fmla="*/ 937028 h 1983934"/>
              <a:gd name="connsiteX1308" fmla="*/ 1763209 w 6179723"/>
              <a:gd name="connsiteY1308" fmla="*/ 854011 h 1983934"/>
              <a:gd name="connsiteX1309" fmla="*/ 1760275 w 6179723"/>
              <a:gd name="connsiteY1309" fmla="*/ 848030 h 1983934"/>
              <a:gd name="connsiteX1310" fmla="*/ 1794498 w 6179723"/>
              <a:gd name="connsiteY1310" fmla="*/ 808988 h 1983934"/>
              <a:gd name="connsiteX1311" fmla="*/ 1833429 w 6179723"/>
              <a:gd name="connsiteY1311" fmla="*/ 843336 h 1983934"/>
              <a:gd name="connsiteX1312" fmla="*/ 1799192 w 6179723"/>
              <a:gd name="connsiteY1312" fmla="*/ 882143 h 1983934"/>
              <a:gd name="connsiteX1313" fmla="*/ 1772622 w 6179723"/>
              <a:gd name="connsiteY1313" fmla="*/ 873199 h 1983934"/>
              <a:gd name="connsiteX1314" fmla="*/ 1771476 w 6179723"/>
              <a:gd name="connsiteY1314" fmla="*/ 870863 h 1983934"/>
              <a:gd name="connsiteX1315" fmla="*/ 1651274 w 6179723"/>
              <a:gd name="connsiteY1315" fmla="*/ 946733 h 1983934"/>
              <a:gd name="connsiteX1316" fmla="*/ 1661834 w 6179723"/>
              <a:gd name="connsiteY1316" fmla="*/ 968347 h 1983934"/>
              <a:gd name="connsiteX1317" fmla="*/ 1660056 w 6179723"/>
              <a:gd name="connsiteY1317" fmla="*/ 973574 h 1983934"/>
              <a:gd name="connsiteX1318" fmla="*/ 1807792 w 6179723"/>
              <a:gd name="connsiteY1318" fmla="*/ 1042904 h 1983934"/>
              <a:gd name="connsiteX1319" fmla="*/ 1819630 w 6179723"/>
              <a:gd name="connsiteY1319" fmla="*/ 1037088 h 1983934"/>
              <a:gd name="connsiteX1320" fmla="*/ 1792481 w 6179723"/>
              <a:gd name="connsiteY1320" fmla="*/ 893251 h 1983934"/>
              <a:gd name="connsiteX1321" fmla="*/ 1798340 w 6179723"/>
              <a:gd name="connsiteY1321" fmla="*/ 884651 h 1983934"/>
              <a:gd name="connsiteX1322" fmla="*/ 1807052 w 6179723"/>
              <a:gd name="connsiteY1322" fmla="*/ 890906 h 1983934"/>
              <a:gd name="connsiteX1323" fmla="*/ 1833620 w 6179723"/>
              <a:gd name="connsiteY1323" fmla="*/ 1031403 h 1983934"/>
              <a:gd name="connsiteX1324" fmla="*/ 1858767 w 6179723"/>
              <a:gd name="connsiteY1324" fmla="*/ 1039977 h 1983934"/>
              <a:gd name="connsiteX1325" fmla="*/ 1871121 w 6179723"/>
              <a:gd name="connsiteY1325" fmla="*/ 1065263 h 1983934"/>
              <a:gd name="connsiteX1326" fmla="*/ 1836884 w 6179723"/>
              <a:gd name="connsiteY1326" fmla="*/ 1104071 h 1983934"/>
              <a:gd name="connsiteX1327" fmla="*/ 1797967 w 6179723"/>
              <a:gd name="connsiteY1327" fmla="*/ 1069957 h 1983934"/>
              <a:gd name="connsiteX1328" fmla="*/ 1801190 w 6179723"/>
              <a:gd name="connsiteY1328" fmla="*/ 1060431 h 1983934"/>
              <a:gd name="connsiteX1329" fmla="*/ 1654023 w 6179723"/>
              <a:gd name="connsiteY1329" fmla="*/ 991307 h 1983934"/>
              <a:gd name="connsiteX1330" fmla="*/ 1652805 w 6179723"/>
              <a:gd name="connsiteY1330" fmla="*/ 994888 h 1983934"/>
              <a:gd name="connsiteX1331" fmla="*/ 1627596 w 6179723"/>
              <a:gd name="connsiteY1331" fmla="*/ 1007155 h 1983934"/>
              <a:gd name="connsiteX1332" fmla="*/ 1588680 w 6179723"/>
              <a:gd name="connsiteY1332" fmla="*/ 973041 h 1983934"/>
              <a:gd name="connsiteX1333" fmla="*/ 1500313 w 6179723"/>
              <a:gd name="connsiteY1333" fmla="*/ 1179446 h 1983934"/>
              <a:gd name="connsiteX1334" fmla="*/ 1554455 w 6179723"/>
              <a:gd name="connsiteY1334" fmla="*/ 1125304 h 1983934"/>
              <a:gd name="connsiteX1335" fmla="*/ 1608833 w 6179723"/>
              <a:gd name="connsiteY1335" fmla="*/ 1179446 h 1983934"/>
              <a:gd name="connsiteX1336" fmla="*/ 1607456 w 6179723"/>
              <a:gd name="connsiteY1336" fmla="*/ 1182781 h 1983934"/>
              <a:gd name="connsiteX1337" fmla="*/ 1733711 w 6179723"/>
              <a:gd name="connsiteY1337" fmla="*/ 1216218 h 1983934"/>
              <a:gd name="connsiteX1338" fmla="*/ 1742183 w 6179723"/>
              <a:gd name="connsiteY1338" fmla="*/ 1195501 h 1983934"/>
              <a:gd name="connsiteX1339" fmla="*/ 1791011 w 6179723"/>
              <a:gd name="connsiteY1339" fmla="*/ 1175021 h 1983934"/>
              <a:gd name="connsiteX1340" fmla="*/ 1840162 w 6179723"/>
              <a:gd name="connsiteY1340" fmla="*/ 1195501 h 1983934"/>
              <a:gd name="connsiteX1341" fmla="*/ 1849813 w 6179723"/>
              <a:gd name="connsiteY1341" fmla="*/ 1209896 h 1983934"/>
              <a:gd name="connsiteX1342" fmla="*/ 1961859 w 6179723"/>
              <a:gd name="connsiteY1342" fmla="*/ 1156952 h 1983934"/>
              <a:gd name="connsiteX1343" fmla="*/ 1959214 w 6179723"/>
              <a:gd name="connsiteY1343" fmla="*/ 1146553 h 1983934"/>
              <a:gd name="connsiteX1344" fmla="*/ 1991427 w 6179723"/>
              <a:gd name="connsiteY1344" fmla="*/ 1122251 h 1983934"/>
              <a:gd name="connsiteX1345" fmla="*/ 2015586 w 6179723"/>
              <a:gd name="connsiteY1345" fmla="*/ 1154339 h 1983934"/>
              <a:gd name="connsiteX1346" fmla="*/ 1983373 w 6179723"/>
              <a:gd name="connsiteY1346" fmla="*/ 1178877 h 1983934"/>
              <a:gd name="connsiteX1347" fmla="*/ 1967437 w 6179723"/>
              <a:gd name="connsiteY1347" fmla="*/ 1169498 h 1983934"/>
              <a:gd name="connsiteX1348" fmla="*/ 1855938 w 6179723"/>
              <a:gd name="connsiteY1348" fmla="*/ 1222095 h 1983934"/>
              <a:gd name="connsiteX1349" fmla="*/ 1860524 w 6179723"/>
              <a:gd name="connsiteY1349" fmla="*/ 1244935 h 1983934"/>
              <a:gd name="connsiteX1350" fmla="*/ 1818066 w 6179723"/>
              <a:gd name="connsiteY1350" fmla="*/ 1309121 h 1983934"/>
              <a:gd name="connsiteX1351" fmla="*/ 1813531 w 6179723"/>
              <a:gd name="connsiteY1351" fmla="*/ 1310042 h 1983934"/>
              <a:gd name="connsiteX1352" fmla="*/ 1827860 w 6179723"/>
              <a:gd name="connsiteY1352" fmla="*/ 1426456 h 1983934"/>
              <a:gd name="connsiteX1353" fmla="*/ 1851886 w 6179723"/>
              <a:gd name="connsiteY1353" fmla="*/ 1436298 h 1983934"/>
              <a:gd name="connsiteX1354" fmla="*/ 1862595 w 6179723"/>
              <a:gd name="connsiteY1354" fmla="*/ 1462206 h 1983934"/>
              <a:gd name="connsiteX1355" fmla="*/ 1825943 w 6179723"/>
              <a:gd name="connsiteY1355" fmla="*/ 1498976 h 1983934"/>
              <a:gd name="connsiteX1356" fmla="*/ 1789291 w 6179723"/>
              <a:gd name="connsiteY1356" fmla="*/ 1462207 h 1983934"/>
              <a:gd name="connsiteX1357" fmla="*/ 1800001 w 6179723"/>
              <a:gd name="connsiteY1357" fmla="*/ 1436298 h 1983934"/>
              <a:gd name="connsiteX1358" fmla="*/ 1813521 w 6179723"/>
              <a:gd name="connsiteY1358" fmla="*/ 1430760 h 1983934"/>
              <a:gd name="connsiteX1359" fmla="*/ 1798984 w 6179723"/>
              <a:gd name="connsiteY1359" fmla="*/ 1312994 h 1983934"/>
              <a:gd name="connsiteX1360" fmla="*/ 1791012 w 6179723"/>
              <a:gd name="connsiteY1360" fmla="*/ 1314612 h 1983934"/>
              <a:gd name="connsiteX1361" fmla="*/ 1742183 w 6179723"/>
              <a:gd name="connsiteY1361" fmla="*/ 1294162 h 1983934"/>
              <a:gd name="connsiteX1362" fmla="*/ 1738931 w 6179723"/>
              <a:gd name="connsiteY1362" fmla="*/ 1289292 h 1983934"/>
              <a:gd name="connsiteX1363" fmla="*/ 1662317 w 6179723"/>
              <a:gd name="connsiteY1363" fmla="*/ 1343787 h 1983934"/>
              <a:gd name="connsiteX1364" fmla="*/ 1667966 w 6179723"/>
              <a:gd name="connsiteY1364" fmla="*/ 1356297 h 1983934"/>
              <a:gd name="connsiteX1365" fmla="*/ 1636892 w 6179723"/>
              <a:gd name="connsiteY1365" fmla="*/ 1390550 h 1983934"/>
              <a:gd name="connsiteX1366" fmla="*/ 1602759 w 6179723"/>
              <a:gd name="connsiteY1366" fmla="*/ 1359132 h 1983934"/>
              <a:gd name="connsiteX1367" fmla="*/ 1634067 w 6179723"/>
              <a:gd name="connsiteY1367" fmla="*/ 1325116 h 1983934"/>
              <a:gd name="connsiteX1368" fmla="*/ 1654635 w 6179723"/>
              <a:gd name="connsiteY1368" fmla="*/ 1332509 h 1983934"/>
              <a:gd name="connsiteX1369" fmla="*/ 1731241 w 6179723"/>
              <a:gd name="connsiteY1369" fmla="*/ 1277775 h 1983934"/>
              <a:gd name="connsiteX1370" fmla="*/ 1727390 w 6179723"/>
              <a:gd name="connsiteY1370" fmla="*/ 1272009 h 1983934"/>
              <a:gd name="connsiteX1371" fmla="*/ 1721967 w 6179723"/>
              <a:gd name="connsiteY1371" fmla="*/ 1244934 h 1983934"/>
              <a:gd name="connsiteX1372" fmla="*/ 1725868 w 6179723"/>
              <a:gd name="connsiteY1372" fmla="*/ 1235395 h 1983934"/>
              <a:gd name="connsiteX1373" fmla="*/ 1599533 w 6179723"/>
              <a:gd name="connsiteY1373" fmla="*/ 1201972 h 1983934"/>
              <a:gd name="connsiteX1374" fmla="*/ 1592943 w 6179723"/>
              <a:gd name="connsiteY1374" fmla="*/ 1217934 h 1983934"/>
              <a:gd name="connsiteX1375" fmla="*/ 1554455 w 6179723"/>
              <a:gd name="connsiteY1375" fmla="*/ 1233824 h 1983934"/>
              <a:gd name="connsiteX1376" fmla="*/ 1500313 w 6179723"/>
              <a:gd name="connsiteY1376" fmla="*/ 1179446 h 1983934"/>
              <a:gd name="connsiteX1377" fmla="*/ 1388351 w 6179723"/>
              <a:gd name="connsiteY1377" fmla="*/ 250675 h 1983934"/>
              <a:gd name="connsiteX1378" fmla="*/ 1459632 w 6179723"/>
              <a:gd name="connsiteY1378" fmla="*/ 222716 h 1983934"/>
              <a:gd name="connsiteX1379" fmla="*/ 1487808 w 6179723"/>
              <a:gd name="connsiteY1379" fmla="*/ 294091 h 1983934"/>
              <a:gd name="connsiteX1380" fmla="*/ 1485211 w 6179723"/>
              <a:gd name="connsiteY1380" fmla="*/ 296596 h 1983934"/>
              <a:gd name="connsiteX1381" fmla="*/ 1573504 w 6179723"/>
              <a:gd name="connsiteY1381" fmla="*/ 366618 h 1983934"/>
              <a:gd name="connsiteX1382" fmla="*/ 1576291 w 6179723"/>
              <a:gd name="connsiteY1382" fmla="*/ 362617 h 1983934"/>
              <a:gd name="connsiteX1383" fmla="*/ 1651683 w 6179723"/>
              <a:gd name="connsiteY1383" fmla="*/ 348934 h 1983934"/>
              <a:gd name="connsiteX1384" fmla="*/ 1687420 w 6179723"/>
              <a:gd name="connsiteY1384" fmla="*/ 440818 h 1983934"/>
              <a:gd name="connsiteX1385" fmla="*/ 1595836 w 6179723"/>
              <a:gd name="connsiteY1385" fmla="*/ 476867 h 1983934"/>
              <a:gd name="connsiteX1386" fmla="*/ 1573395 w 6179723"/>
              <a:gd name="connsiteY1386" fmla="*/ 461078 h 1983934"/>
              <a:gd name="connsiteX1387" fmla="*/ 1564276 w 6179723"/>
              <a:gd name="connsiteY1387" fmla="*/ 446562 h 1983934"/>
              <a:gd name="connsiteX1388" fmla="*/ 1471075 w 6179723"/>
              <a:gd name="connsiteY1388" fmla="*/ 466104 h 1983934"/>
              <a:gd name="connsiteX1389" fmla="*/ 1471247 w 6179723"/>
              <a:gd name="connsiteY1389" fmla="*/ 479828 h 1983934"/>
              <a:gd name="connsiteX1390" fmla="*/ 1429066 w 6179723"/>
              <a:gd name="connsiteY1390" fmla="*/ 498790 h 1983934"/>
              <a:gd name="connsiteX1391" fmla="*/ 1410353 w 6179723"/>
              <a:gd name="connsiteY1391" fmla="*/ 456340 h 1983934"/>
              <a:gd name="connsiteX1392" fmla="*/ 1452655 w 6179723"/>
              <a:gd name="connsiteY1392" fmla="*/ 437690 h 1983934"/>
              <a:gd name="connsiteX1393" fmla="*/ 1468548 w 6179723"/>
              <a:gd name="connsiteY1393" fmla="*/ 452695 h 1983934"/>
              <a:gd name="connsiteX1394" fmla="*/ 1559380 w 6179723"/>
              <a:gd name="connsiteY1394" fmla="*/ 433449 h 1983934"/>
              <a:gd name="connsiteX1395" fmla="*/ 1560434 w 6179723"/>
              <a:gd name="connsiteY1395" fmla="*/ 385385 h 1983934"/>
              <a:gd name="connsiteX1396" fmla="*/ 1561737 w 6179723"/>
              <a:gd name="connsiteY1396" fmla="*/ 383514 h 1983934"/>
              <a:gd name="connsiteX1397" fmla="*/ 1470272 w 6179723"/>
              <a:gd name="connsiteY1397" fmla="*/ 311016 h 1983934"/>
              <a:gd name="connsiteX1398" fmla="*/ 1457847 w 6179723"/>
              <a:gd name="connsiteY1398" fmla="*/ 323008 h 1983934"/>
              <a:gd name="connsiteX1399" fmla="*/ 1416217 w 6179723"/>
              <a:gd name="connsiteY1399" fmla="*/ 322172 h 1983934"/>
              <a:gd name="connsiteX1400" fmla="*/ 1388351 w 6179723"/>
              <a:gd name="connsiteY1400" fmla="*/ 250675 h 1983934"/>
              <a:gd name="connsiteX1401" fmla="*/ 1234696 w 6179723"/>
              <a:gd name="connsiteY1401" fmla="*/ 665604 h 1983934"/>
              <a:gd name="connsiteX1402" fmla="*/ 1245089 w 6179723"/>
              <a:gd name="connsiteY1402" fmla="*/ 639519 h 1983934"/>
              <a:gd name="connsiteX1403" fmla="*/ 1297003 w 6179723"/>
              <a:gd name="connsiteY1403" fmla="*/ 638895 h 1983934"/>
              <a:gd name="connsiteX1404" fmla="*/ 1308101 w 6179723"/>
              <a:gd name="connsiteY1404" fmla="*/ 664639 h 1983934"/>
              <a:gd name="connsiteX1405" fmla="*/ 1302640 w 6179723"/>
              <a:gd name="connsiteY1405" fmla="*/ 678193 h 1983934"/>
              <a:gd name="connsiteX1406" fmla="*/ 1398474 w 6179723"/>
              <a:gd name="connsiteY1406" fmla="*/ 750891 h 1983934"/>
              <a:gd name="connsiteX1407" fmla="*/ 1401578 w 6179723"/>
              <a:gd name="connsiteY1407" fmla="*/ 743063 h 1983934"/>
              <a:gd name="connsiteX1408" fmla="*/ 1450288 w 6179723"/>
              <a:gd name="connsiteY1408" fmla="*/ 722332 h 1983934"/>
              <a:gd name="connsiteX1409" fmla="*/ 1456046 w 6179723"/>
              <a:gd name="connsiteY1409" fmla="*/ 723399 h 1983934"/>
              <a:gd name="connsiteX1410" fmla="*/ 1470423 w 6179723"/>
              <a:gd name="connsiteY1410" fmla="*/ 630486 h 1983934"/>
              <a:gd name="connsiteX1411" fmla="*/ 1457518 w 6179723"/>
              <a:gd name="connsiteY1411" fmla="*/ 625810 h 1983934"/>
              <a:gd name="connsiteX1412" fmla="*/ 1446393 w 6179723"/>
              <a:gd name="connsiteY1412" fmla="*/ 603159 h 1983934"/>
              <a:gd name="connsiteX1413" fmla="*/ 1454641 w 6179723"/>
              <a:gd name="connsiteY1413" fmla="*/ 579652 h 1983934"/>
              <a:gd name="connsiteX1414" fmla="*/ 1500962 w 6179723"/>
              <a:gd name="connsiteY1414" fmla="*/ 577102 h 1983934"/>
              <a:gd name="connsiteX1415" fmla="*/ 1503505 w 6179723"/>
              <a:gd name="connsiteY1415" fmla="*/ 623263 h 1983934"/>
              <a:gd name="connsiteX1416" fmla="*/ 1483863 w 6179723"/>
              <a:gd name="connsiteY1416" fmla="*/ 632848 h 1983934"/>
              <a:gd name="connsiteX1417" fmla="*/ 1469663 w 6179723"/>
              <a:gd name="connsiteY1417" fmla="*/ 725920 h 1983934"/>
              <a:gd name="connsiteX1418" fmla="*/ 1476481 w 6179723"/>
              <a:gd name="connsiteY1418" fmla="*/ 727181 h 1983934"/>
              <a:gd name="connsiteX1419" fmla="*/ 1499667 w 6179723"/>
              <a:gd name="connsiteY1419" fmla="*/ 742177 h 1983934"/>
              <a:gd name="connsiteX1420" fmla="*/ 1505467 w 6179723"/>
              <a:gd name="connsiteY1420" fmla="*/ 750615 h 1983934"/>
              <a:gd name="connsiteX1421" fmla="*/ 1615842 w 6179723"/>
              <a:gd name="connsiteY1421" fmla="*/ 684396 h 1983934"/>
              <a:gd name="connsiteX1422" fmla="*/ 1608999 w 6179723"/>
              <a:gd name="connsiteY1422" fmla="*/ 668542 h 1983934"/>
              <a:gd name="connsiteX1423" fmla="*/ 1624454 w 6179723"/>
              <a:gd name="connsiteY1423" fmla="*/ 629878 h 1983934"/>
              <a:gd name="connsiteX1424" fmla="*/ 1701184 w 6179723"/>
              <a:gd name="connsiteY1424" fmla="*/ 629000 h 1983934"/>
              <a:gd name="connsiteX1425" fmla="*/ 1702226 w 6179723"/>
              <a:gd name="connsiteY1425" fmla="*/ 705562 h 1983934"/>
              <a:gd name="connsiteX1426" fmla="*/ 1625500 w 6179723"/>
              <a:gd name="connsiteY1426" fmla="*/ 706772 h 1983934"/>
              <a:gd name="connsiteX1427" fmla="*/ 1624071 w 6179723"/>
              <a:gd name="connsiteY1427" fmla="*/ 703459 h 1983934"/>
              <a:gd name="connsiteX1428" fmla="*/ 1516067 w 6179723"/>
              <a:gd name="connsiteY1428" fmla="*/ 768216 h 1983934"/>
              <a:gd name="connsiteX1429" fmla="*/ 1520995 w 6179723"/>
              <a:gd name="connsiteY1429" fmla="*/ 791142 h 1983934"/>
              <a:gd name="connsiteX1430" fmla="*/ 1501618 w 6179723"/>
              <a:gd name="connsiteY1430" fmla="*/ 840418 h 1983934"/>
              <a:gd name="connsiteX1431" fmla="*/ 1403034 w 6179723"/>
              <a:gd name="connsiteY1431" fmla="*/ 841476 h 1983934"/>
              <a:gd name="connsiteX1432" fmla="*/ 1381956 w 6179723"/>
              <a:gd name="connsiteY1432" fmla="*/ 792551 h 1983934"/>
              <a:gd name="connsiteX1433" fmla="*/ 1392812 w 6179723"/>
              <a:gd name="connsiteY1433" fmla="*/ 765172 h 1983934"/>
              <a:gd name="connsiteX1434" fmla="*/ 1295724 w 6179723"/>
              <a:gd name="connsiteY1434" fmla="*/ 691470 h 1983934"/>
              <a:gd name="connsiteX1435" fmla="*/ 1271915 w 6179723"/>
              <a:gd name="connsiteY1435" fmla="*/ 701823 h 1983934"/>
              <a:gd name="connsiteX1436" fmla="*/ 1245879 w 6179723"/>
              <a:gd name="connsiteY1436" fmla="*/ 691431 h 1983934"/>
              <a:gd name="connsiteX1437" fmla="*/ 1234696 w 6179723"/>
              <a:gd name="connsiteY1437" fmla="*/ 665604 h 1983934"/>
              <a:gd name="connsiteX1438" fmla="*/ 1164189 w 6179723"/>
              <a:gd name="connsiteY1438" fmla="*/ 894743 h 1983934"/>
              <a:gd name="connsiteX1439" fmla="*/ 1235470 w 6179723"/>
              <a:gd name="connsiteY1439" fmla="*/ 866784 h 1983934"/>
              <a:gd name="connsiteX1440" fmla="*/ 1263645 w 6179723"/>
              <a:gd name="connsiteY1440" fmla="*/ 938159 h 1983934"/>
              <a:gd name="connsiteX1441" fmla="*/ 1261048 w 6179723"/>
              <a:gd name="connsiteY1441" fmla="*/ 940665 h 1983934"/>
              <a:gd name="connsiteX1442" fmla="*/ 1349341 w 6179723"/>
              <a:gd name="connsiteY1442" fmla="*/ 1010686 h 1983934"/>
              <a:gd name="connsiteX1443" fmla="*/ 1352128 w 6179723"/>
              <a:gd name="connsiteY1443" fmla="*/ 1006684 h 1983934"/>
              <a:gd name="connsiteX1444" fmla="*/ 1427520 w 6179723"/>
              <a:gd name="connsiteY1444" fmla="*/ 993001 h 1983934"/>
              <a:gd name="connsiteX1445" fmla="*/ 1463257 w 6179723"/>
              <a:gd name="connsiteY1445" fmla="*/ 1084886 h 1983934"/>
              <a:gd name="connsiteX1446" fmla="*/ 1371673 w 6179723"/>
              <a:gd name="connsiteY1446" fmla="*/ 1120934 h 1983934"/>
              <a:gd name="connsiteX1447" fmla="*/ 1349233 w 6179723"/>
              <a:gd name="connsiteY1447" fmla="*/ 1105147 h 1983934"/>
              <a:gd name="connsiteX1448" fmla="*/ 1340113 w 6179723"/>
              <a:gd name="connsiteY1448" fmla="*/ 1090630 h 1983934"/>
              <a:gd name="connsiteX1449" fmla="*/ 1246912 w 6179723"/>
              <a:gd name="connsiteY1449" fmla="*/ 1110172 h 1983934"/>
              <a:gd name="connsiteX1450" fmla="*/ 1247084 w 6179723"/>
              <a:gd name="connsiteY1450" fmla="*/ 1123897 h 1983934"/>
              <a:gd name="connsiteX1451" fmla="*/ 1204903 w 6179723"/>
              <a:gd name="connsiteY1451" fmla="*/ 1142857 h 1983934"/>
              <a:gd name="connsiteX1452" fmla="*/ 1186191 w 6179723"/>
              <a:gd name="connsiteY1452" fmla="*/ 1100408 h 1983934"/>
              <a:gd name="connsiteX1453" fmla="*/ 1228493 w 6179723"/>
              <a:gd name="connsiteY1453" fmla="*/ 1081758 h 1983934"/>
              <a:gd name="connsiteX1454" fmla="*/ 1244385 w 6179723"/>
              <a:gd name="connsiteY1454" fmla="*/ 1096762 h 1983934"/>
              <a:gd name="connsiteX1455" fmla="*/ 1335217 w 6179723"/>
              <a:gd name="connsiteY1455" fmla="*/ 1077517 h 1983934"/>
              <a:gd name="connsiteX1456" fmla="*/ 1336272 w 6179723"/>
              <a:gd name="connsiteY1456" fmla="*/ 1029453 h 1983934"/>
              <a:gd name="connsiteX1457" fmla="*/ 1337574 w 6179723"/>
              <a:gd name="connsiteY1457" fmla="*/ 1027582 h 1983934"/>
              <a:gd name="connsiteX1458" fmla="*/ 1246109 w 6179723"/>
              <a:gd name="connsiteY1458" fmla="*/ 955084 h 1983934"/>
              <a:gd name="connsiteX1459" fmla="*/ 1233685 w 6179723"/>
              <a:gd name="connsiteY1459" fmla="*/ 967075 h 1983934"/>
              <a:gd name="connsiteX1460" fmla="*/ 1192054 w 6179723"/>
              <a:gd name="connsiteY1460" fmla="*/ 966240 h 1983934"/>
              <a:gd name="connsiteX1461" fmla="*/ 1164189 w 6179723"/>
              <a:gd name="connsiteY1461" fmla="*/ 894743 h 1983934"/>
              <a:gd name="connsiteX1462" fmla="*/ 1010533 w 6179723"/>
              <a:gd name="connsiteY1462" fmla="*/ 1309671 h 1983934"/>
              <a:gd name="connsiteX1463" fmla="*/ 1020926 w 6179723"/>
              <a:gd name="connsiteY1463" fmla="*/ 1283587 h 1983934"/>
              <a:gd name="connsiteX1464" fmla="*/ 1072840 w 6179723"/>
              <a:gd name="connsiteY1464" fmla="*/ 1282963 h 1983934"/>
              <a:gd name="connsiteX1465" fmla="*/ 1083938 w 6179723"/>
              <a:gd name="connsiteY1465" fmla="*/ 1308708 h 1983934"/>
              <a:gd name="connsiteX1466" fmla="*/ 1078478 w 6179723"/>
              <a:gd name="connsiteY1466" fmla="*/ 1322260 h 1983934"/>
              <a:gd name="connsiteX1467" fmla="*/ 1174312 w 6179723"/>
              <a:gd name="connsiteY1467" fmla="*/ 1394959 h 1983934"/>
              <a:gd name="connsiteX1468" fmla="*/ 1177416 w 6179723"/>
              <a:gd name="connsiteY1468" fmla="*/ 1387131 h 1983934"/>
              <a:gd name="connsiteX1469" fmla="*/ 1226125 w 6179723"/>
              <a:gd name="connsiteY1469" fmla="*/ 1366400 h 1983934"/>
              <a:gd name="connsiteX1470" fmla="*/ 1231884 w 6179723"/>
              <a:gd name="connsiteY1470" fmla="*/ 1367466 h 1983934"/>
              <a:gd name="connsiteX1471" fmla="*/ 1246261 w 6179723"/>
              <a:gd name="connsiteY1471" fmla="*/ 1274554 h 1983934"/>
              <a:gd name="connsiteX1472" fmla="*/ 1233355 w 6179723"/>
              <a:gd name="connsiteY1472" fmla="*/ 1269877 h 1983934"/>
              <a:gd name="connsiteX1473" fmla="*/ 1222230 w 6179723"/>
              <a:gd name="connsiteY1473" fmla="*/ 1247226 h 1983934"/>
              <a:gd name="connsiteX1474" fmla="*/ 1230479 w 6179723"/>
              <a:gd name="connsiteY1474" fmla="*/ 1223720 h 1983934"/>
              <a:gd name="connsiteX1475" fmla="*/ 1276799 w 6179723"/>
              <a:gd name="connsiteY1475" fmla="*/ 1221170 h 1983934"/>
              <a:gd name="connsiteX1476" fmla="*/ 1279343 w 6179723"/>
              <a:gd name="connsiteY1476" fmla="*/ 1267331 h 1983934"/>
              <a:gd name="connsiteX1477" fmla="*/ 1259700 w 6179723"/>
              <a:gd name="connsiteY1477" fmla="*/ 1276915 h 1983934"/>
              <a:gd name="connsiteX1478" fmla="*/ 1245500 w 6179723"/>
              <a:gd name="connsiteY1478" fmla="*/ 1369987 h 1983934"/>
              <a:gd name="connsiteX1479" fmla="*/ 1252318 w 6179723"/>
              <a:gd name="connsiteY1479" fmla="*/ 1371249 h 1983934"/>
              <a:gd name="connsiteX1480" fmla="*/ 1275504 w 6179723"/>
              <a:gd name="connsiteY1480" fmla="*/ 1386245 h 1983934"/>
              <a:gd name="connsiteX1481" fmla="*/ 1281304 w 6179723"/>
              <a:gd name="connsiteY1481" fmla="*/ 1394681 h 1983934"/>
              <a:gd name="connsiteX1482" fmla="*/ 1391679 w 6179723"/>
              <a:gd name="connsiteY1482" fmla="*/ 1328464 h 1983934"/>
              <a:gd name="connsiteX1483" fmla="*/ 1384837 w 6179723"/>
              <a:gd name="connsiteY1483" fmla="*/ 1312610 h 1983934"/>
              <a:gd name="connsiteX1484" fmla="*/ 1400292 w 6179723"/>
              <a:gd name="connsiteY1484" fmla="*/ 1273945 h 1983934"/>
              <a:gd name="connsiteX1485" fmla="*/ 1477022 w 6179723"/>
              <a:gd name="connsiteY1485" fmla="*/ 1273068 h 1983934"/>
              <a:gd name="connsiteX1486" fmla="*/ 1478063 w 6179723"/>
              <a:gd name="connsiteY1486" fmla="*/ 1349629 h 1983934"/>
              <a:gd name="connsiteX1487" fmla="*/ 1401338 w 6179723"/>
              <a:gd name="connsiteY1487" fmla="*/ 1350840 h 1983934"/>
              <a:gd name="connsiteX1488" fmla="*/ 1399907 w 6179723"/>
              <a:gd name="connsiteY1488" fmla="*/ 1347526 h 1983934"/>
              <a:gd name="connsiteX1489" fmla="*/ 1291905 w 6179723"/>
              <a:gd name="connsiteY1489" fmla="*/ 1412283 h 1983934"/>
              <a:gd name="connsiteX1490" fmla="*/ 1296832 w 6179723"/>
              <a:gd name="connsiteY1490" fmla="*/ 1435209 h 1983934"/>
              <a:gd name="connsiteX1491" fmla="*/ 1277455 w 6179723"/>
              <a:gd name="connsiteY1491" fmla="*/ 1484485 h 1983934"/>
              <a:gd name="connsiteX1492" fmla="*/ 1178872 w 6179723"/>
              <a:gd name="connsiteY1492" fmla="*/ 1485543 h 1983934"/>
              <a:gd name="connsiteX1493" fmla="*/ 1157793 w 6179723"/>
              <a:gd name="connsiteY1493" fmla="*/ 1436618 h 1983934"/>
              <a:gd name="connsiteX1494" fmla="*/ 1168649 w 6179723"/>
              <a:gd name="connsiteY1494" fmla="*/ 1409240 h 1983934"/>
              <a:gd name="connsiteX1495" fmla="*/ 1071561 w 6179723"/>
              <a:gd name="connsiteY1495" fmla="*/ 1335537 h 1983934"/>
              <a:gd name="connsiteX1496" fmla="*/ 1047752 w 6179723"/>
              <a:gd name="connsiteY1496" fmla="*/ 1345892 h 1983934"/>
              <a:gd name="connsiteX1497" fmla="*/ 1021716 w 6179723"/>
              <a:gd name="connsiteY1497" fmla="*/ 1335498 h 1983934"/>
              <a:gd name="connsiteX1498" fmla="*/ 1010533 w 6179723"/>
              <a:gd name="connsiteY1498" fmla="*/ 1309671 h 1983934"/>
              <a:gd name="connsiteX1499" fmla="*/ 998124 w 6179723"/>
              <a:gd name="connsiteY1499" fmla="*/ 438779 h 1983934"/>
              <a:gd name="connsiteX1500" fmla="*/ 1034893 w 6179723"/>
              <a:gd name="connsiteY1500" fmla="*/ 402127 h 1983934"/>
              <a:gd name="connsiteX1501" fmla="*/ 1060802 w 6179723"/>
              <a:gd name="connsiteY1501" fmla="*/ 412836 h 1983934"/>
              <a:gd name="connsiteX1502" fmla="*/ 1066340 w 6179723"/>
              <a:gd name="connsiteY1502" fmla="*/ 426359 h 1983934"/>
              <a:gd name="connsiteX1503" fmla="*/ 1184106 w 6179723"/>
              <a:gd name="connsiteY1503" fmla="*/ 411821 h 1983934"/>
              <a:gd name="connsiteX1504" fmla="*/ 1182487 w 6179723"/>
              <a:gd name="connsiteY1504" fmla="*/ 403848 h 1983934"/>
              <a:gd name="connsiteX1505" fmla="*/ 1202938 w 6179723"/>
              <a:gd name="connsiteY1505" fmla="*/ 355019 h 1983934"/>
              <a:gd name="connsiteX1506" fmla="*/ 1207808 w 6179723"/>
              <a:gd name="connsiteY1506" fmla="*/ 351768 h 1983934"/>
              <a:gd name="connsiteX1507" fmla="*/ 1153313 w 6179723"/>
              <a:gd name="connsiteY1507" fmla="*/ 275153 h 1983934"/>
              <a:gd name="connsiteX1508" fmla="*/ 1140803 w 6179723"/>
              <a:gd name="connsiteY1508" fmla="*/ 280802 h 1983934"/>
              <a:gd name="connsiteX1509" fmla="*/ 1106550 w 6179723"/>
              <a:gd name="connsiteY1509" fmla="*/ 249730 h 1983934"/>
              <a:gd name="connsiteX1510" fmla="*/ 1137968 w 6179723"/>
              <a:gd name="connsiteY1510" fmla="*/ 215597 h 1983934"/>
              <a:gd name="connsiteX1511" fmla="*/ 1171984 w 6179723"/>
              <a:gd name="connsiteY1511" fmla="*/ 246905 h 1983934"/>
              <a:gd name="connsiteX1512" fmla="*/ 1164591 w 6179723"/>
              <a:gd name="connsiteY1512" fmla="*/ 267473 h 1983934"/>
              <a:gd name="connsiteX1513" fmla="*/ 1219324 w 6179723"/>
              <a:gd name="connsiteY1513" fmla="*/ 344078 h 1983934"/>
              <a:gd name="connsiteX1514" fmla="*/ 1225091 w 6179723"/>
              <a:gd name="connsiteY1514" fmla="*/ 340226 h 1983934"/>
              <a:gd name="connsiteX1515" fmla="*/ 1252165 w 6179723"/>
              <a:gd name="connsiteY1515" fmla="*/ 334803 h 1983934"/>
              <a:gd name="connsiteX1516" fmla="*/ 1262207 w 6179723"/>
              <a:gd name="connsiteY1516" fmla="*/ 336805 h 1983934"/>
              <a:gd name="connsiteX1517" fmla="*/ 1294194 w 6179723"/>
              <a:gd name="connsiteY1517" fmla="*/ 215896 h 1983934"/>
              <a:gd name="connsiteX1518" fmla="*/ 1279165 w 6179723"/>
              <a:gd name="connsiteY1518" fmla="*/ 205780 h 1983934"/>
              <a:gd name="connsiteX1519" fmla="*/ 1263276 w 6179723"/>
              <a:gd name="connsiteY1519" fmla="*/ 167292 h 1983934"/>
              <a:gd name="connsiteX1520" fmla="*/ 1317653 w 6179723"/>
              <a:gd name="connsiteY1520" fmla="*/ 113151 h 1983934"/>
              <a:gd name="connsiteX1521" fmla="*/ 1371795 w 6179723"/>
              <a:gd name="connsiteY1521" fmla="*/ 167293 h 1983934"/>
              <a:gd name="connsiteX1522" fmla="*/ 1317653 w 6179723"/>
              <a:gd name="connsiteY1522" fmla="*/ 221670 h 1983934"/>
              <a:gd name="connsiteX1523" fmla="*/ 1314141 w 6179723"/>
              <a:gd name="connsiteY1523" fmla="*/ 220965 h 1983934"/>
              <a:gd name="connsiteX1524" fmla="*/ 1282079 w 6179723"/>
              <a:gd name="connsiteY1524" fmla="*/ 342027 h 1983934"/>
              <a:gd name="connsiteX1525" fmla="*/ 1301599 w 6179723"/>
              <a:gd name="connsiteY1525" fmla="*/ 355019 h 1983934"/>
              <a:gd name="connsiteX1526" fmla="*/ 1322078 w 6179723"/>
              <a:gd name="connsiteY1526" fmla="*/ 403848 h 1983934"/>
              <a:gd name="connsiteX1527" fmla="*/ 1301599 w 6179723"/>
              <a:gd name="connsiteY1527" fmla="*/ 452998 h 1983934"/>
              <a:gd name="connsiteX1528" fmla="*/ 1287203 w 6179723"/>
              <a:gd name="connsiteY1528" fmla="*/ 462649 h 1983934"/>
              <a:gd name="connsiteX1529" fmla="*/ 1340146 w 6179723"/>
              <a:gd name="connsiteY1529" fmla="*/ 574697 h 1983934"/>
              <a:gd name="connsiteX1530" fmla="*/ 1350546 w 6179723"/>
              <a:gd name="connsiteY1530" fmla="*/ 572050 h 1983934"/>
              <a:gd name="connsiteX1531" fmla="*/ 1374848 w 6179723"/>
              <a:gd name="connsiteY1531" fmla="*/ 604263 h 1983934"/>
              <a:gd name="connsiteX1532" fmla="*/ 1342760 w 6179723"/>
              <a:gd name="connsiteY1532" fmla="*/ 628422 h 1983934"/>
              <a:gd name="connsiteX1533" fmla="*/ 1318222 w 6179723"/>
              <a:gd name="connsiteY1533" fmla="*/ 596210 h 1983934"/>
              <a:gd name="connsiteX1534" fmla="*/ 1327600 w 6179723"/>
              <a:gd name="connsiteY1534" fmla="*/ 580275 h 1983934"/>
              <a:gd name="connsiteX1535" fmla="*/ 1275004 w 6179723"/>
              <a:gd name="connsiteY1535" fmla="*/ 468774 h 1983934"/>
              <a:gd name="connsiteX1536" fmla="*/ 1252165 w 6179723"/>
              <a:gd name="connsiteY1536" fmla="*/ 473360 h 1983934"/>
              <a:gd name="connsiteX1537" fmla="*/ 1187979 w 6179723"/>
              <a:gd name="connsiteY1537" fmla="*/ 430902 h 1983934"/>
              <a:gd name="connsiteX1538" fmla="*/ 1187058 w 6179723"/>
              <a:gd name="connsiteY1538" fmla="*/ 426368 h 1983934"/>
              <a:gd name="connsiteX1539" fmla="*/ 1070643 w 6179723"/>
              <a:gd name="connsiteY1539" fmla="*/ 440697 h 1983934"/>
              <a:gd name="connsiteX1540" fmla="*/ 1060802 w 6179723"/>
              <a:gd name="connsiteY1540" fmla="*/ 464721 h 1983934"/>
              <a:gd name="connsiteX1541" fmla="*/ 1034893 w 6179723"/>
              <a:gd name="connsiteY1541" fmla="*/ 475432 h 1983934"/>
              <a:gd name="connsiteX1542" fmla="*/ 998124 w 6179723"/>
              <a:gd name="connsiteY1542" fmla="*/ 438779 h 1983934"/>
              <a:gd name="connsiteX1543" fmla="*/ 773960 w 6179723"/>
              <a:gd name="connsiteY1543" fmla="*/ 1082847 h 1983934"/>
              <a:gd name="connsiteX1544" fmla="*/ 810730 w 6179723"/>
              <a:gd name="connsiteY1544" fmla="*/ 1046194 h 1983934"/>
              <a:gd name="connsiteX1545" fmla="*/ 836638 w 6179723"/>
              <a:gd name="connsiteY1545" fmla="*/ 1056904 h 1983934"/>
              <a:gd name="connsiteX1546" fmla="*/ 842177 w 6179723"/>
              <a:gd name="connsiteY1546" fmla="*/ 1070426 h 1983934"/>
              <a:gd name="connsiteX1547" fmla="*/ 959943 w 6179723"/>
              <a:gd name="connsiteY1547" fmla="*/ 1055889 h 1983934"/>
              <a:gd name="connsiteX1548" fmla="*/ 958324 w 6179723"/>
              <a:gd name="connsiteY1548" fmla="*/ 1047916 h 1983934"/>
              <a:gd name="connsiteX1549" fmla="*/ 978774 w 6179723"/>
              <a:gd name="connsiteY1549" fmla="*/ 999087 h 1983934"/>
              <a:gd name="connsiteX1550" fmla="*/ 983645 w 6179723"/>
              <a:gd name="connsiteY1550" fmla="*/ 995835 h 1983934"/>
              <a:gd name="connsiteX1551" fmla="*/ 929149 w 6179723"/>
              <a:gd name="connsiteY1551" fmla="*/ 919221 h 1983934"/>
              <a:gd name="connsiteX1552" fmla="*/ 916639 w 6179723"/>
              <a:gd name="connsiteY1552" fmla="*/ 924870 h 1983934"/>
              <a:gd name="connsiteX1553" fmla="*/ 882387 w 6179723"/>
              <a:gd name="connsiteY1553" fmla="*/ 893798 h 1983934"/>
              <a:gd name="connsiteX1554" fmla="*/ 913805 w 6179723"/>
              <a:gd name="connsiteY1554" fmla="*/ 859664 h 1983934"/>
              <a:gd name="connsiteX1555" fmla="*/ 947821 w 6179723"/>
              <a:gd name="connsiteY1555" fmla="*/ 890973 h 1983934"/>
              <a:gd name="connsiteX1556" fmla="*/ 940428 w 6179723"/>
              <a:gd name="connsiteY1556" fmla="*/ 911540 h 1983934"/>
              <a:gd name="connsiteX1557" fmla="*/ 995161 w 6179723"/>
              <a:gd name="connsiteY1557" fmla="*/ 988145 h 1983934"/>
              <a:gd name="connsiteX1558" fmla="*/ 1000928 w 6179723"/>
              <a:gd name="connsiteY1558" fmla="*/ 984294 h 1983934"/>
              <a:gd name="connsiteX1559" fmla="*/ 1028002 w 6179723"/>
              <a:gd name="connsiteY1559" fmla="*/ 978871 h 1983934"/>
              <a:gd name="connsiteX1560" fmla="*/ 1038044 w 6179723"/>
              <a:gd name="connsiteY1560" fmla="*/ 980872 h 1983934"/>
              <a:gd name="connsiteX1561" fmla="*/ 1070031 w 6179723"/>
              <a:gd name="connsiteY1561" fmla="*/ 859963 h 1983934"/>
              <a:gd name="connsiteX1562" fmla="*/ 1055003 w 6179723"/>
              <a:gd name="connsiteY1562" fmla="*/ 849848 h 1983934"/>
              <a:gd name="connsiteX1563" fmla="*/ 1039113 w 6179723"/>
              <a:gd name="connsiteY1563" fmla="*/ 811360 h 1983934"/>
              <a:gd name="connsiteX1564" fmla="*/ 1093490 w 6179723"/>
              <a:gd name="connsiteY1564" fmla="*/ 757218 h 1983934"/>
              <a:gd name="connsiteX1565" fmla="*/ 1147632 w 6179723"/>
              <a:gd name="connsiteY1565" fmla="*/ 811360 h 1983934"/>
              <a:gd name="connsiteX1566" fmla="*/ 1093490 w 6179723"/>
              <a:gd name="connsiteY1566" fmla="*/ 865738 h 1983934"/>
              <a:gd name="connsiteX1567" fmla="*/ 1089978 w 6179723"/>
              <a:gd name="connsiteY1567" fmla="*/ 865032 h 1983934"/>
              <a:gd name="connsiteX1568" fmla="*/ 1057916 w 6179723"/>
              <a:gd name="connsiteY1568" fmla="*/ 986094 h 1983934"/>
              <a:gd name="connsiteX1569" fmla="*/ 1077436 w 6179723"/>
              <a:gd name="connsiteY1569" fmla="*/ 999087 h 1983934"/>
              <a:gd name="connsiteX1570" fmla="*/ 1097916 w 6179723"/>
              <a:gd name="connsiteY1570" fmla="*/ 1047916 h 1983934"/>
              <a:gd name="connsiteX1571" fmla="*/ 1077436 w 6179723"/>
              <a:gd name="connsiteY1571" fmla="*/ 1097065 h 1983934"/>
              <a:gd name="connsiteX1572" fmla="*/ 1063040 w 6179723"/>
              <a:gd name="connsiteY1572" fmla="*/ 1106717 h 1983934"/>
              <a:gd name="connsiteX1573" fmla="*/ 1115984 w 6179723"/>
              <a:gd name="connsiteY1573" fmla="*/ 1218764 h 1983934"/>
              <a:gd name="connsiteX1574" fmla="*/ 1126383 w 6179723"/>
              <a:gd name="connsiteY1574" fmla="*/ 1216118 h 1983934"/>
              <a:gd name="connsiteX1575" fmla="*/ 1150685 w 6179723"/>
              <a:gd name="connsiteY1575" fmla="*/ 1248330 h 1983934"/>
              <a:gd name="connsiteX1576" fmla="*/ 1118597 w 6179723"/>
              <a:gd name="connsiteY1576" fmla="*/ 1272490 h 1983934"/>
              <a:gd name="connsiteX1577" fmla="*/ 1094059 w 6179723"/>
              <a:gd name="connsiteY1577" fmla="*/ 1240277 h 1983934"/>
              <a:gd name="connsiteX1578" fmla="*/ 1103438 w 6179723"/>
              <a:gd name="connsiteY1578" fmla="*/ 1224342 h 1983934"/>
              <a:gd name="connsiteX1579" fmla="*/ 1050841 w 6179723"/>
              <a:gd name="connsiteY1579" fmla="*/ 1112842 h 1983934"/>
              <a:gd name="connsiteX1580" fmla="*/ 1028002 w 6179723"/>
              <a:gd name="connsiteY1580" fmla="*/ 1117428 h 1983934"/>
              <a:gd name="connsiteX1581" fmla="*/ 963816 w 6179723"/>
              <a:gd name="connsiteY1581" fmla="*/ 1074970 h 1983934"/>
              <a:gd name="connsiteX1582" fmla="*/ 962895 w 6179723"/>
              <a:gd name="connsiteY1582" fmla="*/ 1070435 h 1983934"/>
              <a:gd name="connsiteX1583" fmla="*/ 846479 w 6179723"/>
              <a:gd name="connsiteY1583" fmla="*/ 1084765 h 1983934"/>
              <a:gd name="connsiteX1584" fmla="*/ 836638 w 6179723"/>
              <a:gd name="connsiteY1584" fmla="*/ 1108789 h 1983934"/>
              <a:gd name="connsiteX1585" fmla="*/ 810730 w 6179723"/>
              <a:gd name="connsiteY1585" fmla="*/ 1119499 h 1983934"/>
              <a:gd name="connsiteX1586" fmla="*/ 773960 w 6179723"/>
              <a:gd name="connsiteY1586" fmla="*/ 1082847 h 1983934"/>
              <a:gd name="connsiteX1587" fmla="*/ 758312 w 6179723"/>
              <a:gd name="connsiteY1587" fmla="*/ 510196 h 1983934"/>
              <a:gd name="connsiteX1588" fmla="*/ 794964 w 6179723"/>
              <a:gd name="connsiteY1588" fmla="*/ 473661 h 1983934"/>
              <a:gd name="connsiteX1589" fmla="*/ 831616 w 6179723"/>
              <a:gd name="connsiteY1589" fmla="*/ 510196 h 1983934"/>
              <a:gd name="connsiteX1590" fmla="*/ 827790 w 6179723"/>
              <a:gd name="connsiteY1590" fmla="*/ 519495 h 1983934"/>
              <a:gd name="connsiteX1591" fmla="*/ 970226 w 6179723"/>
              <a:gd name="connsiteY1591" fmla="*/ 597901 h 1983934"/>
              <a:gd name="connsiteX1592" fmla="*/ 971670 w 6179723"/>
              <a:gd name="connsiteY1592" fmla="*/ 594406 h 1983934"/>
              <a:gd name="connsiteX1593" fmla="*/ 997613 w 6179723"/>
              <a:gd name="connsiteY1593" fmla="*/ 583779 h 1983934"/>
              <a:gd name="connsiteX1594" fmla="*/ 1034265 w 6179723"/>
              <a:gd name="connsiteY1594" fmla="*/ 620314 h 1983934"/>
              <a:gd name="connsiteX1595" fmla="*/ 997613 w 6179723"/>
              <a:gd name="connsiteY1595" fmla="*/ 657084 h 1983934"/>
              <a:gd name="connsiteX1596" fmla="*/ 988945 w 6179723"/>
              <a:gd name="connsiteY1596" fmla="*/ 653494 h 1983934"/>
              <a:gd name="connsiteX1597" fmla="*/ 852473 w 6179723"/>
              <a:gd name="connsiteY1597" fmla="*/ 727925 h 1983934"/>
              <a:gd name="connsiteX1598" fmla="*/ 855018 w 6179723"/>
              <a:gd name="connsiteY1598" fmla="*/ 734082 h 1983934"/>
              <a:gd name="connsiteX1599" fmla="*/ 818366 w 6179723"/>
              <a:gd name="connsiteY1599" fmla="*/ 770852 h 1983934"/>
              <a:gd name="connsiteX1600" fmla="*/ 781714 w 6179723"/>
              <a:gd name="connsiteY1600" fmla="*/ 734082 h 1983934"/>
              <a:gd name="connsiteX1601" fmla="*/ 818366 w 6179723"/>
              <a:gd name="connsiteY1601" fmla="*/ 697547 h 1983934"/>
              <a:gd name="connsiteX1602" fmla="*/ 844309 w 6179723"/>
              <a:gd name="connsiteY1602" fmla="*/ 708173 h 1983934"/>
              <a:gd name="connsiteX1603" fmla="*/ 845302 w 6179723"/>
              <a:gd name="connsiteY1603" fmla="*/ 710577 h 1983934"/>
              <a:gd name="connsiteX1604" fmla="*/ 970115 w 6179723"/>
              <a:gd name="connsiteY1604" fmla="*/ 642559 h 1983934"/>
              <a:gd name="connsiteX1605" fmla="*/ 960961 w 6179723"/>
              <a:gd name="connsiteY1605" fmla="*/ 620314 h 1983934"/>
              <a:gd name="connsiteX1606" fmla="*/ 963070 w 6179723"/>
              <a:gd name="connsiteY1606" fmla="*/ 615211 h 1983934"/>
              <a:gd name="connsiteX1607" fmla="*/ 820081 w 6179723"/>
              <a:gd name="connsiteY1607" fmla="*/ 536564 h 1983934"/>
              <a:gd name="connsiteX1608" fmla="*/ 807893 w 6179723"/>
              <a:gd name="connsiteY1608" fmla="*/ 541611 h 1983934"/>
              <a:gd name="connsiteX1609" fmla="*/ 825775 w 6179723"/>
              <a:gd name="connsiteY1609" fmla="*/ 686890 h 1983934"/>
              <a:gd name="connsiteX1610" fmla="*/ 819377 w 6179723"/>
              <a:gd name="connsiteY1610" fmla="*/ 695097 h 1983934"/>
              <a:gd name="connsiteX1611" fmla="*/ 811084 w 6179723"/>
              <a:gd name="connsiteY1611" fmla="*/ 688297 h 1983934"/>
              <a:gd name="connsiteX1612" fmla="*/ 793568 w 6179723"/>
              <a:gd name="connsiteY1612" fmla="*/ 546387 h 1983934"/>
              <a:gd name="connsiteX1613" fmla="*/ 769022 w 6179723"/>
              <a:gd name="connsiteY1613" fmla="*/ 536221 h 1983934"/>
              <a:gd name="connsiteX1614" fmla="*/ 758312 w 6179723"/>
              <a:gd name="connsiteY1614" fmla="*/ 510196 h 1983934"/>
              <a:gd name="connsiteX1615" fmla="*/ 676307 w 6179723"/>
              <a:gd name="connsiteY1615" fmla="*/ 145481 h 1983934"/>
              <a:gd name="connsiteX1616" fmla="*/ 770289 w 6179723"/>
              <a:gd name="connsiteY1616" fmla="*/ 116256 h 1983934"/>
              <a:gd name="connsiteX1617" fmla="*/ 791510 w 6179723"/>
              <a:gd name="connsiteY1617" fmla="*/ 133648 h 1983934"/>
              <a:gd name="connsiteX1618" fmla="*/ 799539 w 6179723"/>
              <a:gd name="connsiteY1618" fmla="*/ 148796 h 1983934"/>
              <a:gd name="connsiteX1619" fmla="*/ 893925 w 6179723"/>
              <a:gd name="connsiteY1619" fmla="*/ 136151 h 1983934"/>
              <a:gd name="connsiteX1620" fmla="*/ 894761 w 6179723"/>
              <a:gd name="connsiteY1620" fmla="*/ 122450 h 1983934"/>
              <a:gd name="connsiteX1621" fmla="*/ 938220 w 6179723"/>
              <a:gd name="connsiteY1621" fmla="*/ 106638 h 1983934"/>
              <a:gd name="connsiteX1622" fmla="*/ 953765 w 6179723"/>
              <a:gd name="connsiteY1622" fmla="*/ 150348 h 1983934"/>
              <a:gd name="connsiteX1623" fmla="*/ 910208 w 6179723"/>
              <a:gd name="connsiteY1623" fmla="*/ 165841 h 1983934"/>
              <a:gd name="connsiteX1624" fmla="*/ 895460 w 6179723"/>
              <a:gd name="connsiteY1624" fmla="*/ 149710 h 1983934"/>
              <a:gd name="connsiteX1625" fmla="*/ 803459 w 6179723"/>
              <a:gd name="connsiteY1625" fmla="*/ 162234 h 1983934"/>
              <a:gd name="connsiteX1626" fmla="*/ 798878 w 6179723"/>
              <a:gd name="connsiteY1626" fmla="*/ 210090 h 1983934"/>
              <a:gd name="connsiteX1627" fmla="*/ 797441 w 6179723"/>
              <a:gd name="connsiteY1627" fmla="*/ 211860 h 1983934"/>
              <a:gd name="connsiteX1628" fmla="*/ 883336 w 6179723"/>
              <a:gd name="connsiteY1628" fmla="*/ 290880 h 1983934"/>
              <a:gd name="connsiteX1629" fmla="*/ 896608 w 6179723"/>
              <a:gd name="connsiteY1629" fmla="*/ 279833 h 1983934"/>
              <a:gd name="connsiteX1630" fmla="*/ 938065 w 6179723"/>
              <a:gd name="connsiteY1630" fmla="*/ 283723 h 1983934"/>
              <a:gd name="connsiteX1631" fmla="*/ 960604 w 6179723"/>
              <a:gd name="connsiteY1631" fmla="*/ 357074 h 1983934"/>
              <a:gd name="connsiteX1632" fmla="*/ 887463 w 6179723"/>
              <a:gd name="connsiteY1632" fmla="*/ 379723 h 1983934"/>
              <a:gd name="connsiteX1633" fmla="*/ 864605 w 6179723"/>
              <a:gd name="connsiteY1633" fmla="*/ 306471 h 1983934"/>
              <a:gd name="connsiteX1634" fmla="*/ 867378 w 6179723"/>
              <a:gd name="connsiteY1634" fmla="*/ 304163 h 1983934"/>
              <a:gd name="connsiteX1635" fmla="*/ 784465 w 6179723"/>
              <a:gd name="connsiteY1635" fmla="*/ 227846 h 1983934"/>
              <a:gd name="connsiteX1636" fmla="*/ 781392 w 6179723"/>
              <a:gd name="connsiteY1636" fmla="*/ 231632 h 1983934"/>
              <a:gd name="connsiteX1637" fmla="*/ 705199 w 6179723"/>
              <a:gd name="connsiteY1637" fmla="*/ 239742 h 1983934"/>
              <a:gd name="connsiteX1638" fmla="*/ 676307 w 6179723"/>
              <a:gd name="connsiteY1638" fmla="*/ 145481 h 1983934"/>
              <a:gd name="connsiteX1639" fmla="*/ 534148 w 6179723"/>
              <a:gd name="connsiteY1639" fmla="*/ 1154264 h 1983934"/>
              <a:gd name="connsiteX1640" fmla="*/ 570800 w 6179723"/>
              <a:gd name="connsiteY1640" fmla="*/ 1117728 h 1983934"/>
              <a:gd name="connsiteX1641" fmla="*/ 607452 w 6179723"/>
              <a:gd name="connsiteY1641" fmla="*/ 1154263 h 1983934"/>
              <a:gd name="connsiteX1642" fmla="*/ 603625 w 6179723"/>
              <a:gd name="connsiteY1642" fmla="*/ 1163563 h 1983934"/>
              <a:gd name="connsiteX1643" fmla="*/ 746062 w 6179723"/>
              <a:gd name="connsiteY1643" fmla="*/ 1241969 h 1983934"/>
              <a:gd name="connsiteX1644" fmla="*/ 747507 w 6179723"/>
              <a:gd name="connsiteY1644" fmla="*/ 1238473 h 1983934"/>
              <a:gd name="connsiteX1645" fmla="*/ 773449 w 6179723"/>
              <a:gd name="connsiteY1645" fmla="*/ 1227847 h 1983934"/>
              <a:gd name="connsiteX1646" fmla="*/ 810102 w 6179723"/>
              <a:gd name="connsiteY1646" fmla="*/ 1264381 h 1983934"/>
              <a:gd name="connsiteX1647" fmla="*/ 773449 w 6179723"/>
              <a:gd name="connsiteY1647" fmla="*/ 1301151 h 1983934"/>
              <a:gd name="connsiteX1648" fmla="*/ 764781 w 6179723"/>
              <a:gd name="connsiteY1648" fmla="*/ 1297561 h 1983934"/>
              <a:gd name="connsiteX1649" fmla="*/ 628309 w 6179723"/>
              <a:gd name="connsiteY1649" fmla="*/ 1371992 h 1983934"/>
              <a:gd name="connsiteX1650" fmla="*/ 630854 w 6179723"/>
              <a:gd name="connsiteY1650" fmla="*/ 1378149 h 1983934"/>
              <a:gd name="connsiteX1651" fmla="*/ 594202 w 6179723"/>
              <a:gd name="connsiteY1651" fmla="*/ 1414919 h 1983934"/>
              <a:gd name="connsiteX1652" fmla="*/ 557550 w 6179723"/>
              <a:gd name="connsiteY1652" fmla="*/ 1378150 h 1983934"/>
              <a:gd name="connsiteX1653" fmla="*/ 594202 w 6179723"/>
              <a:gd name="connsiteY1653" fmla="*/ 1341614 h 1983934"/>
              <a:gd name="connsiteX1654" fmla="*/ 620145 w 6179723"/>
              <a:gd name="connsiteY1654" fmla="*/ 1352241 h 1983934"/>
              <a:gd name="connsiteX1655" fmla="*/ 621138 w 6179723"/>
              <a:gd name="connsiteY1655" fmla="*/ 1354644 h 1983934"/>
              <a:gd name="connsiteX1656" fmla="*/ 745951 w 6179723"/>
              <a:gd name="connsiteY1656" fmla="*/ 1286628 h 1983934"/>
              <a:gd name="connsiteX1657" fmla="*/ 736797 w 6179723"/>
              <a:gd name="connsiteY1657" fmla="*/ 1264382 h 1983934"/>
              <a:gd name="connsiteX1658" fmla="*/ 738906 w 6179723"/>
              <a:gd name="connsiteY1658" fmla="*/ 1259279 h 1983934"/>
              <a:gd name="connsiteX1659" fmla="*/ 595915 w 6179723"/>
              <a:gd name="connsiteY1659" fmla="*/ 1180631 h 1983934"/>
              <a:gd name="connsiteX1660" fmla="*/ 583729 w 6179723"/>
              <a:gd name="connsiteY1660" fmla="*/ 1185678 h 1983934"/>
              <a:gd name="connsiteX1661" fmla="*/ 601611 w 6179723"/>
              <a:gd name="connsiteY1661" fmla="*/ 1330958 h 1983934"/>
              <a:gd name="connsiteX1662" fmla="*/ 595213 w 6179723"/>
              <a:gd name="connsiteY1662" fmla="*/ 1339165 h 1983934"/>
              <a:gd name="connsiteX1663" fmla="*/ 586920 w 6179723"/>
              <a:gd name="connsiteY1663" fmla="*/ 1332365 h 1983934"/>
              <a:gd name="connsiteX1664" fmla="*/ 569403 w 6179723"/>
              <a:gd name="connsiteY1664" fmla="*/ 1190454 h 1983934"/>
              <a:gd name="connsiteX1665" fmla="*/ 544858 w 6179723"/>
              <a:gd name="connsiteY1665" fmla="*/ 1180289 h 1983934"/>
              <a:gd name="connsiteX1666" fmla="*/ 534148 w 6179723"/>
              <a:gd name="connsiteY1666" fmla="*/ 1154264 h 1983934"/>
              <a:gd name="connsiteX1667" fmla="*/ 452142 w 6179723"/>
              <a:gd name="connsiteY1667" fmla="*/ 789548 h 1983934"/>
              <a:gd name="connsiteX1668" fmla="*/ 546125 w 6179723"/>
              <a:gd name="connsiteY1668" fmla="*/ 760323 h 1983934"/>
              <a:gd name="connsiteX1669" fmla="*/ 567346 w 6179723"/>
              <a:gd name="connsiteY1669" fmla="*/ 777716 h 1983934"/>
              <a:gd name="connsiteX1670" fmla="*/ 575375 w 6179723"/>
              <a:gd name="connsiteY1670" fmla="*/ 792863 h 1983934"/>
              <a:gd name="connsiteX1671" fmla="*/ 669760 w 6179723"/>
              <a:gd name="connsiteY1671" fmla="*/ 780219 h 1983934"/>
              <a:gd name="connsiteX1672" fmla="*/ 670597 w 6179723"/>
              <a:gd name="connsiteY1672" fmla="*/ 766518 h 1983934"/>
              <a:gd name="connsiteX1673" fmla="*/ 714056 w 6179723"/>
              <a:gd name="connsiteY1673" fmla="*/ 750706 h 1983934"/>
              <a:gd name="connsiteX1674" fmla="*/ 729601 w 6179723"/>
              <a:gd name="connsiteY1674" fmla="*/ 794415 h 1983934"/>
              <a:gd name="connsiteX1675" fmla="*/ 686043 w 6179723"/>
              <a:gd name="connsiteY1675" fmla="*/ 809909 h 1983934"/>
              <a:gd name="connsiteX1676" fmla="*/ 671296 w 6179723"/>
              <a:gd name="connsiteY1676" fmla="*/ 793778 h 1983934"/>
              <a:gd name="connsiteX1677" fmla="*/ 579294 w 6179723"/>
              <a:gd name="connsiteY1677" fmla="*/ 806301 h 1983934"/>
              <a:gd name="connsiteX1678" fmla="*/ 574713 w 6179723"/>
              <a:gd name="connsiteY1678" fmla="*/ 854157 h 1983934"/>
              <a:gd name="connsiteX1679" fmla="*/ 573276 w 6179723"/>
              <a:gd name="connsiteY1679" fmla="*/ 855927 h 1983934"/>
              <a:gd name="connsiteX1680" fmla="*/ 659172 w 6179723"/>
              <a:gd name="connsiteY1680" fmla="*/ 934947 h 1983934"/>
              <a:gd name="connsiteX1681" fmla="*/ 672444 w 6179723"/>
              <a:gd name="connsiteY1681" fmla="*/ 923900 h 1983934"/>
              <a:gd name="connsiteX1682" fmla="*/ 713901 w 6179723"/>
              <a:gd name="connsiteY1682" fmla="*/ 927791 h 1983934"/>
              <a:gd name="connsiteX1683" fmla="*/ 736440 w 6179723"/>
              <a:gd name="connsiteY1683" fmla="*/ 1001141 h 1983934"/>
              <a:gd name="connsiteX1684" fmla="*/ 663299 w 6179723"/>
              <a:gd name="connsiteY1684" fmla="*/ 1023790 h 1983934"/>
              <a:gd name="connsiteX1685" fmla="*/ 640441 w 6179723"/>
              <a:gd name="connsiteY1685" fmla="*/ 950539 h 1983934"/>
              <a:gd name="connsiteX1686" fmla="*/ 643214 w 6179723"/>
              <a:gd name="connsiteY1686" fmla="*/ 948230 h 1983934"/>
              <a:gd name="connsiteX1687" fmla="*/ 560300 w 6179723"/>
              <a:gd name="connsiteY1687" fmla="*/ 871913 h 1983934"/>
              <a:gd name="connsiteX1688" fmla="*/ 557227 w 6179723"/>
              <a:gd name="connsiteY1688" fmla="*/ 875700 h 1983934"/>
              <a:gd name="connsiteX1689" fmla="*/ 481034 w 6179723"/>
              <a:gd name="connsiteY1689" fmla="*/ 883810 h 1983934"/>
              <a:gd name="connsiteX1690" fmla="*/ 452142 w 6179723"/>
              <a:gd name="connsiteY1690" fmla="*/ 789548 h 1983934"/>
              <a:gd name="connsiteX1691" fmla="*/ 312532 w 6179723"/>
              <a:gd name="connsiteY1691" fmla="*/ 164130 h 1983934"/>
              <a:gd name="connsiteX1692" fmla="*/ 346755 w 6179723"/>
              <a:gd name="connsiteY1692" fmla="*/ 125089 h 1983934"/>
              <a:gd name="connsiteX1693" fmla="*/ 355634 w 6179723"/>
              <a:gd name="connsiteY1693" fmla="*/ 128116 h 1983934"/>
              <a:gd name="connsiteX1694" fmla="*/ 487060 w 6179723"/>
              <a:gd name="connsiteY1694" fmla="*/ 45100 h 1983934"/>
              <a:gd name="connsiteX1695" fmla="*/ 484125 w 6179723"/>
              <a:gd name="connsiteY1695" fmla="*/ 39118 h 1983934"/>
              <a:gd name="connsiteX1696" fmla="*/ 518348 w 6179723"/>
              <a:gd name="connsiteY1696" fmla="*/ 77 h 1983934"/>
              <a:gd name="connsiteX1697" fmla="*/ 557279 w 6179723"/>
              <a:gd name="connsiteY1697" fmla="*/ 34424 h 1983934"/>
              <a:gd name="connsiteX1698" fmla="*/ 523042 w 6179723"/>
              <a:gd name="connsiteY1698" fmla="*/ 73231 h 1983934"/>
              <a:gd name="connsiteX1699" fmla="*/ 496472 w 6179723"/>
              <a:gd name="connsiteY1699" fmla="*/ 64288 h 1983934"/>
              <a:gd name="connsiteX1700" fmla="*/ 495327 w 6179723"/>
              <a:gd name="connsiteY1700" fmla="*/ 61952 h 1983934"/>
              <a:gd name="connsiteX1701" fmla="*/ 375126 w 6179723"/>
              <a:gd name="connsiteY1701" fmla="*/ 137822 h 1983934"/>
              <a:gd name="connsiteX1702" fmla="*/ 385686 w 6179723"/>
              <a:gd name="connsiteY1702" fmla="*/ 159436 h 1983934"/>
              <a:gd name="connsiteX1703" fmla="*/ 383908 w 6179723"/>
              <a:gd name="connsiteY1703" fmla="*/ 164663 h 1983934"/>
              <a:gd name="connsiteX1704" fmla="*/ 531641 w 6179723"/>
              <a:gd name="connsiteY1704" fmla="*/ 233994 h 1983934"/>
              <a:gd name="connsiteX1705" fmla="*/ 543480 w 6179723"/>
              <a:gd name="connsiteY1705" fmla="*/ 228176 h 1983934"/>
              <a:gd name="connsiteX1706" fmla="*/ 516332 w 6179723"/>
              <a:gd name="connsiteY1706" fmla="*/ 84339 h 1983934"/>
              <a:gd name="connsiteX1707" fmla="*/ 522190 w 6179723"/>
              <a:gd name="connsiteY1707" fmla="*/ 75740 h 1983934"/>
              <a:gd name="connsiteX1708" fmla="*/ 530902 w 6179723"/>
              <a:gd name="connsiteY1708" fmla="*/ 81995 h 1983934"/>
              <a:gd name="connsiteX1709" fmla="*/ 557470 w 6179723"/>
              <a:gd name="connsiteY1709" fmla="*/ 222493 h 1983934"/>
              <a:gd name="connsiteX1710" fmla="*/ 582617 w 6179723"/>
              <a:gd name="connsiteY1710" fmla="*/ 231066 h 1983934"/>
              <a:gd name="connsiteX1711" fmla="*/ 594971 w 6179723"/>
              <a:gd name="connsiteY1711" fmla="*/ 256352 h 1983934"/>
              <a:gd name="connsiteX1712" fmla="*/ 560734 w 6179723"/>
              <a:gd name="connsiteY1712" fmla="*/ 295159 h 1983934"/>
              <a:gd name="connsiteX1713" fmla="*/ 521817 w 6179723"/>
              <a:gd name="connsiteY1713" fmla="*/ 261046 h 1983934"/>
              <a:gd name="connsiteX1714" fmla="*/ 525041 w 6179723"/>
              <a:gd name="connsiteY1714" fmla="*/ 251520 h 1983934"/>
              <a:gd name="connsiteX1715" fmla="*/ 377876 w 6179723"/>
              <a:gd name="connsiteY1715" fmla="*/ 182396 h 1983934"/>
              <a:gd name="connsiteX1716" fmla="*/ 376658 w 6179723"/>
              <a:gd name="connsiteY1716" fmla="*/ 185977 h 1983934"/>
              <a:gd name="connsiteX1717" fmla="*/ 351449 w 6179723"/>
              <a:gd name="connsiteY1717" fmla="*/ 198244 h 1983934"/>
              <a:gd name="connsiteX1718" fmla="*/ 312532 w 6179723"/>
              <a:gd name="connsiteY1718" fmla="*/ 164130 h 1983934"/>
              <a:gd name="connsiteX1719" fmla="*/ 224166 w 6179723"/>
              <a:gd name="connsiteY1719" fmla="*/ 370535 h 1983934"/>
              <a:gd name="connsiteX1720" fmla="*/ 278308 w 6179723"/>
              <a:gd name="connsiteY1720" fmla="*/ 316393 h 1983934"/>
              <a:gd name="connsiteX1721" fmla="*/ 332685 w 6179723"/>
              <a:gd name="connsiteY1721" fmla="*/ 370535 h 1983934"/>
              <a:gd name="connsiteX1722" fmla="*/ 331309 w 6179723"/>
              <a:gd name="connsiteY1722" fmla="*/ 373870 h 1983934"/>
              <a:gd name="connsiteX1723" fmla="*/ 457562 w 6179723"/>
              <a:gd name="connsiteY1723" fmla="*/ 407306 h 1983934"/>
              <a:gd name="connsiteX1724" fmla="*/ 466034 w 6179723"/>
              <a:gd name="connsiteY1724" fmla="*/ 386589 h 1983934"/>
              <a:gd name="connsiteX1725" fmla="*/ 514862 w 6179723"/>
              <a:gd name="connsiteY1725" fmla="*/ 366110 h 1983934"/>
              <a:gd name="connsiteX1726" fmla="*/ 564012 w 6179723"/>
              <a:gd name="connsiteY1726" fmla="*/ 386589 h 1983934"/>
              <a:gd name="connsiteX1727" fmla="*/ 573663 w 6179723"/>
              <a:gd name="connsiteY1727" fmla="*/ 400984 h 1983934"/>
              <a:gd name="connsiteX1728" fmla="*/ 685709 w 6179723"/>
              <a:gd name="connsiteY1728" fmla="*/ 348041 h 1983934"/>
              <a:gd name="connsiteX1729" fmla="*/ 683063 w 6179723"/>
              <a:gd name="connsiteY1729" fmla="*/ 337642 h 1983934"/>
              <a:gd name="connsiteX1730" fmla="*/ 715276 w 6179723"/>
              <a:gd name="connsiteY1730" fmla="*/ 313340 h 1983934"/>
              <a:gd name="connsiteX1731" fmla="*/ 739435 w 6179723"/>
              <a:gd name="connsiteY1731" fmla="*/ 345428 h 1983934"/>
              <a:gd name="connsiteX1732" fmla="*/ 707223 w 6179723"/>
              <a:gd name="connsiteY1732" fmla="*/ 369965 h 1983934"/>
              <a:gd name="connsiteX1733" fmla="*/ 691288 w 6179723"/>
              <a:gd name="connsiteY1733" fmla="*/ 360587 h 1983934"/>
              <a:gd name="connsiteX1734" fmla="*/ 579788 w 6179723"/>
              <a:gd name="connsiteY1734" fmla="*/ 413184 h 1983934"/>
              <a:gd name="connsiteX1735" fmla="*/ 584374 w 6179723"/>
              <a:gd name="connsiteY1735" fmla="*/ 436023 h 1983934"/>
              <a:gd name="connsiteX1736" fmla="*/ 541916 w 6179723"/>
              <a:gd name="connsiteY1736" fmla="*/ 500209 h 1983934"/>
              <a:gd name="connsiteX1737" fmla="*/ 537381 w 6179723"/>
              <a:gd name="connsiteY1737" fmla="*/ 501130 h 1983934"/>
              <a:gd name="connsiteX1738" fmla="*/ 551710 w 6179723"/>
              <a:gd name="connsiteY1738" fmla="*/ 617545 h 1983934"/>
              <a:gd name="connsiteX1739" fmla="*/ 575736 w 6179723"/>
              <a:gd name="connsiteY1739" fmla="*/ 627387 h 1983934"/>
              <a:gd name="connsiteX1740" fmla="*/ 586445 w 6179723"/>
              <a:gd name="connsiteY1740" fmla="*/ 653296 h 1983934"/>
              <a:gd name="connsiteX1741" fmla="*/ 549793 w 6179723"/>
              <a:gd name="connsiteY1741" fmla="*/ 690065 h 1983934"/>
              <a:gd name="connsiteX1742" fmla="*/ 513141 w 6179723"/>
              <a:gd name="connsiteY1742" fmla="*/ 653295 h 1983934"/>
              <a:gd name="connsiteX1743" fmla="*/ 523851 w 6179723"/>
              <a:gd name="connsiteY1743" fmla="*/ 627387 h 1983934"/>
              <a:gd name="connsiteX1744" fmla="*/ 537371 w 6179723"/>
              <a:gd name="connsiteY1744" fmla="*/ 621848 h 1983934"/>
              <a:gd name="connsiteX1745" fmla="*/ 522835 w 6179723"/>
              <a:gd name="connsiteY1745" fmla="*/ 504083 h 1983934"/>
              <a:gd name="connsiteX1746" fmla="*/ 514862 w 6179723"/>
              <a:gd name="connsiteY1746" fmla="*/ 505701 h 1983934"/>
              <a:gd name="connsiteX1747" fmla="*/ 466034 w 6179723"/>
              <a:gd name="connsiteY1747" fmla="*/ 485250 h 1983934"/>
              <a:gd name="connsiteX1748" fmla="*/ 462781 w 6179723"/>
              <a:gd name="connsiteY1748" fmla="*/ 480380 h 1983934"/>
              <a:gd name="connsiteX1749" fmla="*/ 386168 w 6179723"/>
              <a:gd name="connsiteY1749" fmla="*/ 534876 h 1983934"/>
              <a:gd name="connsiteX1750" fmla="*/ 391817 w 6179723"/>
              <a:gd name="connsiteY1750" fmla="*/ 547386 h 1983934"/>
              <a:gd name="connsiteX1751" fmla="*/ 360744 w 6179723"/>
              <a:gd name="connsiteY1751" fmla="*/ 581638 h 1983934"/>
              <a:gd name="connsiteX1752" fmla="*/ 326612 w 6179723"/>
              <a:gd name="connsiteY1752" fmla="*/ 550221 h 1983934"/>
              <a:gd name="connsiteX1753" fmla="*/ 357920 w 6179723"/>
              <a:gd name="connsiteY1753" fmla="*/ 516205 h 1983934"/>
              <a:gd name="connsiteX1754" fmla="*/ 378487 w 6179723"/>
              <a:gd name="connsiteY1754" fmla="*/ 523598 h 1983934"/>
              <a:gd name="connsiteX1755" fmla="*/ 455091 w 6179723"/>
              <a:gd name="connsiteY1755" fmla="*/ 468864 h 1983934"/>
              <a:gd name="connsiteX1756" fmla="*/ 451241 w 6179723"/>
              <a:gd name="connsiteY1756" fmla="*/ 463097 h 1983934"/>
              <a:gd name="connsiteX1757" fmla="*/ 445818 w 6179723"/>
              <a:gd name="connsiteY1757" fmla="*/ 436023 h 1983934"/>
              <a:gd name="connsiteX1758" fmla="*/ 449719 w 6179723"/>
              <a:gd name="connsiteY1758" fmla="*/ 426484 h 1983934"/>
              <a:gd name="connsiteX1759" fmla="*/ 323385 w 6179723"/>
              <a:gd name="connsiteY1759" fmla="*/ 393062 h 1983934"/>
              <a:gd name="connsiteX1760" fmla="*/ 316796 w 6179723"/>
              <a:gd name="connsiteY1760" fmla="*/ 409023 h 1983934"/>
              <a:gd name="connsiteX1761" fmla="*/ 278308 w 6179723"/>
              <a:gd name="connsiteY1761" fmla="*/ 424912 h 1983934"/>
              <a:gd name="connsiteX1762" fmla="*/ 224166 w 6179723"/>
              <a:gd name="connsiteY1762" fmla="*/ 370535 h 1983934"/>
              <a:gd name="connsiteX1763" fmla="*/ 88366 w 6179723"/>
              <a:gd name="connsiteY1763" fmla="*/ 808198 h 1983934"/>
              <a:gd name="connsiteX1764" fmla="*/ 122589 w 6179723"/>
              <a:gd name="connsiteY1764" fmla="*/ 769156 h 1983934"/>
              <a:gd name="connsiteX1765" fmla="*/ 131469 w 6179723"/>
              <a:gd name="connsiteY1765" fmla="*/ 772184 h 1983934"/>
              <a:gd name="connsiteX1766" fmla="*/ 262894 w 6179723"/>
              <a:gd name="connsiteY1766" fmla="*/ 689167 h 1983934"/>
              <a:gd name="connsiteX1767" fmla="*/ 259960 w 6179723"/>
              <a:gd name="connsiteY1767" fmla="*/ 683186 h 1983934"/>
              <a:gd name="connsiteX1768" fmla="*/ 294183 w 6179723"/>
              <a:gd name="connsiteY1768" fmla="*/ 644144 h 1983934"/>
              <a:gd name="connsiteX1769" fmla="*/ 333114 w 6179723"/>
              <a:gd name="connsiteY1769" fmla="*/ 678492 h 1983934"/>
              <a:gd name="connsiteX1770" fmla="*/ 298877 w 6179723"/>
              <a:gd name="connsiteY1770" fmla="*/ 717299 h 1983934"/>
              <a:gd name="connsiteX1771" fmla="*/ 272307 w 6179723"/>
              <a:gd name="connsiteY1771" fmla="*/ 708355 h 1983934"/>
              <a:gd name="connsiteX1772" fmla="*/ 271161 w 6179723"/>
              <a:gd name="connsiteY1772" fmla="*/ 706020 h 1983934"/>
              <a:gd name="connsiteX1773" fmla="*/ 150960 w 6179723"/>
              <a:gd name="connsiteY1773" fmla="*/ 781889 h 1983934"/>
              <a:gd name="connsiteX1774" fmla="*/ 161520 w 6179723"/>
              <a:gd name="connsiteY1774" fmla="*/ 803503 h 1983934"/>
              <a:gd name="connsiteX1775" fmla="*/ 159742 w 6179723"/>
              <a:gd name="connsiteY1775" fmla="*/ 808730 h 1983934"/>
              <a:gd name="connsiteX1776" fmla="*/ 307477 w 6179723"/>
              <a:gd name="connsiteY1776" fmla="*/ 878060 h 1983934"/>
              <a:gd name="connsiteX1777" fmla="*/ 319315 w 6179723"/>
              <a:gd name="connsiteY1777" fmla="*/ 872244 h 1983934"/>
              <a:gd name="connsiteX1778" fmla="*/ 292166 w 6179723"/>
              <a:gd name="connsiteY1778" fmla="*/ 728407 h 1983934"/>
              <a:gd name="connsiteX1779" fmla="*/ 298025 w 6179723"/>
              <a:gd name="connsiteY1779" fmla="*/ 719807 h 1983934"/>
              <a:gd name="connsiteX1780" fmla="*/ 306736 w 6179723"/>
              <a:gd name="connsiteY1780" fmla="*/ 726062 h 1983934"/>
              <a:gd name="connsiteX1781" fmla="*/ 333305 w 6179723"/>
              <a:gd name="connsiteY1781" fmla="*/ 866560 h 1983934"/>
              <a:gd name="connsiteX1782" fmla="*/ 358452 w 6179723"/>
              <a:gd name="connsiteY1782" fmla="*/ 875133 h 1983934"/>
              <a:gd name="connsiteX1783" fmla="*/ 370806 w 6179723"/>
              <a:gd name="connsiteY1783" fmla="*/ 900419 h 1983934"/>
              <a:gd name="connsiteX1784" fmla="*/ 336569 w 6179723"/>
              <a:gd name="connsiteY1784" fmla="*/ 939227 h 1983934"/>
              <a:gd name="connsiteX1785" fmla="*/ 297652 w 6179723"/>
              <a:gd name="connsiteY1785" fmla="*/ 905113 h 1983934"/>
              <a:gd name="connsiteX1786" fmla="*/ 300876 w 6179723"/>
              <a:gd name="connsiteY1786" fmla="*/ 895587 h 1983934"/>
              <a:gd name="connsiteX1787" fmla="*/ 153710 w 6179723"/>
              <a:gd name="connsiteY1787" fmla="*/ 826464 h 1983934"/>
              <a:gd name="connsiteX1788" fmla="*/ 152492 w 6179723"/>
              <a:gd name="connsiteY1788" fmla="*/ 830045 h 1983934"/>
              <a:gd name="connsiteX1789" fmla="*/ 127283 w 6179723"/>
              <a:gd name="connsiteY1789" fmla="*/ 842311 h 1983934"/>
              <a:gd name="connsiteX1790" fmla="*/ 88366 w 6179723"/>
              <a:gd name="connsiteY1790" fmla="*/ 808198 h 1983934"/>
              <a:gd name="connsiteX1791" fmla="*/ 0 w 6179723"/>
              <a:gd name="connsiteY1791" fmla="*/ 1014602 h 1983934"/>
              <a:gd name="connsiteX1792" fmla="*/ 54142 w 6179723"/>
              <a:gd name="connsiteY1792" fmla="*/ 960460 h 1983934"/>
              <a:gd name="connsiteX1793" fmla="*/ 108519 w 6179723"/>
              <a:gd name="connsiteY1793" fmla="*/ 1014602 h 1983934"/>
              <a:gd name="connsiteX1794" fmla="*/ 107143 w 6179723"/>
              <a:gd name="connsiteY1794" fmla="*/ 1017937 h 1983934"/>
              <a:gd name="connsiteX1795" fmla="*/ 233396 w 6179723"/>
              <a:gd name="connsiteY1795" fmla="*/ 1051374 h 1983934"/>
              <a:gd name="connsiteX1796" fmla="*/ 241868 w 6179723"/>
              <a:gd name="connsiteY1796" fmla="*/ 1030657 h 1983934"/>
              <a:gd name="connsiteX1797" fmla="*/ 290697 w 6179723"/>
              <a:gd name="connsiteY1797" fmla="*/ 1010177 h 1983934"/>
              <a:gd name="connsiteX1798" fmla="*/ 339847 w 6179723"/>
              <a:gd name="connsiteY1798" fmla="*/ 1030657 h 1983934"/>
              <a:gd name="connsiteX1799" fmla="*/ 349497 w 6179723"/>
              <a:gd name="connsiteY1799" fmla="*/ 1045052 h 1983934"/>
              <a:gd name="connsiteX1800" fmla="*/ 461545 w 6179723"/>
              <a:gd name="connsiteY1800" fmla="*/ 992108 h 1983934"/>
              <a:gd name="connsiteX1801" fmla="*/ 458899 w 6179723"/>
              <a:gd name="connsiteY1801" fmla="*/ 981709 h 1983934"/>
              <a:gd name="connsiteX1802" fmla="*/ 491111 w 6179723"/>
              <a:gd name="connsiteY1802" fmla="*/ 957407 h 1983934"/>
              <a:gd name="connsiteX1803" fmla="*/ 515270 w 6179723"/>
              <a:gd name="connsiteY1803" fmla="*/ 989495 h 1983934"/>
              <a:gd name="connsiteX1804" fmla="*/ 483058 w 6179723"/>
              <a:gd name="connsiteY1804" fmla="*/ 1014033 h 1983934"/>
              <a:gd name="connsiteX1805" fmla="*/ 467122 w 6179723"/>
              <a:gd name="connsiteY1805" fmla="*/ 1004654 h 1983934"/>
              <a:gd name="connsiteX1806" fmla="*/ 355623 w 6179723"/>
              <a:gd name="connsiteY1806" fmla="*/ 1057251 h 1983934"/>
              <a:gd name="connsiteX1807" fmla="*/ 360209 w 6179723"/>
              <a:gd name="connsiteY1807" fmla="*/ 1080091 h 1983934"/>
              <a:gd name="connsiteX1808" fmla="*/ 317751 w 6179723"/>
              <a:gd name="connsiteY1808" fmla="*/ 1144277 h 1983934"/>
              <a:gd name="connsiteX1809" fmla="*/ 313216 w 6179723"/>
              <a:gd name="connsiteY1809" fmla="*/ 1145198 h 1983934"/>
              <a:gd name="connsiteX1810" fmla="*/ 327545 w 6179723"/>
              <a:gd name="connsiteY1810" fmla="*/ 1261613 h 1983934"/>
              <a:gd name="connsiteX1811" fmla="*/ 351571 w 6179723"/>
              <a:gd name="connsiteY1811" fmla="*/ 1271454 h 1983934"/>
              <a:gd name="connsiteX1812" fmla="*/ 362280 w 6179723"/>
              <a:gd name="connsiteY1812" fmla="*/ 1297363 h 1983934"/>
              <a:gd name="connsiteX1813" fmla="*/ 325628 w 6179723"/>
              <a:gd name="connsiteY1813" fmla="*/ 1334132 h 1983934"/>
              <a:gd name="connsiteX1814" fmla="*/ 288976 w 6179723"/>
              <a:gd name="connsiteY1814" fmla="*/ 1297363 h 1983934"/>
              <a:gd name="connsiteX1815" fmla="*/ 299686 w 6179723"/>
              <a:gd name="connsiteY1815" fmla="*/ 1271454 h 1983934"/>
              <a:gd name="connsiteX1816" fmla="*/ 313206 w 6179723"/>
              <a:gd name="connsiteY1816" fmla="*/ 1265916 h 1983934"/>
              <a:gd name="connsiteX1817" fmla="*/ 298669 w 6179723"/>
              <a:gd name="connsiteY1817" fmla="*/ 1148150 h 1983934"/>
              <a:gd name="connsiteX1818" fmla="*/ 290697 w 6179723"/>
              <a:gd name="connsiteY1818" fmla="*/ 1149768 h 1983934"/>
              <a:gd name="connsiteX1819" fmla="*/ 241868 w 6179723"/>
              <a:gd name="connsiteY1819" fmla="*/ 1129318 h 1983934"/>
              <a:gd name="connsiteX1820" fmla="*/ 238616 w 6179723"/>
              <a:gd name="connsiteY1820" fmla="*/ 1124447 h 1983934"/>
              <a:gd name="connsiteX1821" fmla="*/ 162002 w 6179723"/>
              <a:gd name="connsiteY1821" fmla="*/ 1178943 h 1983934"/>
              <a:gd name="connsiteX1822" fmla="*/ 167651 w 6179723"/>
              <a:gd name="connsiteY1822" fmla="*/ 1191454 h 1983934"/>
              <a:gd name="connsiteX1823" fmla="*/ 136579 w 6179723"/>
              <a:gd name="connsiteY1823" fmla="*/ 1225706 h 1983934"/>
              <a:gd name="connsiteX1824" fmla="*/ 102446 w 6179723"/>
              <a:gd name="connsiteY1824" fmla="*/ 1194288 h 1983934"/>
              <a:gd name="connsiteX1825" fmla="*/ 133754 w 6179723"/>
              <a:gd name="connsiteY1825" fmla="*/ 1160272 h 1983934"/>
              <a:gd name="connsiteX1826" fmla="*/ 154321 w 6179723"/>
              <a:gd name="connsiteY1826" fmla="*/ 1167665 h 1983934"/>
              <a:gd name="connsiteX1827" fmla="*/ 230926 w 6179723"/>
              <a:gd name="connsiteY1827" fmla="*/ 1112931 h 1983934"/>
              <a:gd name="connsiteX1828" fmla="*/ 227076 w 6179723"/>
              <a:gd name="connsiteY1828" fmla="*/ 1107165 h 1983934"/>
              <a:gd name="connsiteX1829" fmla="*/ 221652 w 6179723"/>
              <a:gd name="connsiteY1829" fmla="*/ 1080090 h 1983934"/>
              <a:gd name="connsiteX1830" fmla="*/ 225553 w 6179723"/>
              <a:gd name="connsiteY1830" fmla="*/ 1070552 h 1983934"/>
              <a:gd name="connsiteX1831" fmla="*/ 99220 w 6179723"/>
              <a:gd name="connsiteY1831" fmla="*/ 1037129 h 1983934"/>
              <a:gd name="connsiteX1832" fmla="*/ 92630 w 6179723"/>
              <a:gd name="connsiteY1832" fmla="*/ 1053090 h 1983934"/>
              <a:gd name="connsiteX1833" fmla="*/ 54142 w 6179723"/>
              <a:gd name="connsiteY1833" fmla="*/ 1068980 h 1983934"/>
              <a:gd name="connsiteX1834" fmla="*/ 0 w 6179723"/>
              <a:gd name="connsiteY1834" fmla="*/ 1014602 h 198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Lst>
            <a:rect l="l" t="t" r="r" b="b"/>
            <a:pathLst>
              <a:path w="6179723" h="1983934">
                <a:moveTo>
                  <a:pt x="5850573" y="729177"/>
                </a:moveTo>
                <a:cubicBezTo>
                  <a:pt x="5862533" y="701779"/>
                  <a:pt x="5894671" y="689351"/>
                  <a:pt x="5921854" y="701218"/>
                </a:cubicBezTo>
                <a:cubicBezTo>
                  <a:pt x="5949469" y="713273"/>
                  <a:pt x="5961989" y="745194"/>
                  <a:pt x="5950029" y="772593"/>
                </a:cubicBezTo>
                <a:lnTo>
                  <a:pt x="5947433" y="775099"/>
                </a:lnTo>
                <a:lnTo>
                  <a:pt x="6035726" y="845120"/>
                </a:lnTo>
                <a:lnTo>
                  <a:pt x="6038513" y="841119"/>
                </a:lnTo>
                <a:cubicBezTo>
                  <a:pt x="6058154" y="822314"/>
                  <a:pt x="6087682" y="815988"/>
                  <a:pt x="6113904" y="827436"/>
                </a:cubicBezTo>
                <a:cubicBezTo>
                  <a:pt x="6149083" y="842791"/>
                  <a:pt x="6165087" y="883938"/>
                  <a:pt x="6149641" y="919320"/>
                </a:cubicBezTo>
                <a:cubicBezTo>
                  <a:pt x="6134291" y="954485"/>
                  <a:pt x="6093237" y="970725"/>
                  <a:pt x="6058058" y="955369"/>
                </a:cubicBezTo>
                <a:cubicBezTo>
                  <a:pt x="6049317" y="951553"/>
                  <a:pt x="6041775" y="946125"/>
                  <a:pt x="6035618" y="939581"/>
                </a:cubicBezTo>
                <a:lnTo>
                  <a:pt x="6026498" y="925065"/>
                </a:lnTo>
                <a:lnTo>
                  <a:pt x="5933297" y="944607"/>
                </a:lnTo>
                <a:lnTo>
                  <a:pt x="5933469" y="958331"/>
                </a:lnTo>
                <a:cubicBezTo>
                  <a:pt x="5926960" y="975594"/>
                  <a:pt x="5907967" y="983799"/>
                  <a:pt x="5891287" y="977292"/>
                </a:cubicBezTo>
                <a:cubicBezTo>
                  <a:pt x="5874176" y="970595"/>
                  <a:pt x="5866040" y="951578"/>
                  <a:pt x="5872575" y="934842"/>
                </a:cubicBezTo>
                <a:cubicBezTo>
                  <a:pt x="5879083" y="917579"/>
                  <a:pt x="5898076" y="909374"/>
                  <a:pt x="5914877" y="916192"/>
                </a:cubicBezTo>
                <a:lnTo>
                  <a:pt x="5930770" y="931196"/>
                </a:lnTo>
                <a:lnTo>
                  <a:pt x="6021602" y="911951"/>
                </a:lnTo>
                <a:lnTo>
                  <a:pt x="6022656" y="863887"/>
                </a:lnTo>
                <a:lnTo>
                  <a:pt x="6023959" y="862017"/>
                </a:lnTo>
                <a:lnTo>
                  <a:pt x="5932493" y="789518"/>
                </a:lnTo>
                <a:lnTo>
                  <a:pt x="5920069" y="801510"/>
                </a:lnTo>
                <a:cubicBezTo>
                  <a:pt x="5907130" y="806585"/>
                  <a:pt x="5892246" y="806702"/>
                  <a:pt x="5878438" y="800675"/>
                </a:cubicBezTo>
                <a:cubicBezTo>
                  <a:pt x="5851255" y="788808"/>
                  <a:pt x="5838518" y="756792"/>
                  <a:pt x="5850573" y="729177"/>
                </a:cubicBezTo>
                <a:close/>
                <a:moveTo>
                  <a:pt x="5696918" y="1144106"/>
                </a:moveTo>
                <a:cubicBezTo>
                  <a:pt x="5696775" y="1134724"/>
                  <a:pt x="5700228" y="1125299"/>
                  <a:pt x="5707311" y="1118021"/>
                </a:cubicBezTo>
                <a:cubicBezTo>
                  <a:pt x="5721476" y="1103465"/>
                  <a:pt x="5744622" y="1103188"/>
                  <a:pt x="5759224" y="1117397"/>
                </a:cubicBezTo>
                <a:cubicBezTo>
                  <a:pt x="5766526" y="1124502"/>
                  <a:pt x="5770222" y="1133800"/>
                  <a:pt x="5770323" y="1143142"/>
                </a:cubicBezTo>
                <a:lnTo>
                  <a:pt x="5764862" y="1156695"/>
                </a:lnTo>
                <a:lnTo>
                  <a:pt x="5860696" y="1229393"/>
                </a:lnTo>
                <a:lnTo>
                  <a:pt x="5863800" y="1221565"/>
                </a:lnTo>
                <a:cubicBezTo>
                  <a:pt x="5877103" y="1207895"/>
                  <a:pt x="5894751" y="1200983"/>
                  <a:pt x="5912510" y="1200835"/>
                </a:cubicBezTo>
                <a:lnTo>
                  <a:pt x="5918269" y="1201901"/>
                </a:lnTo>
                <a:lnTo>
                  <a:pt x="5932646" y="1108988"/>
                </a:lnTo>
                <a:lnTo>
                  <a:pt x="5919740" y="1104312"/>
                </a:lnTo>
                <a:cubicBezTo>
                  <a:pt x="5912809" y="1098224"/>
                  <a:pt x="5909098" y="1090014"/>
                  <a:pt x="5908615" y="1081661"/>
                </a:cubicBezTo>
                <a:cubicBezTo>
                  <a:pt x="5908133" y="1073308"/>
                  <a:pt x="5910879" y="1064813"/>
                  <a:pt x="5916863" y="1058154"/>
                </a:cubicBezTo>
                <a:cubicBezTo>
                  <a:pt x="5929161" y="1044502"/>
                  <a:pt x="5949825" y="1043590"/>
                  <a:pt x="5963184" y="1055604"/>
                </a:cubicBezTo>
                <a:cubicBezTo>
                  <a:pt x="5977046" y="1067780"/>
                  <a:pt x="5978030" y="1088446"/>
                  <a:pt x="5965728" y="1101765"/>
                </a:cubicBezTo>
                <a:lnTo>
                  <a:pt x="5946085" y="1111349"/>
                </a:lnTo>
                <a:lnTo>
                  <a:pt x="5931885" y="1204422"/>
                </a:lnTo>
                <a:lnTo>
                  <a:pt x="5938703" y="1205684"/>
                </a:lnTo>
                <a:cubicBezTo>
                  <a:pt x="5947109" y="1208991"/>
                  <a:pt x="5955014" y="1213989"/>
                  <a:pt x="5961889" y="1220680"/>
                </a:cubicBezTo>
                <a:lnTo>
                  <a:pt x="5967689" y="1229117"/>
                </a:lnTo>
                <a:lnTo>
                  <a:pt x="6078065" y="1162898"/>
                </a:lnTo>
                <a:lnTo>
                  <a:pt x="6071222" y="1147045"/>
                </a:lnTo>
                <a:cubicBezTo>
                  <a:pt x="6071032" y="1133146"/>
                  <a:pt x="6076169" y="1119177"/>
                  <a:pt x="6086676" y="1108380"/>
                </a:cubicBezTo>
                <a:cubicBezTo>
                  <a:pt x="6107362" y="1087123"/>
                  <a:pt x="6141813" y="1086488"/>
                  <a:pt x="6163407" y="1107503"/>
                </a:cubicBezTo>
                <a:cubicBezTo>
                  <a:pt x="6184832" y="1128352"/>
                  <a:pt x="6185134" y="1162807"/>
                  <a:pt x="6164448" y="1184064"/>
                </a:cubicBezTo>
                <a:cubicBezTo>
                  <a:pt x="6143434" y="1205658"/>
                  <a:pt x="6109148" y="1206124"/>
                  <a:pt x="6087723" y="1185275"/>
                </a:cubicBezTo>
                <a:lnTo>
                  <a:pt x="6086293" y="1181962"/>
                </a:lnTo>
                <a:lnTo>
                  <a:pt x="5978290" y="1246718"/>
                </a:lnTo>
                <a:lnTo>
                  <a:pt x="5983217" y="1269644"/>
                </a:lnTo>
                <a:cubicBezTo>
                  <a:pt x="5983572" y="1287420"/>
                  <a:pt x="5977143" y="1305249"/>
                  <a:pt x="5963840" y="1318920"/>
                </a:cubicBezTo>
                <a:cubicBezTo>
                  <a:pt x="5937070" y="1346428"/>
                  <a:pt x="5892924" y="1346902"/>
                  <a:pt x="5865256" y="1319978"/>
                </a:cubicBezTo>
                <a:cubicBezTo>
                  <a:pt x="5851507" y="1306598"/>
                  <a:pt x="5844450" y="1288872"/>
                  <a:pt x="5844177" y="1271053"/>
                </a:cubicBezTo>
                <a:lnTo>
                  <a:pt x="5855033" y="1243674"/>
                </a:lnTo>
                <a:lnTo>
                  <a:pt x="5757945" y="1169972"/>
                </a:lnTo>
                <a:lnTo>
                  <a:pt x="5734137" y="1180326"/>
                </a:lnTo>
                <a:cubicBezTo>
                  <a:pt x="5724796" y="1180480"/>
                  <a:pt x="5715401" y="1177037"/>
                  <a:pt x="5708100" y="1169933"/>
                </a:cubicBezTo>
                <a:cubicBezTo>
                  <a:pt x="5700799" y="1162827"/>
                  <a:pt x="5697060" y="1153489"/>
                  <a:pt x="5696918" y="1144106"/>
                </a:cubicBezTo>
                <a:close/>
                <a:moveTo>
                  <a:pt x="5626425" y="1373247"/>
                </a:moveTo>
                <a:cubicBezTo>
                  <a:pt x="5638385" y="1345848"/>
                  <a:pt x="5670522" y="1333421"/>
                  <a:pt x="5697706" y="1345287"/>
                </a:cubicBezTo>
                <a:cubicBezTo>
                  <a:pt x="5725320" y="1357342"/>
                  <a:pt x="5737841" y="1389264"/>
                  <a:pt x="5725881" y="1416662"/>
                </a:cubicBezTo>
                <a:lnTo>
                  <a:pt x="5723285" y="1419169"/>
                </a:lnTo>
                <a:lnTo>
                  <a:pt x="5811578" y="1489190"/>
                </a:lnTo>
                <a:lnTo>
                  <a:pt x="5814365" y="1485188"/>
                </a:lnTo>
                <a:cubicBezTo>
                  <a:pt x="5834006" y="1466384"/>
                  <a:pt x="5863534" y="1460058"/>
                  <a:pt x="5889756" y="1471505"/>
                </a:cubicBezTo>
                <a:cubicBezTo>
                  <a:pt x="5924935" y="1486861"/>
                  <a:pt x="5940938" y="1528008"/>
                  <a:pt x="5925493" y="1563389"/>
                </a:cubicBezTo>
                <a:cubicBezTo>
                  <a:pt x="5910142" y="1598555"/>
                  <a:pt x="5869088" y="1614795"/>
                  <a:pt x="5833910" y="1599438"/>
                </a:cubicBezTo>
                <a:cubicBezTo>
                  <a:pt x="5825169" y="1595622"/>
                  <a:pt x="5817627" y="1590195"/>
                  <a:pt x="5811469" y="1583650"/>
                </a:cubicBezTo>
                <a:lnTo>
                  <a:pt x="5802350" y="1569134"/>
                </a:lnTo>
                <a:lnTo>
                  <a:pt x="5709149" y="1588675"/>
                </a:lnTo>
                <a:lnTo>
                  <a:pt x="5709321" y="1602401"/>
                </a:lnTo>
                <a:cubicBezTo>
                  <a:pt x="5702812" y="1619664"/>
                  <a:pt x="5683819" y="1627869"/>
                  <a:pt x="5667139" y="1621361"/>
                </a:cubicBezTo>
                <a:cubicBezTo>
                  <a:pt x="5650028" y="1614665"/>
                  <a:pt x="5641892" y="1595648"/>
                  <a:pt x="5648427" y="1578911"/>
                </a:cubicBezTo>
                <a:cubicBezTo>
                  <a:pt x="5654935" y="1561648"/>
                  <a:pt x="5673928" y="1553443"/>
                  <a:pt x="5690729" y="1560261"/>
                </a:cubicBezTo>
                <a:lnTo>
                  <a:pt x="5706621" y="1575266"/>
                </a:lnTo>
                <a:lnTo>
                  <a:pt x="5797454" y="1556021"/>
                </a:lnTo>
                <a:lnTo>
                  <a:pt x="5798508" y="1507956"/>
                </a:lnTo>
                <a:lnTo>
                  <a:pt x="5799811" y="1506086"/>
                </a:lnTo>
                <a:lnTo>
                  <a:pt x="5708345" y="1433588"/>
                </a:lnTo>
                <a:lnTo>
                  <a:pt x="5695921" y="1445579"/>
                </a:lnTo>
                <a:cubicBezTo>
                  <a:pt x="5682982" y="1450655"/>
                  <a:pt x="5668098" y="1450771"/>
                  <a:pt x="5654290" y="1444744"/>
                </a:cubicBezTo>
                <a:cubicBezTo>
                  <a:pt x="5627107" y="1432877"/>
                  <a:pt x="5614370" y="1400862"/>
                  <a:pt x="5626425" y="1373247"/>
                </a:cubicBezTo>
                <a:close/>
                <a:moveTo>
                  <a:pt x="5472769" y="1788175"/>
                </a:moveTo>
                <a:cubicBezTo>
                  <a:pt x="5472627" y="1778793"/>
                  <a:pt x="5476080" y="1769368"/>
                  <a:pt x="5483163" y="1762091"/>
                </a:cubicBezTo>
                <a:cubicBezTo>
                  <a:pt x="5497328" y="1747535"/>
                  <a:pt x="5520474" y="1747257"/>
                  <a:pt x="5535076" y="1761467"/>
                </a:cubicBezTo>
                <a:cubicBezTo>
                  <a:pt x="5542377" y="1768572"/>
                  <a:pt x="5546074" y="1777870"/>
                  <a:pt x="5546174" y="1787212"/>
                </a:cubicBezTo>
                <a:lnTo>
                  <a:pt x="5540714" y="1800764"/>
                </a:lnTo>
                <a:lnTo>
                  <a:pt x="5636548" y="1873462"/>
                </a:lnTo>
                <a:lnTo>
                  <a:pt x="5639652" y="1865635"/>
                </a:lnTo>
                <a:cubicBezTo>
                  <a:pt x="5652955" y="1851965"/>
                  <a:pt x="5670603" y="1845053"/>
                  <a:pt x="5688362" y="1844904"/>
                </a:cubicBezTo>
                <a:lnTo>
                  <a:pt x="5694121" y="1845970"/>
                </a:lnTo>
                <a:lnTo>
                  <a:pt x="5708498" y="1753058"/>
                </a:lnTo>
                <a:lnTo>
                  <a:pt x="5695592" y="1748381"/>
                </a:lnTo>
                <a:cubicBezTo>
                  <a:pt x="5688661" y="1742294"/>
                  <a:pt x="5684950" y="1734083"/>
                  <a:pt x="5684467" y="1725730"/>
                </a:cubicBezTo>
                <a:cubicBezTo>
                  <a:pt x="5683984" y="1717378"/>
                  <a:pt x="5686731" y="1708882"/>
                  <a:pt x="5692715" y="1702224"/>
                </a:cubicBezTo>
                <a:cubicBezTo>
                  <a:pt x="5705013" y="1688571"/>
                  <a:pt x="5725677" y="1687659"/>
                  <a:pt x="5739036" y="1699674"/>
                </a:cubicBezTo>
                <a:cubicBezTo>
                  <a:pt x="5752898" y="1711850"/>
                  <a:pt x="5753882" y="1732516"/>
                  <a:pt x="5741580" y="1745835"/>
                </a:cubicBezTo>
                <a:lnTo>
                  <a:pt x="5721937" y="1755418"/>
                </a:lnTo>
                <a:lnTo>
                  <a:pt x="5707737" y="1848491"/>
                </a:lnTo>
                <a:lnTo>
                  <a:pt x="5714555" y="1849753"/>
                </a:lnTo>
                <a:cubicBezTo>
                  <a:pt x="5722961" y="1853060"/>
                  <a:pt x="5730866" y="1858058"/>
                  <a:pt x="5737741" y="1864749"/>
                </a:cubicBezTo>
                <a:lnTo>
                  <a:pt x="5743541" y="1873186"/>
                </a:lnTo>
                <a:lnTo>
                  <a:pt x="5853916" y="1806968"/>
                </a:lnTo>
                <a:lnTo>
                  <a:pt x="5847073" y="1791114"/>
                </a:lnTo>
                <a:cubicBezTo>
                  <a:pt x="5846884" y="1777216"/>
                  <a:pt x="5852021" y="1763246"/>
                  <a:pt x="5862528" y="1752449"/>
                </a:cubicBezTo>
                <a:cubicBezTo>
                  <a:pt x="5883214" y="1731193"/>
                  <a:pt x="5917664" y="1730558"/>
                  <a:pt x="5939258" y="1751572"/>
                </a:cubicBezTo>
                <a:cubicBezTo>
                  <a:pt x="5960684" y="1772422"/>
                  <a:pt x="5960986" y="1806876"/>
                  <a:pt x="5940300" y="1828133"/>
                </a:cubicBezTo>
                <a:cubicBezTo>
                  <a:pt x="5919286" y="1849727"/>
                  <a:pt x="5885000" y="1850194"/>
                  <a:pt x="5863575" y="1829344"/>
                </a:cubicBezTo>
                <a:lnTo>
                  <a:pt x="5862144" y="1826031"/>
                </a:lnTo>
                <a:lnTo>
                  <a:pt x="5754141" y="1890787"/>
                </a:lnTo>
                <a:lnTo>
                  <a:pt x="5759069" y="1913713"/>
                </a:lnTo>
                <a:cubicBezTo>
                  <a:pt x="5759424" y="1931489"/>
                  <a:pt x="5752996" y="1949319"/>
                  <a:pt x="5739692" y="1962989"/>
                </a:cubicBezTo>
                <a:cubicBezTo>
                  <a:pt x="5712922" y="1990497"/>
                  <a:pt x="5668775" y="1990972"/>
                  <a:pt x="5641108" y="1964047"/>
                </a:cubicBezTo>
                <a:cubicBezTo>
                  <a:pt x="5627359" y="1950667"/>
                  <a:pt x="5620302" y="1932941"/>
                  <a:pt x="5620029" y="1915122"/>
                </a:cubicBezTo>
                <a:lnTo>
                  <a:pt x="5630885" y="1887743"/>
                </a:lnTo>
                <a:lnTo>
                  <a:pt x="5533797" y="1814041"/>
                </a:lnTo>
                <a:lnTo>
                  <a:pt x="5509989" y="1824395"/>
                </a:lnTo>
                <a:cubicBezTo>
                  <a:pt x="5500648" y="1824549"/>
                  <a:pt x="5491253" y="1821107"/>
                  <a:pt x="5483952" y="1814002"/>
                </a:cubicBezTo>
                <a:cubicBezTo>
                  <a:pt x="5476651" y="1806896"/>
                  <a:pt x="5472912" y="1797558"/>
                  <a:pt x="5472769" y="1788175"/>
                </a:cubicBezTo>
                <a:close/>
                <a:moveTo>
                  <a:pt x="5460341" y="917280"/>
                </a:moveTo>
                <a:cubicBezTo>
                  <a:pt x="5460341" y="896970"/>
                  <a:pt x="5476735" y="880629"/>
                  <a:pt x="5497110" y="880628"/>
                </a:cubicBezTo>
                <a:cubicBezTo>
                  <a:pt x="5507298" y="880628"/>
                  <a:pt x="5516432" y="884714"/>
                  <a:pt x="5523019" y="891338"/>
                </a:cubicBezTo>
                <a:lnTo>
                  <a:pt x="5528558" y="904861"/>
                </a:lnTo>
                <a:lnTo>
                  <a:pt x="5646324" y="890323"/>
                </a:lnTo>
                <a:lnTo>
                  <a:pt x="5644705" y="882350"/>
                </a:lnTo>
                <a:cubicBezTo>
                  <a:pt x="5644705" y="863275"/>
                  <a:pt x="5652532" y="846013"/>
                  <a:pt x="5665155" y="833521"/>
                </a:cubicBezTo>
                <a:lnTo>
                  <a:pt x="5670026" y="830269"/>
                </a:lnTo>
                <a:lnTo>
                  <a:pt x="5615531" y="753655"/>
                </a:lnTo>
                <a:lnTo>
                  <a:pt x="5603020" y="759304"/>
                </a:lnTo>
                <a:cubicBezTo>
                  <a:pt x="5584595" y="760246"/>
                  <a:pt x="5569476" y="746122"/>
                  <a:pt x="5568767" y="728231"/>
                </a:cubicBezTo>
                <a:cubicBezTo>
                  <a:pt x="5568059" y="709870"/>
                  <a:pt x="5582232" y="694805"/>
                  <a:pt x="5600186" y="694099"/>
                </a:cubicBezTo>
                <a:cubicBezTo>
                  <a:pt x="5618611" y="693157"/>
                  <a:pt x="5633729" y="707281"/>
                  <a:pt x="5634202" y="725407"/>
                </a:cubicBezTo>
                <a:lnTo>
                  <a:pt x="5626809" y="745974"/>
                </a:lnTo>
                <a:lnTo>
                  <a:pt x="5681542" y="822578"/>
                </a:lnTo>
                <a:lnTo>
                  <a:pt x="5687309" y="818728"/>
                </a:lnTo>
                <a:cubicBezTo>
                  <a:pt x="5695640" y="815236"/>
                  <a:pt x="5704791" y="813305"/>
                  <a:pt x="5714383" y="813305"/>
                </a:cubicBezTo>
                <a:lnTo>
                  <a:pt x="5724425" y="815307"/>
                </a:lnTo>
                <a:lnTo>
                  <a:pt x="5757346" y="690872"/>
                </a:lnTo>
                <a:lnTo>
                  <a:pt x="5741383" y="684282"/>
                </a:lnTo>
                <a:cubicBezTo>
                  <a:pt x="5731556" y="674454"/>
                  <a:pt x="5725494" y="660859"/>
                  <a:pt x="5725494" y="645794"/>
                </a:cubicBezTo>
                <a:cubicBezTo>
                  <a:pt x="5725494" y="616134"/>
                  <a:pt x="5749740" y="591652"/>
                  <a:pt x="5779871" y="591653"/>
                </a:cubicBezTo>
                <a:cubicBezTo>
                  <a:pt x="5809767" y="591653"/>
                  <a:pt x="5834013" y="616134"/>
                  <a:pt x="5834013" y="645794"/>
                </a:cubicBezTo>
                <a:cubicBezTo>
                  <a:pt x="5834014" y="675926"/>
                  <a:pt x="5809767" y="700172"/>
                  <a:pt x="5779871" y="700172"/>
                </a:cubicBezTo>
                <a:lnTo>
                  <a:pt x="5776537" y="698796"/>
                </a:lnTo>
                <a:lnTo>
                  <a:pt x="5744297" y="820528"/>
                </a:lnTo>
                <a:lnTo>
                  <a:pt x="5763817" y="833521"/>
                </a:lnTo>
                <a:cubicBezTo>
                  <a:pt x="5776469" y="846013"/>
                  <a:pt x="5784296" y="863275"/>
                  <a:pt x="5784297" y="882350"/>
                </a:cubicBezTo>
                <a:cubicBezTo>
                  <a:pt x="5784297" y="901541"/>
                  <a:pt x="5776470" y="918920"/>
                  <a:pt x="5763817" y="931500"/>
                </a:cubicBezTo>
                <a:lnTo>
                  <a:pt x="5749421" y="941150"/>
                </a:lnTo>
                <a:lnTo>
                  <a:pt x="5802365" y="1053198"/>
                </a:lnTo>
                <a:lnTo>
                  <a:pt x="5812764" y="1050552"/>
                </a:lnTo>
                <a:cubicBezTo>
                  <a:pt x="5828573" y="1052921"/>
                  <a:pt x="5839190" y="1067369"/>
                  <a:pt x="5837067" y="1082765"/>
                </a:cubicBezTo>
                <a:cubicBezTo>
                  <a:pt x="5834707" y="1098397"/>
                  <a:pt x="5820315" y="1109292"/>
                  <a:pt x="5804979" y="1106924"/>
                </a:cubicBezTo>
                <a:cubicBezTo>
                  <a:pt x="5789170" y="1104792"/>
                  <a:pt x="5778317" y="1090344"/>
                  <a:pt x="5780440" y="1074712"/>
                </a:cubicBezTo>
                <a:lnTo>
                  <a:pt x="5789820" y="1058776"/>
                </a:lnTo>
                <a:lnTo>
                  <a:pt x="5737222" y="947276"/>
                </a:lnTo>
                <a:lnTo>
                  <a:pt x="5714383" y="951862"/>
                </a:lnTo>
                <a:cubicBezTo>
                  <a:pt x="5685606" y="951862"/>
                  <a:pt x="5660801" y="934352"/>
                  <a:pt x="5650196" y="909404"/>
                </a:cubicBezTo>
                <a:lnTo>
                  <a:pt x="5649276" y="904870"/>
                </a:lnTo>
                <a:lnTo>
                  <a:pt x="5532860" y="919198"/>
                </a:lnTo>
                <a:lnTo>
                  <a:pt x="5523019" y="943223"/>
                </a:lnTo>
                <a:cubicBezTo>
                  <a:pt x="5516432" y="949847"/>
                  <a:pt x="5507298" y="953933"/>
                  <a:pt x="5497111" y="953933"/>
                </a:cubicBezTo>
                <a:cubicBezTo>
                  <a:pt x="5476735" y="953934"/>
                  <a:pt x="5460341" y="937592"/>
                  <a:pt x="5460341" y="917280"/>
                </a:cubicBezTo>
                <a:close/>
                <a:moveTo>
                  <a:pt x="5236193" y="1561350"/>
                </a:moveTo>
                <a:cubicBezTo>
                  <a:pt x="5236193" y="1541040"/>
                  <a:pt x="5252587" y="1524698"/>
                  <a:pt x="5272962" y="1524698"/>
                </a:cubicBezTo>
                <a:cubicBezTo>
                  <a:pt x="5283150" y="1524698"/>
                  <a:pt x="5292284" y="1528783"/>
                  <a:pt x="5298871" y="1535407"/>
                </a:cubicBezTo>
                <a:lnTo>
                  <a:pt x="5304410" y="1548929"/>
                </a:lnTo>
                <a:lnTo>
                  <a:pt x="5422175" y="1534392"/>
                </a:lnTo>
                <a:lnTo>
                  <a:pt x="5420557" y="1526419"/>
                </a:lnTo>
                <a:cubicBezTo>
                  <a:pt x="5420557" y="1507344"/>
                  <a:pt x="5428384" y="1490083"/>
                  <a:pt x="5441007" y="1477590"/>
                </a:cubicBezTo>
                <a:lnTo>
                  <a:pt x="5445878" y="1474338"/>
                </a:lnTo>
                <a:lnTo>
                  <a:pt x="5391382" y="1397724"/>
                </a:lnTo>
                <a:lnTo>
                  <a:pt x="5378872" y="1403373"/>
                </a:lnTo>
                <a:cubicBezTo>
                  <a:pt x="5360446" y="1404315"/>
                  <a:pt x="5345328" y="1390191"/>
                  <a:pt x="5344619" y="1372301"/>
                </a:cubicBezTo>
                <a:cubicBezTo>
                  <a:pt x="5343911" y="1353940"/>
                  <a:pt x="5358084" y="1338874"/>
                  <a:pt x="5376037" y="1338168"/>
                </a:cubicBezTo>
                <a:cubicBezTo>
                  <a:pt x="5394462" y="1337227"/>
                  <a:pt x="5409581" y="1351350"/>
                  <a:pt x="5410053" y="1369476"/>
                </a:cubicBezTo>
                <a:lnTo>
                  <a:pt x="5402661" y="1390043"/>
                </a:lnTo>
                <a:lnTo>
                  <a:pt x="5457394" y="1466648"/>
                </a:lnTo>
                <a:lnTo>
                  <a:pt x="5463160" y="1462798"/>
                </a:lnTo>
                <a:cubicBezTo>
                  <a:pt x="5471492" y="1459305"/>
                  <a:pt x="5480643" y="1457374"/>
                  <a:pt x="5490235" y="1457375"/>
                </a:cubicBezTo>
                <a:lnTo>
                  <a:pt x="5500277" y="1459376"/>
                </a:lnTo>
                <a:lnTo>
                  <a:pt x="5532265" y="1338467"/>
                </a:lnTo>
                <a:lnTo>
                  <a:pt x="5517236" y="1328352"/>
                </a:lnTo>
                <a:cubicBezTo>
                  <a:pt x="5507408" y="1318523"/>
                  <a:pt x="5501346" y="1304929"/>
                  <a:pt x="5501346" y="1289863"/>
                </a:cubicBezTo>
                <a:cubicBezTo>
                  <a:pt x="5501346" y="1260203"/>
                  <a:pt x="5525592" y="1235722"/>
                  <a:pt x="5555723" y="1235722"/>
                </a:cubicBezTo>
                <a:cubicBezTo>
                  <a:pt x="5585619" y="1235722"/>
                  <a:pt x="5609865" y="1260203"/>
                  <a:pt x="5609865" y="1289864"/>
                </a:cubicBezTo>
                <a:cubicBezTo>
                  <a:pt x="5609865" y="1319995"/>
                  <a:pt x="5585619" y="1344241"/>
                  <a:pt x="5555723" y="1344241"/>
                </a:cubicBezTo>
                <a:lnTo>
                  <a:pt x="5552211" y="1343536"/>
                </a:lnTo>
                <a:lnTo>
                  <a:pt x="5520149" y="1464597"/>
                </a:lnTo>
                <a:lnTo>
                  <a:pt x="5539669" y="1477590"/>
                </a:lnTo>
                <a:cubicBezTo>
                  <a:pt x="5552321" y="1490083"/>
                  <a:pt x="5560148" y="1507344"/>
                  <a:pt x="5560148" y="1526419"/>
                </a:cubicBezTo>
                <a:cubicBezTo>
                  <a:pt x="5560149" y="1545611"/>
                  <a:pt x="5552321" y="1562989"/>
                  <a:pt x="5539668" y="1575569"/>
                </a:cubicBezTo>
                <a:lnTo>
                  <a:pt x="5525273" y="1585220"/>
                </a:lnTo>
                <a:lnTo>
                  <a:pt x="5578218" y="1697267"/>
                </a:lnTo>
                <a:lnTo>
                  <a:pt x="5588616" y="1694621"/>
                </a:lnTo>
                <a:cubicBezTo>
                  <a:pt x="5604425" y="1696990"/>
                  <a:pt x="5615042" y="1711438"/>
                  <a:pt x="5612918" y="1726834"/>
                </a:cubicBezTo>
                <a:cubicBezTo>
                  <a:pt x="5610559" y="1742467"/>
                  <a:pt x="5596167" y="1753362"/>
                  <a:pt x="5580830" y="1750993"/>
                </a:cubicBezTo>
                <a:cubicBezTo>
                  <a:pt x="5565022" y="1748862"/>
                  <a:pt x="5554169" y="1734413"/>
                  <a:pt x="5556292" y="1718781"/>
                </a:cubicBezTo>
                <a:lnTo>
                  <a:pt x="5565671" y="1702846"/>
                </a:lnTo>
                <a:lnTo>
                  <a:pt x="5513074" y="1591345"/>
                </a:lnTo>
                <a:lnTo>
                  <a:pt x="5490235" y="1595931"/>
                </a:lnTo>
                <a:cubicBezTo>
                  <a:pt x="5461457" y="1595931"/>
                  <a:pt x="5436652" y="1578422"/>
                  <a:pt x="5426048" y="1553473"/>
                </a:cubicBezTo>
                <a:lnTo>
                  <a:pt x="5425128" y="1548939"/>
                </a:lnTo>
                <a:lnTo>
                  <a:pt x="5308712" y="1563269"/>
                </a:lnTo>
                <a:lnTo>
                  <a:pt x="5298871" y="1587293"/>
                </a:lnTo>
                <a:cubicBezTo>
                  <a:pt x="5292284" y="1593917"/>
                  <a:pt x="5283150" y="1598002"/>
                  <a:pt x="5272962" y="1598003"/>
                </a:cubicBezTo>
                <a:cubicBezTo>
                  <a:pt x="5252587" y="1598002"/>
                  <a:pt x="5236193" y="1581661"/>
                  <a:pt x="5236193" y="1561350"/>
                </a:cubicBezTo>
                <a:close/>
                <a:moveTo>
                  <a:pt x="5220529" y="988697"/>
                </a:moveTo>
                <a:cubicBezTo>
                  <a:pt x="5220529" y="968322"/>
                  <a:pt x="5236871" y="952162"/>
                  <a:pt x="5257181" y="952162"/>
                </a:cubicBezTo>
                <a:cubicBezTo>
                  <a:pt x="5277492" y="952163"/>
                  <a:pt x="5293833" y="968322"/>
                  <a:pt x="5293834" y="988698"/>
                </a:cubicBezTo>
                <a:lnTo>
                  <a:pt x="5290007" y="997997"/>
                </a:lnTo>
                <a:lnTo>
                  <a:pt x="5432444" y="1076402"/>
                </a:lnTo>
                <a:lnTo>
                  <a:pt x="5433888" y="1072908"/>
                </a:lnTo>
                <a:cubicBezTo>
                  <a:pt x="5440513" y="1066321"/>
                  <a:pt x="5449676" y="1062280"/>
                  <a:pt x="5459831" y="1062281"/>
                </a:cubicBezTo>
                <a:cubicBezTo>
                  <a:pt x="5480142" y="1062281"/>
                  <a:pt x="5496483" y="1078441"/>
                  <a:pt x="5496484" y="1098816"/>
                </a:cubicBezTo>
                <a:cubicBezTo>
                  <a:pt x="5496483" y="1119192"/>
                  <a:pt x="5480141" y="1135586"/>
                  <a:pt x="5459831" y="1135586"/>
                </a:cubicBezTo>
                <a:lnTo>
                  <a:pt x="5451164" y="1131995"/>
                </a:lnTo>
                <a:lnTo>
                  <a:pt x="5314691" y="1206427"/>
                </a:lnTo>
                <a:lnTo>
                  <a:pt x="5317236" y="1212584"/>
                </a:lnTo>
                <a:cubicBezTo>
                  <a:pt x="5317236" y="1232959"/>
                  <a:pt x="5300894" y="1249353"/>
                  <a:pt x="5280584" y="1249353"/>
                </a:cubicBezTo>
                <a:cubicBezTo>
                  <a:pt x="5260273" y="1249353"/>
                  <a:pt x="5243931" y="1232959"/>
                  <a:pt x="5243931" y="1212583"/>
                </a:cubicBezTo>
                <a:cubicBezTo>
                  <a:pt x="5243931" y="1192208"/>
                  <a:pt x="5260273" y="1176048"/>
                  <a:pt x="5280583" y="1176048"/>
                </a:cubicBezTo>
                <a:cubicBezTo>
                  <a:pt x="5290739" y="1176048"/>
                  <a:pt x="5299902" y="1180088"/>
                  <a:pt x="5306526" y="1186675"/>
                </a:cubicBezTo>
                <a:lnTo>
                  <a:pt x="5307519" y="1189078"/>
                </a:lnTo>
                <a:lnTo>
                  <a:pt x="5432333" y="1121061"/>
                </a:lnTo>
                <a:lnTo>
                  <a:pt x="5423179" y="1098816"/>
                </a:lnTo>
                <a:lnTo>
                  <a:pt x="5425288" y="1093712"/>
                </a:lnTo>
                <a:lnTo>
                  <a:pt x="5282298" y="1015066"/>
                </a:lnTo>
                <a:lnTo>
                  <a:pt x="5270110" y="1020113"/>
                </a:lnTo>
                <a:lnTo>
                  <a:pt x="5287992" y="1165392"/>
                </a:lnTo>
                <a:cubicBezTo>
                  <a:pt x="5288466" y="1169143"/>
                  <a:pt x="5285623" y="1172895"/>
                  <a:pt x="5281595" y="1173599"/>
                </a:cubicBezTo>
                <a:cubicBezTo>
                  <a:pt x="5277329" y="1173833"/>
                  <a:pt x="5273539" y="1171020"/>
                  <a:pt x="5273302" y="1166798"/>
                </a:cubicBezTo>
                <a:lnTo>
                  <a:pt x="5255784" y="1024888"/>
                </a:lnTo>
                <a:lnTo>
                  <a:pt x="5231239" y="1014723"/>
                </a:lnTo>
                <a:cubicBezTo>
                  <a:pt x="5224614" y="1008078"/>
                  <a:pt x="5220529" y="998885"/>
                  <a:pt x="5220529" y="988697"/>
                </a:cubicBezTo>
                <a:close/>
                <a:moveTo>
                  <a:pt x="5130667" y="650602"/>
                </a:moveTo>
                <a:cubicBezTo>
                  <a:pt x="5131455" y="641562"/>
                  <a:pt x="5134022" y="632521"/>
                  <a:pt x="5138522" y="623982"/>
                </a:cubicBezTo>
                <a:cubicBezTo>
                  <a:pt x="5156414" y="590039"/>
                  <a:pt x="5198550" y="576858"/>
                  <a:pt x="5232506" y="594757"/>
                </a:cubicBezTo>
                <a:cubicBezTo>
                  <a:pt x="5240943" y="599204"/>
                  <a:pt x="5248066" y="605172"/>
                  <a:pt x="5253726" y="612150"/>
                </a:cubicBezTo>
                <a:lnTo>
                  <a:pt x="5261756" y="627297"/>
                </a:lnTo>
                <a:lnTo>
                  <a:pt x="5356141" y="614653"/>
                </a:lnTo>
                <a:lnTo>
                  <a:pt x="5356978" y="600952"/>
                </a:lnTo>
                <a:cubicBezTo>
                  <a:pt x="5364737" y="584213"/>
                  <a:pt x="5384280" y="577425"/>
                  <a:pt x="5400437" y="585140"/>
                </a:cubicBezTo>
                <a:cubicBezTo>
                  <a:pt x="5417010" y="593076"/>
                  <a:pt x="5423729" y="612639"/>
                  <a:pt x="5415982" y="628849"/>
                </a:cubicBezTo>
                <a:cubicBezTo>
                  <a:pt x="5408223" y="645588"/>
                  <a:pt x="5388679" y="652376"/>
                  <a:pt x="5372424" y="644343"/>
                </a:cubicBezTo>
                <a:lnTo>
                  <a:pt x="5357677" y="628212"/>
                </a:lnTo>
                <a:lnTo>
                  <a:pt x="5266683" y="640597"/>
                </a:lnTo>
                <a:lnTo>
                  <a:pt x="5268921" y="662111"/>
                </a:lnTo>
                <a:cubicBezTo>
                  <a:pt x="5268126" y="671110"/>
                  <a:pt x="5265567" y="680106"/>
                  <a:pt x="5261094" y="688591"/>
                </a:cubicBezTo>
                <a:lnTo>
                  <a:pt x="5259657" y="690361"/>
                </a:lnTo>
                <a:lnTo>
                  <a:pt x="5345553" y="769382"/>
                </a:lnTo>
                <a:lnTo>
                  <a:pt x="5358825" y="758335"/>
                </a:lnTo>
                <a:cubicBezTo>
                  <a:pt x="5372102" y="754224"/>
                  <a:pt x="5386955" y="755200"/>
                  <a:pt x="5400282" y="762225"/>
                </a:cubicBezTo>
                <a:cubicBezTo>
                  <a:pt x="5426520" y="776056"/>
                  <a:pt x="5436872" y="808920"/>
                  <a:pt x="5422821" y="835576"/>
                </a:cubicBezTo>
                <a:cubicBezTo>
                  <a:pt x="5408881" y="862022"/>
                  <a:pt x="5375918" y="872055"/>
                  <a:pt x="5349679" y="858224"/>
                </a:cubicBezTo>
                <a:cubicBezTo>
                  <a:pt x="5329688" y="847687"/>
                  <a:pt x="5318985" y="826628"/>
                  <a:pt x="5320764" y="805600"/>
                </a:cubicBezTo>
                <a:cubicBezTo>
                  <a:pt x="5321357" y="798591"/>
                  <a:pt x="5323337" y="791584"/>
                  <a:pt x="5326822" y="784972"/>
                </a:cubicBezTo>
                <a:lnTo>
                  <a:pt x="5329595" y="782664"/>
                </a:lnTo>
                <a:lnTo>
                  <a:pt x="5246682" y="706347"/>
                </a:lnTo>
                <a:lnTo>
                  <a:pt x="5243608" y="710134"/>
                </a:lnTo>
                <a:cubicBezTo>
                  <a:pt x="5222639" y="727446"/>
                  <a:pt x="5192727" y="731585"/>
                  <a:pt x="5167415" y="718243"/>
                </a:cubicBezTo>
                <a:cubicBezTo>
                  <a:pt x="5141949" y="704820"/>
                  <a:pt x="5128304" y="677720"/>
                  <a:pt x="5130667" y="650602"/>
                </a:cubicBezTo>
                <a:close/>
                <a:moveTo>
                  <a:pt x="4996381" y="1632767"/>
                </a:moveTo>
                <a:cubicBezTo>
                  <a:pt x="4996381" y="1612391"/>
                  <a:pt x="5012723" y="1596232"/>
                  <a:pt x="5033033" y="1596232"/>
                </a:cubicBezTo>
                <a:cubicBezTo>
                  <a:pt x="5053343" y="1596231"/>
                  <a:pt x="5069685" y="1612392"/>
                  <a:pt x="5069685" y="1632767"/>
                </a:cubicBezTo>
                <a:lnTo>
                  <a:pt x="5065858" y="1642067"/>
                </a:lnTo>
                <a:lnTo>
                  <a:pt x="5208296" y="1720472"/>
                </a:lnTo>
                <a:lnTo>
                  <a:pt x="5209740" y="1716977"/>
                </a:lnTo>
                <a:cubicBezTo>
                  <a:pt x="5216365" y="1710390"/>
                  <a:pt x="5225528" y="1706350"/>
                  <a:pt x="5235683" y="1706350"/>
                </a:cubicBezTo>
                <a:cubicBezTo>
                  <a:pt x="5255993" y="1706350"/>
                  <a:pt x="5272335" y="1722510"/>
                  <a:pt x="5272335" y="1742885"/>
                </a:cubicBezTo>
                <a:cubicBezTo>
                  <a:pt x="5272335" y="1763261"/>
                  <a:pt x="5255993" y="1779655"/>
                  <a:pt x="5235683" y="1779655"/>
                </a:cubicBezTo>
                <a:lnTo>
                  <a:pt x="5227014" y="1776065"/>
                </a:lnTo>
                <a:lnTo>
                  <a:pt x="5090542" y="1850495"/>
                </a:lnTo>
                <a:lnTo>
                  <a:pt x="5093088" y="1856653"/>
                </a:lnTo>
                <a:cubicBezTo>
                  <a:pt x="5093088" y="1877028"/>
                  <a:pt x="5076746" y="1893422"/>
                  <a:pt x="5056435" y="1893423"/>
                </a:cubicBezTo>
                <a:cubicBezTo>
                  <a:pt x="5036125" y="1893423"/>
                  <a:pt x="5019783" y="1877028"/>
                  <a:pt x="5019783" y="1856653"/>
                </a:cubicBezTo>
                <a:cubicBezTo>
                  <a:pt x="5019783" y="1836278"/>
                  <a:pt x="5036125" y="1820118"/>
                  <a:pt x="5056435" y="1820118"/>
                </a:cubicBezTo>
                <a:cubicBezTo>
                  <a:pt x="5066591" y="1820117"/>
                  <a:pt x="5075753" y="1824158"/>
                  <a:pt x="5082378" y="1830744"/>
                </a:cubicBezTo>
                <a:lnTo>
                  <a:pt x="5083371" y="1833148"/>
                </a:lnTo>
                <a:lnTo>
                  <a:pt x="5208185" y="1765131"/>
                </a:lnTo>
                <a:lnTo>
                  <a:pt x="5199031" y="1742885"/>
                </a:lnTo>
                <a:lnTo>
                  <a:pt x="5201140" y="1737783"/>
                </a:lnTo>
                <a:lnTo>
                  <a:pt x="5058148" y="1659135"/>
                </a:lnTo>
                <a:lnTo>
                  <a:pt x="5045962" y="1664182"/>
                </a:lnTo>
                <a:lnTo>
                  <a:pt x="5063844" y="1809461"/>
                </a:lnTo>
                <a:cubicBezTo>
                  <a:pt x="5064317" y="1813213"/>
                  <a:pt x="5061474" y="1816965"/>
                  <a:pt x="5057447" y="1817668"/>
                </a:cubicBezTo>
                <a:cubicBezTo>
                  <a:pt x="5053181" y="1817902"/>
                  <a:pt x="5049390" y="1815089"/>
                  <a:pt x="5049153" y="1810868"/>
                </a:cubicBezTo>
                <a:lnTo>
                  <a:pt x="5031636" y="1668958"/>
                </a:lnTo>
                <a:lnTo>
                  <a:pt x="5007090" y="1658792"/>
                </a:lnTo>
                <a:cubicBezTo>
                  <a:pt x="5000466" y="1652147"/>
                  <a:pt x="4996381" y="1642954"/>
                  <a:pt x="4996381" y="1632767"/>
                </a:cubicBezTo>
                <a:close/>
                <a:moveTo>
                  <a:pt x="4914374" y="1268052"/>
                </a:moveTo>
                <a:cubicBezTo>
                  <a:pt x="4932266" y="1234109"/>
                  <a:pt x="4974402" y="1220928"/>
                  <a:pt x="5008358" y="1238826"/>
                </a:cubicBezTo>
                <a:cubicBezTo>
                  <a:pt x="5016795" y="1243274"/>
                  <a:pt x="5023918" y="1249241"/>
                  <a:pt x="5029578" y="1256219"/>
                </a:cubicBezTo>
                <a:lnTo>
                  <a:pt x="5037607" y="1271367"/>
                </a:lnTo>
                <a:lnTo>
                  <a:pt x="5131993" y="1258722"/>
                </a:lnTo>
                <a:lnTo>
                  <a:pt x="5132829" y="1245021"/>
                </a:lnTo>
                <a:cubicBezTo>
                  <a:pt x="5140588" y="1228283"/>
                  <a:pt x="5160132" y="1221494"/>
                  <a:pt x="5176289" y="1229209"/>
                </a:cubicBezTo>
                <a:cubicBezTo>
                  <a:pt x="5192862" y="1237145"/>
                  <a:pt x="5199581" y="1256708"/>
                  <a:pt x="5191834" y="1272919"/>
                </a:cubicBezTo>
                <a:cubicBezTo>
                  <a:pt x="5184075" y="1289657"/>
                  <a:pt x="5164531" y="1296446"/>
                  <a:pt x="5148276" y="1288412"/>
                </a:cubicBezTo>
                <a:lnTo>
                  <a:pt x="5133528" y="1272281"/>
                </a:lnTo>
                <a:lnTo>
                  <a:pt x="5041527" y="1284805"/>
                </a:lnTo>
                <a:lnTo>
                  <a:pt x="5036946" y="1332660"/>
                </a:lnTo>
                <a:lnTo>
                  <a:pt x="5035509" y="1334430"/>
                </a:lnTo>
                <a:lnTo>
                  <a:pt x="5121405" y="1413451"/>
                </a:lnTo>
                <a:lnTo>
                  <a:pt x="5134677" y="1402404"/>
                </a:lnTo>
                <a:cubicBezTo>
                  <a:pt x="5147953" y="1398293"/>
                  <a:pt x="5162806" y="1399269"/>
                  <a:pt x="5176133" y="1406294"/>
                </a:cubicBezTo>
                <a:cubicBezTo>
                  <a:pt x="5202372" y="1420125"/>
                  <a:pt x="5212723" y="1452990"/>
                  <a:pt x="5198673" y="1479644"/>
                </a:cubicBezTo>
                <a:cubicBezTo>
                  <a:pt x="5184733" y="1506091"/>
                  <a:pt x="5151770" y="1516124"/>
                  <a:pt x="5125531" y="1502294"/>
                </a:cubicBezTo>
                <a:cubicBezTo>
                  <a:pt x="5098876" y="1488244"/>
                  <a:pt x="5088733" y="1455489"/>
                  <a:pt x="5102674" y="1429042"/>
                </a:cubicBezTo>
                <a:lnTo>
                  <a:pt x="5105447" y="1426734"/>
                </a:lnTo>
                <a:lnTo>
                  <a:pt x="5022533" y="1350417"/>
                </a:lnTo>
                <a:lnTo>
                  <a:pt x="5019460" y="1354203"/>
                </a:lnTo>
                <a:cubicBezTo>
                  <a:pt x="4998491" y="1371515"/>
                  <a:pt x="4968578" y="1375655"/>
                  <a:pt x="4943267" y="1362313"/>
                </a:cubicBezTo>
                <a:cubicBezTo>
                  <a:pt x="4909311" y="1344415"/>
                  <a:pt x="4896373" y="1302204"/>
                  <a:pt x="4914374" y="1268052"/>
                </a:cubicBezTo>
                <a:close/>
                <a:moveTo>
                  <a:pt x="4774748" y="642632"/>
                </a:moveTo>
                <a:cubicBezTo>
                  <a:pt x="4773443" y="622298"/>
                  <a:pt x="4788702" y="604891"/>
                  <a:pt x="4808971" y="603591"/>
                </a:cubicBezTo>
                <a:lnTo>
                  <a:pt x="4817850" y="606617"/>
                </a:lnTo>
                <a:lnTo>
                  <a:pt x="4949276" y="523602"/>
                </a:lnTo>
                <a:lnTo>
                  <a:pt x="4946342" y="517620"/>
                </a:lnTo>
                <a:cubicBezTo>
                  <a:pt x="4945037" y="497286"/>
                  <a:pt x="4960296" y="479879"/>
                  <a:pt x="4980565" y="478579"/>
                </a:cubicBezTo>
                <a:cubicBezTo>
                  <a:pt x="5000833" y="477278"/>
                  <a:pt x="5018191" y="492592"/>
                  <a:pt x="5019496" y="512926"/>
                </a:cubicBezTo>
                <a:cubicBezTo>
                  <a:pt x="5020801" y="533259"/>
                  <a:pt x="5005527" y="550433"/>
                  <a:pt x="4985259" y="551733"/>
                </a:cubicBezTo>
                <a:cubicBezTo>
                  <a:pt x="4975124" y="552383"/>
                  <a:pt x="4965721" y="548938"/>
                  <a:pt x="4958689" y="542789"/>
                </a:cubicBezTo>
                <a:lnTo>
                  <a:pt x="4957543" y="540454"/>
                </a:lnTo>
                <a:lnTo>
                  <a:pt x="4837342" y="616324"/>
                </a:lnTo>
                <a:lnTo>
                  <a:pt x="4847902" y="637938"/>
                </a:lnTo>
                <a:lnTo>
                  <a:pt x="4846124" y="643165"/>
                </a:lnTo>
                <a:lnTo>
                  <a:pt x="4993859" y="712494"/>
                </a:lnTo>
                <a:lnTo>
                  <a:pt x="5005697" y="706678"/>
                </a:lnTo>
                <a:lnTo>
                  <a:pt x="4978548" y="562841"/>
                </a:lnTo>
                <a:cubicBezTo>
                  <a:pt x="4977835" y="559128"/>
                  <a:pt x="4980432" y="555201"/>
                  <a:pt x="4984407" y="554242"/>
                </a:cubicBezTo>
                <a:cubicBezTo>
                  <a:pt x="4988648" y="553735"/>
                  <a:pt x="4992612" y="556300"/>
                  <a:pt x="4993118" y="560496"/>
                </a:cubicBezTo>
                <a:lnTo>
                  <a:pt x="5019687" y="700994"/>
                </a:lnTo>
                <a:lnTo>
                  <a:pt x="5044834" y="709568"/>
                </a:lnTo>
                <a:cubicBezTo>
                  <a:pt x="5051870" y="715775"/>
                  <a:pt x="5056536" y="724687"/>
                  <a:pt x="5057188" y="734854"/>
                </a:cubicBezTo>
                <a:cubicBezTo>
                  <a:pt x="5058493" y="755187"/>
                  <a:pt x="5043219" y="772361"/>
                  <a:pt x="5022951" y="773661"/>
                </a:cubicBezTo>
                <a:cubicBezTo>
                  <a:pt x="5002682" y="774961"/>
                  <a:pt x="4985339" y="759881"/>
                  <a:pt x="4984034" y="739548"/>
                </a:cubicBezTo>
                <a:lnTo>
                  <a:pt x="4987258" y="730022"/>
                </a:lnTo>
                <a:lnTo>
                  <a:pt x="4840092" y="660897"/>
                </a:lnTo>
                <a:lnTo>
                  <a:pt x="4838874" y="664479"/>
                </a:lnTo>
                <a:cubicBezTo>
                  <a:pt x="4832685" y="671477"/>
                  <a:pt x="4823799" y="676095"/>
                  <a:pt x="4813665" y="676745"/>
                </a:cubicBezTo>
                <a:cubicBezTo>
                  <a:pt x="4793396" y="678045"/>
                  <a:pt x="4776053" y="662966"/>
                  <a:pt x="4774748" y="642632"/>
                </a:cubicBezTo>
                <a:close/>
                <a:moveTo>
                  <a:pt x="4686381" y="849036"/>
                </a:moveTo>
                <a:cubicBezTo>
                  <a:pt x="4686381" y="819140"/>
                  <a:pt x="4710862" y="794894"/>
                  <a:pt x="4740523" y="794894"/>
                </a:cubicBezTo>
                <a:cubicBezTo>
                  <a:pt x="4770654" y="794895"/>
                  <a:pt x="4794900" y="819140"/>
                  <a:pt x="4794900" y="849036"/>
                </a:cubicBezTo>
                <a:lnTo>
                  <a:pt x="4793523" y="852371"/>
                </a:lnTo>
                <a:lnTo>
                  <a:pt x="4919777" y="885807"/>
                </a:lnTo>
                <a:lnTo>
                  <a:pt x="4928249" y="865090"/>
                </a:lnTo>
                <a:cubicBezTo>
                  <a:pt x="4940742" y="852438"/>
                  <a:pt x="4958003" y="844612"/>
                  <a:pt x="4977078" y="844612"/>
                </a:cubicBezTo>
                <a:cubicBezTo>
                  <a:pt x="4996270" y="844612"/>
                  <a:pt x="5013648" y="852439"/>
                  <a:pt x="5026228" y="865091"/>
                </a:cubicBezTo>
                <a:lnTo>
                  <a:pt x="5035879" y="879486"/>
                </a:lnTo>
                <a:lnTo>
                  <a:pt x="5147926" y="826542"/>
                </a:lnTo>
                <a:lnTo>
                  <a:pt x="5145280" y="816143"/>
                </a:lnTo>
                <a:cubicBezTo>
                  <a:pt x="5147649" y="800335"/>
                  <a:pt x="5162097" y="789717"/>
                  <a:pt x="5177493" y="791842"/>
                </a:cubicBezTo>
                <a:cubicBezTo>
                  <a:pt x="5193125" y="794201"/>
                  <a:pt x="5204021" y="808593"/>
                  <a:pt x="5201652" y="823930"/>
                </a:cubicBezTo>
                <a:cubicBezTo>
                  <a:pt x="5199520" y="839737"/>
                  <a:pt x="5185072" y="850591"/>
                  <a:pt x="5169440" y="848467"/>
                </a:cubicBezTo>
                <a:lnTo>
                  <a:pt x="5153504" y="839088"/>
                </a:lnTo>
                <a:lnTo>
                  <a:pt x="5042004" y="891686"/>
                </a:lnTo>
                <a:lnTo>
                  <a:pt x="5046590" y="914525"/>
                </a:lnTo>
                <a:cubicBezTo>
                  <a:pt x="5046591" y="943302"/>
                  <a:pt x="5029081" y="968108"/>
                  <a:pt x="5004132" y="978711"/>
                </a:cubicBezTo>
                <a:lnTo>
                  <a:pt x="4999598" y="979632"/>
                </a:lnTo>
                <a:lnTo>
                  <a:pt x="5013927" y="1096047"/>
                </a:lnTo>
                <a:lnTo>
                  <a:pt x="5037952" y="1105888"/>
                </a:lnTo>
                <a:cubicBezTo>
                  <a:pt x="5044577" y="1112475"/>
                  <a:pt x="5048662" y="1121609"/>
                  <a:pt x="5048662" y="1131797"/>
                </a:cubicBezTo>
                <a:cubicBezTo>
                  <a:pt x="5048662" y="1152173"/>
                  <a:pt x="5032320" y="1168567"/>
                  <a:pt x="5012010" y="1168567"/>
                </a:cubicBezTo>
                <a:cubicBezTo>
                  <a:pt x="4991699" y="1168566"/>
                  <a:pt x="4975358" y="1152172"/>
                  <a:pt x="4975357" y="1131797"/>
                </a:cubicBezTo>
                <a:cubicBezTo>
                  <a:pt x="4975358" y="1121609"/>
                  <a:pt x="4979443" y="1112475"/>
                  <a:pt x="4986067" y="1105889"/>
                </a:cubicBezTo>
                <a:lnTo>
                  <a:pt x="4999588" y="1100350"/>
                </a:lnTo>
                <a:lnTo>
                  <a:pt x="4985051" y="982584"/>
                </a:lnTo>
                <a:lnTo>
                  <a:pt x="4977078" y="984203"/>
                </a:lnTo>
                <a:cubicBezTo>
                  <a:pt x="4958003" y="984203"/>
                  <a:pt x="4940742" y="976376"/>
                  <a:pt x="4928249" y="963752"/>
                </a:cubicBezTo>
                <a:lnTo>
                  <a:pt x="4924997" y="958882"/>
                </a:lnTo>
                <a:lnTo>
                  <a:pt x="4848384" y="1013378"/>
                </a:lnTo>
                <a:lnTo>
                  <a:pt x="4854032" y="1025888"/>
                </a:lnTo>
                <a:cubicBezTo>
                  <a:pt x="4854974" y="1044314"/>
                  <a:pt x="4840850" y="1059432"/>
                  <a:pt x="4822960" y="1060140"/>
                </a:cubicBezTo>
                <a:cubicBezTo>
                  <a:pt x="4804599" y="1060849"/>
                  <a:pt x="4789533" y="1046675"/>
                  <a:pt x="4788827" y="1028723"/>
                </a:cubicBezTo>
                <a:cubicBezTo>
                  <a:pt x="4787885" y="1010297"/>
                  <a:pt x="4802009" y="995179"/>
                  <a:pt x="4820135" y="994706"/>
                </a:cubicBezTo>
                <a:lnTo>
                  <a:pt x="4840702" y="1002099"/>
                </a:lnTo>
                <a:lnTo>
                  <a:pt x="4917307" y="947366"/>
                </a:lnTo>
                <a:lnTo>
                  <a:pt x="4913457" y="941599"/>
                </a:lnTo>
                <a:cubicBezTo>
                  <a:pt x="4909964" y="933268"/>
                  <a:pt x="4908034" y="924117"/>
                  <a:pt x="4908033" y="914525"/>
                </a:cubicBezTo>
                <a:lnTo>
                  <a:pt x="4911934" y="904986"/>
                </a:lnTo>
                <a:lnTo>
                  <a:pt x="4785600" y="871563"/>
                </a:lnTo>
                <a:lnTo>
                  <a:pt x="4779011" y="887524"/>
                </a:lnTo>
                <a:cubicBezTo>
                  <a:pt x="4769183" y="897352"/>
                  <a:pt x="4755589" y="903414"/>
                  <a:pt x="4740523" y="903414"/>
                </a:cubicBezTo>
                <a:cubicBezTo>
                  <a:pt x="4710862" y="903413"/>
                  <a:pt x="4686381" y="879167"/>
                  <a:pt x="4686381" y="849036"/>
                </a:cubicBezTo>
                <a:close/>
                <a:moveTo>
                  <a:pt x="4550600" y="1286701"/>
                </a:moveTo>
                <a:cubicBezTo>
                  <a:pt x="4549295" y="1266368"/>
                  <a:pt x="4564554" y="1248960"/>
                  <a:pt x="4584823" y="1247660"/>
                </a:cubicBezTo>
                <a:lnTo>
                  <a:pt x="4593702" y="1250687"/>
                </a:lnTo>
                <a:lnTo>
                  <a:pt x="4725128" y="1167671"/>
                </a:lnTo>
                <a:lnTo>
                  <a:pt x="4722194" y="1161689"/>
                </a:lnTo>
                <a:cubicBezTo>
                  <a:pt x="4720889" y="1141356"/>
                  <a:pt x="4736148" y="1123948"/>
                  <a:pt x="4756416" y="1122648"/>
                </a:cubicBezTo>
                <a:cubicBezTo>
                  <a:pt x="4776685" y="1121348"/>
                  <a:pt x="4794043" y="1136662"/>
                  <a:pt x="4795348" y="1156995"/>
                </a:cubicBezTo>
                <a:cubicBezTo>
                  <a:pt x="4796653" y="1177329"/>
                  <a:pt x="4781379" y="1194502"/>
                  <a:pt x="4761110" y="1195802"/>
                </a:cubicBezTo>
                <a:cubicBezTo>
                  <a:pt x="4750976" y="1196452"/>
                  <a:pt x="4741573" y="1193008"/>
                  <a:pt x="4734541" y="1186859"/>
                </a:cubicBezTo>
                <a:lnTo>
                  <a:pt x="4733395" y="1184523"/>
                </a:lnTo>
                <a:lnTo>
                  <a:pt x="4613194" y="1260393"/>
                </a:lnTo>
                <a:lnTo>
                  <a:pt x="4623754" y="1282007"/>
                </a:lnTo>
                <a:lnTo>
                  <a:pt x="4621976" y="1287234"/>
                </a:lnTo>
                <a:lnTo>
                  <a:pt x="4769711" y="1356564"/>
                </a:lnTo>
                <a:lnTo>
                  <a:pt x="4781549" y="1350747"/>
                </a:lnTo>
                <a:lnTo>
                  <a:pt x="4754400" y="1206910"/>
                </a:lnTo>
                <a:cubicBezTo>
                  <a:pt x="4753687" y="1203198"/>
                  <a:pt x="4756284" y="1199271"/>
                  <a:pt x="4760259" y="1198311"/>
                </a:cubicBezTo>
                <a:cubicBezTo>
                  <a:pt x="4764500" y="1197804"/>
                  <a:pt x="4768463" y="1200370"/>
                  <a:pt x="4768970" y="1204566"/>
                </a:cubicBezTo>
                <a:lnTo>
                  <a:pt x="4795539" y="1345063"/>
                </a:lnTo>
                <a:lnTo>
                  <a:pt x="4820686" y="1353636"/>
                </a:lnTo>
                <a:cubicBezTo>
                  <a:pt x="4827722" y="1359844"/>
                  <a:pt x="4832387" y="1368756"/>
                  <a:pt x="4833040" y="1378923"/>
                </a:cubicBezTo>
                <a:cubicBezTo>
                  <a:pt x="4834345" y="1399256"/>
                  <a:pt x="4819071" y="1416429"/>
                  <a:pt x="4798802" y="1417730"/>
                </a:cubicBezTo>
                <a:cubicBezTo>
                  <a:pt x="4778534" y="1419030"/>
                  <a:pt x="4761191" y="1403951"/>
                  <a:pt x="4759886" y="1383617"/>
                </a:cubicBezTo>
                <a:lnTo>
                  <a:pt x="4763109" y="1374091"/>
                </a:lnTo>
                <a:lnTo>
                  <a:pt x="4615944" y="1304967"/>
                </a:lnTo>
                <a:lnTo>
                  <a:pt x="4614726" y="1308548"/>
                </a:lnTo>
                <a:cubicBezTo>
                  <a:pt x="4608537" y="1315545"/>
                  <a:pt x="4599651" y="1320164"/>
                  <a:pt x="4589517" y="1320814"/>
                </a:cubicBezTo>
                <a:cubicBezTo>
                  <a:pt x="4569248" y="1322115"/>
                  <a:pt x="4551905" y="1307035"/>
                  <a:pt x="4550600" y="1286701"/>
                </a:cubicBezTo>
                <a:close/>
                <a:moveTo>
                  <a:pt x="4462232" y="1493106"/>
                </a:moveTo>
                <a:cubicBezTo>
                  <a:pt x="4462232" y="1463210"/>
                  <a:pt x="4486714" y="1438964"/>
                  <a:pt x="4516375" y="1438964"/>
                </a:cubicBezTo>
                <a:cubicBezTo>
                  <a:pt x="4546506" y="1438964"/>
                  <a:pt x="4570752" y="1463210"/>
                  <a:pt x="4570752" y="1493106"/>
                </a:cubicBezTo>
                <a:lnTo>
                  <a:pt x="4569375" y="1496440"/>
                </a:lnTo>
                <a:lnTo>
                  <a:pt x="4695629" y="1529877"/>
                </a:lnTo>
                <a:lnTo>
                  <a:pt x="4704101" y="1509160"/>
                </a:lnTo>
                <a:cubicBezTo>
                  <a:pt x="4716593" y="1496508"/>
                  <a:pt x="4733855" y="1488681"/>
                  <a:pt x="4752929" y="1488681"/>
                </a:cubicBezTo>
                <a:cubicBezTo>
                  <a:pt x="4772122" y="1488680"/>
                  <a:pt x="4789500" y="1496507"/>
                  <a:pt x="4802080" y="1509161"/>
                </a:cubicBezTo>
                <a:lnTo>
                  <a:pt x="4811731" y="1523556"/>
                </a:lnTo>
                <a:lnTo>
                  <a:pt x="4923778" y="1470611"/>
                </a:lnTo>
                <a:lnTo>
                  <a:pt x="4921132" y="1460213"/>
                </a:lnTo>
                <a:cubicBezTo>
                  <a:pt x="4923501" y="1444404"/>
                  <a:pt x="4937949" y="1433787"/>
                  <a:pt x="4953344" y="1435911"/>
                </a:cubicBezTo>
                <a:cubicBezTo>
                  <a:pt x="4968977" y="1438270"/>
                  <a:pt x="4979873" y="1452662"/>
                  <a:pt x="4977504" y="1467999"/>
                </a:cubicBezTo>
                <a:cubicBezTo>
                  <a:pt x="4975372" y="1483807"/>
                  <a:pt x="4960924" y="1494660"/>
                  <a:pt x="4945292" y="1492537"/>
                </a:cubicBezTo>
                <a:lnTo>
                  <a:pt x="4929356" y="1483158"/>
                </a:lnTo>
                <a:lnTo>
                  <a:pt x="4817856" y="1535755"/>
                </a:lnTo>
                <a:lnTo>
                  <a:pt x="4822442" y="1558594"/>
                </a:lnTo>
                <a:cubicBezTo>
                  <a:pt x="4822442" y="1587372"/>
                  <a:pt x="4804932" y="1612177"/>
                  <a:pt x="4779984" y="1622781"/>
                </a:cubicBezTo>
                <a:lnTo>
                  <a:pt x="4775449" y="1623701"/>
                </a:lnTo>
                <a:lnTo>
                  <a:pt x="4789779" y="1740117"/>
                </a:lnTo>
                <a:lnTo>
                  <a:pt x="4813804" y="1749958"/>
                </a:lnTo>
                <a:cubicBezTo>
                  <a:pt x="4820428" y="1756544"/>
                  <a:pt x="4824514" y="1765678"/>
                  <a:pt x="4824514" y="1775866"/>
                </a:cubicBezTo>
                <a:cubicBezTo>
                  <a:pt x="4824514" y="1796242"/>
                  <a:pt x="4808172" y="1812636"/>
                  <a:pt x="4787862" y="1812636"/>
                </a:cubicBezTo>
                <a:cubicBezTo>
                  <a:pt x="4767551" y="1812636"/>
                  <a:pt x="4751209" y="1796242"/>
                  <a:pt x="4751209" y="1775866"/>
                </a:cubicBezTo>
                <a:cubicBezTo>
                  <a:pt x="4751209" y="1765679"/>
                  <a:pt x="4755295" y="1756545"/>
                  <a:pt x="4761919" y="1749958"/>
                </a:cubicBezTo>
                <a:lnTo>
                  <a:pt x="4775440" y="1744419"/>
                </a:lnTo>
                <a:lnTo>
                  <a:pt x="4760903" y="1626653"/>
                </a:lnTo>
                <a:lnTo>
                  <a:pt x="4752929" y="1628272"/>
                </a:lnTo>
                <a:cubicBezTo>
                  <a:pt x="4733855" y="1628272"/>
                  <a:pt x="4716593" y="1620445"/>
                  <a:pt x="4704101" y="1607822"/>
                </a:cubicBezTo>
                <a:lnTo>
                  <a:pt x="4700849" y="1602951"/>
                </a:lnTo>
                <a:lnTo>
                  <a:pt x="4624235" y="1657447"/>
                </a:lnTo>
                <a:lnTo>
                  <a:pt x="4629884" y="1669957"/>
                </a:lnTo>
                <a:cubicBezTo>
                  <a:pt x="4630826" y="1688383"/>
                  <a:pt x="4616702" y="1703501"/>
                  <a:pt x="4598812" y="1704210"/>
                </a:cubicBezTo>
                <a:cubicBezTo>
                  <a:pt x="4580450" y="1704918"/>
                  <a:pt x="4565385" y="1690745"/>
                  <a:pt x="4564679" y="1672792"/>
                </a:cubicBezTo>
                <a:cubicBezTo>
                  <a:pt x="4563737" y="1654366"/>
                  <a:pt x="4577861" y="1639248"/>
                  <a:pt x="4595987" y="1638775"/>
                </a:cubicBezTo>
                <a:lnTo>
                  <a:pt x="4616554" y="1646168"/>
                </a:lnTo>
                <a:lnTo>
                  <a:pt x="4693159" y="1591435"/>
                </a:lnTo>
                <a:lnTo>
                  <a:pt x="4689309" y="1585669"/>
                </a:lnTo>
                <a:cubicBezTo>
                  <a:pt x="4685816" y="1577337"/>
                  <a:pt x="4683885" y="1568186"/>
                  <a:pt x="4683885" y="1558594"/>
                </a:cubicBezTo>
                <a:lnTo>
                  <a:pt x="4687786" y="1549055"/>
                </a:lnTo>
                <a:lnTo>
                  <a:pt x="4561452" y="1515632"/>
                </a:lnTo>
                <a:lnTo>
                  <a:pt x="4554863" y="1531593"/>
                </a:lnTo>
                <a:cubicBezTo>
                  <a:pt x="4545035" y="1541421"/>
                  <a:pt x="4531440" y="1547483"/>
                  <a:pt x="4516375" y="1547483"/>
                </a:cubicBezTo>
                <a:cubicBezTo>
                  <a:pt x="4486714" y="1547483"/>
                  <a:pt x="4462232" y="1523237"/>
                  <a:pt x="4462232" y="1493106"/>
                </a:cubicBezTo>
                <a:close/>
                <a:moveTo>
                  <a:pt x="4355291" y="581922"/>
                </a:moveTo>
                <a:cubicBezTo>
                  <a:pt x="4367251" y="554524"/>
                  <a:pt x="4399389" y="542096"/>
                  <a:pt x="4426572" y="553963"/>
                </a:cubicBezTo>
                <a:cubicBezTo>
                  <a:pt x="4454187" y="566018"/>
                  <a:pt x="4466708" y="597939"/>
                  <a:pt x="4454747" y="625338"/>
                </a:cubicBezTo>
                <a:lnTo>
                  <a:pt x="4452151" y="627843"/>
                </a:lnTo>
                <a:lnTo>
                  <a:pt x="4540444" y="697865"/>
                </a:lnTo>
                <a:lnTo>
                  <a:pt x="4543231" y="693864"/>
                </a:lnTo>
                <a:cubicBezTo>
                  <a:pt x="4562872" y="675059"/>
                  <a:pt x="4592400" y="668733"/>
                  <a:pt x="4618623" y="680181"/>
                </a:cubicBezTo>
                <a:cubicBezTo>
                  <a:pt x="4653801" y="695536"/>
                  <a:pt x="4669805" y="736683"/>
                  <a:pt x="4654360" y="772065"/>
                </a:cubicBezTo>
                <a:cubicBezTo>
                  <a:pt x="4639009" y="807230"/>
                  <a:pt x="4597955" y="823470"/>
                  <a:pt x="4562776" y="808114"/>
                </a:cubicBezTo>
                <a:cubicBezTo>
                  <a:pt x="4554035" y="804298"/>
                  <a:pt x="4546493" y="798870"/>
                  <a:pt x="4540336" y="792325"/>
                </a:cubicBezTo>
                <a:lnTo>
                  <a:pt x="4531216" y="777809"/>
                </a:lnTo>
                <a:lnTo>
                  <a:pt x="4438015" y="797351"/>
                </a:lnTo>
                <a:lnTo>
                  <a:pt x="4438187" y="811075"/>
                </a:lnTo>
                <a:cubicBezTo>
                  <a:pt x="4431678" y="828339"/>
                  <a:pt x="4412686" y="836544"/>
                  <a:pt x="4396006" y="830037"/>
                </a:cubicBezTo>
                <a:cubicBezTo>
                  <a:pt x="4378895" y="823340"/>
                  <a:pt x="4370758" y="804323"/>
                  <a:pt x="4377293" y="787587"/>
                </a:cubicBezTo>
                <a:cubicBezTo>
                  <a:pt x="4383802" y="770324"/>
                  <a:pt x="4402795" y="762119"/>
                  <a:pt x="4419595" y="768937"/>
                </a:cubicBezTo>
                <a:lnTo>
                  <a:pt x="4435488" y="783942"/>
                </a:lnTo>
                <a:lnTo>
                  <a:pt x="4526320" y="764696"/>
                </a:lnTo>
                <a:lnTo>
                  <a:pt x="4527375" y="716632"/>
                </a:lnTo>
                <a:lnTo>
                  <a:pt x="4528678" y="714762"/>
                </a:lnTo>
                <a:lnTo>
                  <a:pt x="4437211" y="642263"/>
                </a:lnTo>
                <a:lnTo>
                  <a:pt x="4424787" y="654255"/>
                </a:lnTo>
                <a:cubicBezTo>
                  <a:pt x="4411848" y="659330"/>
                  <a:pt x="4396964" y="659447"/>
                  <a:pt x="4383157" y="653419"/>
                </a:cubicBezTo>
                <a:cubicBezTo>
                  <a:pt x="4355973" y="641553"/>
                  <a:pt x="4343236" y="609537"/>
                  <a:pt x="4355291" y="581922"/>
                </a:cubicBezTo>
                <a:close/>
                <a:moveTo>
                  <a:pt x="4201636" y="996851"/>
                </a:moveTo>
                <a:cubicBezTo>
                  <a:pt x="4201494" y="987469"/>
                  <a:pt x="4204947" y="978044"/>
                  <a:pt x="4212029" y="970766"/>
                </a:cubicBezTo>
                <a:cubicBezTo>
                  <a:pt x="4226194" y="956210"/>
                  <a:pt x="4249340" y="955933"/>
                  <a:pt x="4263943" y="970142"/>
                </a:cubicBezTo>
                <a:cubicBezTo>
                  <a:pt x="4271244" y="977247"/>
                  <a:pt x="4274941" y="986545"/>
                  <a:pt x="4275041" y="995887"/>
                </a:cubicBezTo>
                <a:lnTo>
                  <a:pt x="4269581" y="1009440"/>
                </a:lnTo>
                <a:lnTo>
                  <a:pt x="4365415" y="1082138"/>
                </a:lnTo>
                <a:lnTo>
                  <a:pt x="4368518" y="1074310"/>
                </a:lnTo>
                <a:cubicBezTo>
                  <a:pt x="4381822" y="1060640"/>
                  <a:pt x="4399469" y="1053728"/>
                  <a:pt x="4417228" y="1053579"/>
                </a:cubicBezTo>
                <a:lnTo>
                  <a:pt x="4422987" y="1054646"/>
                </a:lnTo>
                <a:lnTo>
                  <a:pt x="4437364" y="961733"/>
                </a:lnTo>
                <a:lnTo>
                  <a:pt x="4424459" y="957057"/>
                </a:lnTo>
                <a:cubicBezTo>
                  <a:pt x="4417528" y="950969"/>
                  <a:pt x="4413816" y="942759"/>
                  <a:pt x="4413334" y="934406"/>
                </a:cubicBezTo>
                <a:cubicBezTo>
                  <a:pt x="4412851" y="926053"/>
                  <a:pt x="4415597" y="917557"/>
                  <a:pt x="4421582" y="910899"/>
                </a:cubicBezTo>
                <a:cubicBezTo>
                  <a:pt x="4433879" y="897247"/>
                  <a:pt x="4454544" y="896335"/>
                  <a:pt x="4467903" y="908349"/>
                </a:cubicBezTo>
                <a:cubicBezTo>
                  <a:pt x="4481764" y="920525"/>
                  <a:pt x="4482749" y="941191"/>
                  <a:pt x="4470446" y="954510"/>
                </a:cubicBezTo>
                <a:lnTo>
                  <a:pt x="4450804" y="964094"/>
                </a:lnTo>
                <a:lnTo>
                  <a:pt x="4436603" y="1057167"/>
                </a:lnTo>
                <a:lnTo>
                  <a:pt x="4443421" y="1058428"/>
                </a:lnTo>
                <a:cubicBezTo>
                  <a:pt x="4451828" y="1061736"/>
                  <a:pt x="4459733" y="1066734"/>
                  <a:pt x="4466607" y="1073424"/>
                </a:cubicBezTo>
                <a:lnTo>
                  <a:pt x="4472407" y="1081862"/>
                </a:lnTo>
                <a:lnTo>
                  <a:pt x="4582783" y="1015643"/>
                </a:lnTo>
                <a:lnTo>
                  <a:pt x="4575940" y="999790"/>
                </a:lnTo>
                <a:cubicBezTo>
                  <a:pt x="4575751" y="985891"/>
                  <a:pt x="4580888" y="971922"/>
                  <a:pt x="4591395" y="961125"/>
                </a:cubicBezTo>
                <a:cubicBezTo>
                  <a:pt x="4612081" y="939868"/>
                  <a:pt x="4646531" y="939233"/>
                  <a:pt x="4668125" y="960247"/>
                </a:cubicBezTo>
                <a:cubicBezTo>
                  <a:pt x="4689550" y="981097"/>
                  <a:pt x="4689853" y="1015552"/>
                  <a:pt x="4669167" y="1036809"/>
                </a:cubicBezTo>
                <a:cubicBezTo>
                  <a:pt x="4648153" y="1058402"/>
                  <a:pt x="4613866" y="1058869"/>
                  <a:pt x="4592441" y="1038019"/>
                </a:cubicBezTo>
                <a:lnTo>
                  <a:pt x="4591011" y="1034707"/>
                </a:lnTo>
                <a:lnTo>
                  <a:pt x="4483008" y="1099463"/>
                </a:lnTo>
                <a:lnTo>
                  <a:pt x="4487936" y="1122389"/>
                </a:lnTo>
                <a:cubicBezTo>
                  <a:pt x="4488291" y="1140165"/>
                  <a:pt x="4481862" y="1157994"/>
                  <a:pt x="4468559" y="1171665"/>
                </a:cubicBezTo>
                <a:cubicBezTo>
                  <a:pt x="4441789" y="1199173"/>
                  <a:pt x="4397642" y="1199647"/>
                  <a:pt x="4369975" y="1172723"/>
                </a:cubicBezTo>
                <a:cubicBezTo>
                  <a:pt x="4356226" y="1159342"/>
                  <a:pt x="4349169" y="1141617"/>
                  <a:pt x="4348896" y="1123798"/>
                </a:cubicBezTo>
                <a:lnTo>
                  <a:pt x="4359752" y="1096419"/>
                </a:lnTo>
                <a:lnTo>
                  <a:pt x="4262664" y="1022717"/>
                </a:lnTo>
                <a:lnTo>
                  <a:pt x="4238855" y="1033070"/>
                </a:lnTo>
                <a:cubicBezTo>
                  <a:pt x="4229515" y="1033225"/>
                  <a:pt x="4220120" y="1029782"/>
                  <a:pt x="4212818" y="1022677"/>
                </a:cubicBezTo>
                <a:cubicBezTo>
                  <a:pt x="4205517" y="1015572"/>
                  <a:pt x="4201779" y="1006234"/>
                  <a:pt x="4201636" y="996851"/>
                </a:cubicBezTo>
                <a:close/>
                <a:moveTo>
                  <a:pt x="4131143" y="1225992"/>
                </a:moveTo>
                <a:cubicBezTo>
                  <a:pt x="4143103" y="1198593"/>
                  <a:pt x="4175241" y="1186166"/>
                  <a:pt x="4202424" y="1198032"/>
                </a:cubicBezTo>
                <a:cubicBezTo>
                  <a:pt x="4230039" y="1210087"/>
                  <a:pt x="4242560" y="1242008"/>
                  <a:pt x="4230599" y="1269407"/>
                </a:cubicBezTo>
                <a:lnTo>
                  <a:pt x="4228003" y="1271913"/>
                </a:lnTo>
                <a:lnTo>
                  <a:pt x="4316296" y="1341935"/>
                </a:lnTo>
                <a:lnTo>
                  <a:pt x="4319083" y="1337933"/>
                </a:lnTo>
                <a:cubicBezTo>
                  <a:pt x="4338724" y="1319128"/>
                  <a:pt x="4368252" y="1312803"/>
                  <a:pt x="4394475" y="1324249"/>
                </a:cubicBezTo>
                <a:cubicBezTo>
                  <a:pt x="4429653" y="1339606"/>
                  <a:pt x="4445656" y="1380753"/>
                  <a:pt x="4430211" y="1416134"/>
                </a:cubicBezTo>
                <a:cubicBezTo>
                  <a:pt x="4414861" y="1451300"/>
                  <a:pt x="4373806" y="1467540"/>
                  <a:pt x="4338628" y="1452183"/>
                </a:cubicBezTo>
                <a:cubicBezTo>
                  <a:pt x="4329887" y="1448367"/>
                  <a:pt x="4322345" y="1442939"/>
                  <a:pt x="4316188" y="1436395"/>
                </a:cubicBezTo>
                <a:lnTo>
                  <a:pt x="4307068" y="1421878"/>
                </a:lnTo>
                <a:lnTo>
                  <a:pt x="4213867" y="1441420"/>
                </a:lnTo>
                <a:lnTo>
                  <a:pt x="4214039" y="1455145"/>
                </a:lnTo>
                <a:cubicBezTo>
                  <a:pt x="4207530" y="1472409"/>
                  <a:pt x="4188538" y="1480614"/>
                  <a:pt x="4171858" y="1474106"/>
                </a:cubicBezTo>
                <a:cubicBezTo>
                  <a:pt x="4154747" y="1467410"/>
                  <a:pt x="4146610" y="1448393"/>
                  <a:pt x="4153145" y="1431656"/>
                </a:cubicBezTo>
                <a:cubicBezTo>
                  <a:pt x="4159654" y="1414393"/>
                  <a:pt x="4178646" y="1406188"/>
                  <a:pt x="4195447" y="1413006"/>
                </a:cubicBezTo>
                <a:lnTo>
                  <a:pt x="4211340" y="1428011"/>
                </a:lnTo>
                <a:lnTo>
                  <a:pt x="4302172" y="1408766"/>
                </a:lnTo>
                <a:lnTo>
                  <a:pt x="4303227" y="1360701"/>
                </a:lnTo>
                <a:lnTo>
                  <a:pt x="4304529" y="1358830"/>
                </a:lnTo>
                <a:lnTo>
                  <a:pt x="4213063" y="1286332"/>
                </a:lnTo>
                <a:lnTo>
                  <a:pt x="4200639" y="1298324"/>
                </a:lnTo>
                <a:cubicBezTo>
                  <a:pt x="4187700" y="1303400"/>
                  <a:pt x="4172816" y="1303516"/>
                  <a:pt x="4159008" y="1297489"/>
                </a:cubicBezTo>
                <a:cubicBezTo>
                  <a:pt x="4131825" y="1285622"/>
                  <a:pt x="4119088" y="1253607"/>
                  <a:pt x="4131143" y="1225992"/>
                </a:cubicBezTo>
                <a:close/>
                <a:moveTo>
                  <a:pt x="3977488" y="1640920"/>
                </a:moveTo>
                <a:cubicBezTo>
                  <a:pt x="3977345" y="1631538"/>
                  <a:pt x="3980799" y="1622113"/>
                  <a:pt x="3987881" y="1614836"/>
                </a:cubicBezTo>
                <a:cubicBezTo>
                  <a:pt x="4002046" y="1600280"/>
                  <a:pt x="4025192" y="1600002"/>
                  <a:pt x="4039795" y="1614212"/>
                </a:cubicBezTo>
                <a:cubicBezTo>
                  <a:pt x="4047096" y="1621317"/>
                  <a:pt x="4050792" y="1630615"/>
                  <a:pt x="4050893" y="1639956"/>
                </a:cubicBezTo>
                <a:lnTo>
                  <a:pt x="4045432" y="1653509"/>
                </a:lnTo>
                <a:lnTo>
                  <a:pt x="4141267" y="1726207"/>
                </a:lnTo>
                <a:lnTo>
                  <a:pt x="4144370" y="1718380"/>
                </a:lnTo>
                <a:cubicBezTo>
                  <a:pt x="4157673" y="1704710"/>
                  <a:pt x="4175321" y="1697798"/>
                  <a:pt x="4193080" y="1697649"/>
                </a:cubicBezTo>
                <a:lnTo>
                  <a:pt x="4198839" y="1698715"/>
                </a:lnTo>
                <a:lnTo>
                  <a:pt x="4213216" y="1605803"/>
                </a:lnTo>
                <a:lnTo>
                  <a:pt x="4200310" y="1601126"/>
                </a:lnTo>
                <a:cubicBezTo>
                  <a:pt x="4193380" y="1595038"/>
                  <a:pt x="4189668" y="1586828"/>
                  <a:pt x="4189185" y="1578475"/>
                </a:cubicBezTo>
                <a:cubicBezTo>
                  <a:pt x="4188703" y="1570122"/>
                  <a:pt x="4191449" y="1561627"/>
                  <a:pt x="4197434" y="1554969"/>
                </a:cubicBezTo>
                <a:cubicBezTo>
                  <a:pt x="4209731" y="1541316"/>
                  <a:pt x="4230396" y="1540404"/>
                  <a:pt x="4243755" y="1552419"/>
                </a:cubicBezTo>
                <a:cubicBezTo>
                  <a:pt x="4257616" y="1564595"/>
                  <a:pt x="4258600" y="1585260"/>
                  <a:pt x="4246298" y="1598580"/>
                </a:cubicBezTo>
                <a:lnTo>
                  <a:pt x="4226655" y="1608164"/>
                </a:lnTo>
                <a:lnTo>
                  <a:pt x="4212455" y="1701236"/>
                </a:lnTo>
                <a:lnTo>
                  <a:pt x="4219273" y="1702498"/>
                </a:lnTo>
                <a:cubicBezTo>
                  <a:pt x="4227679" y="1705805"/>
                  <a:pt x="4235585" y="1710803"/>
                  <a:pt x="4242459" y="1717493"/>
                </a:cubicBezTo>
                <a:lnTo>
                  <a:pt x="4248259" y="1725931"/>
                </a:lnTo>
                <a:lnTo>
                  <a:pt x="4358635" y="1659713"/>
                </a:lnTo>
                <a:lnTo>
                  <a:pt x="4351792" y="1643859"/>
                </a:lnTo>
                <a:cubicBezTo>
                  <a:pt x="4351603" y="1629961"/>
                  <a:pt x="4356739" y="1615991"/>
                  <a:pt x="4367247" y="1605194"/>
                </a:cubicBezTo>
                <a:cubicBezTo>
                  <a:pt x="4387932" y="1583938"/>
                  <a:pt x="4422383" y="1583303"/>
                  <a:pt x="4443977" y="1604316"/>
                </a:cubicBezTo>
                <a:cubicBezTo>
                  <a:pt x="4465402" y="1625167"/>
                  <a:pt x="4465704" y="1659621"/>
                  <a:pt x="4445018" y="1680878"/>
                </a:cubicBezTo>
                <a:cubicBezTo>
                  <a:pt x="4424004" y="1702472"/>
                  <a:pt x="4389718" y="1702939"/>
                  <a:pt x="4368293" y="1682089"/>
                </a:cubicBezTo>
                <a:lnTo>
                  <a:pt x="4366863" y="1678775"/>
                </a:lnTo>
                <a:lnTo>
                  <a:pt x="4258860" y="1743532"/>
                </a:lnTo>
                <a:lnTo>
                  <a:pt x="4263787" y="1766458"/>
                </a:lnTo>
                <a:cubicBezTo>
                  <a:pt x="4264143" y="1784234"/>
                  <a:pt x="4257714" y="1802064"/>
                  <a:pt x="4244410" y="1815734"/>
                </a:cubicBezTo>
                <a:cubicBezTo>
                  <a:pt x="4217641" y="1843242"/>
                  <a:pt x="4173493" y="1843716"/>
                  <a:pt x="4145827" y="1816792"/>
                </a:cubicBezTo>
                <a:cubicBezTo>
                  <a:pt x="4132077" y="1803412"/>
                  <a:pt x="4125021" y="1785686"/>
                  <a:pt x="4124748" y="1767867"/>
                </a:cubicBezTo>
                <a:lnTo>
                  <a:pt x="4135604" y="1740488"/>
                </a:lnTo>
                <a:lnTo>
                  <a:pt x="4038516" y="1666786"/>
                </a:lnTo>
                <a:lnTo>
                  <a:pt x="4014707" y="1677140"/>
                </a:lnTo>
                <a:cubicBezTo>
                  <a:pt x="4005367" y="1677294"/>
                  <a:pt x="3995971" y="1673852"/>
                  <a:pt x="3988670" y="1666746"/>
                </a:cubicBezTo>
                <a:cubicBezTo>
                  <a:pt x="3981369" y="1659641"/>
                  <a:pt x="3977631" y="1650302"/>
                  <a:pt x="3977488" y="1640920"/>
                </a:cubicBezTo>
                <a:close/>
                <a:moveTo>
                  <a:pt x="3965059" y="770025"/>
                </a:moveTo>
                <a:cubicBezTo>
                  <a:pt x="3965059" y="749715"/>
                  <a:pt x="3981453" y="733374"/>
                  <a:pt x="4001829" y="733373"/>
                </a:cubicBezTo>
                <a:cubicBezTo>
                  <a:pt x="4012016" y="733374"/>
                  <a:pt x="4021150" y="737459"/>
                  <a:pt x="4027737" y="744082"/>
                </a:cubicBezTo>
                <a:lnTo>
                  <a:pt x="4033276" y="757605"/>
                </a:lnTo>
                <a:lnTo>
                  <a:pt x="4151042" y="743068"/>
                </a:lnTo>
                <a:lnTo>
                  <a:pt x="4149423" y="735094"/>
                </a:lnTo>
                <a:cubicBezTo>
                  <a:pt x="4149423" y="716020"/>
                  <a:pt x="4157250" y="698758"/>
                  <a:pt x="4169874" y="686266"/>
                </a:cubicBezTo>
                <a:lnTo>
                  <a:pt x="4174744" y="683014"/>
                </a:lnTo>
                <a:lnTo>
                  <a:pt x="4120249" y="606400"/>
                </a:lnTo>
                <a:lnTo>
                  <a:pt x="4107739" y="612049"/>
                </a:lnTo>
                <a:cubicBezTo>
                  <a:pt x="4089313" y="612991"/>
                  <a:pt x="4074195" y="598867"/>
                  <a:pt x="4073486" y="580976"/>
                </a:cubicBezTo>
                <a:cubicBezTo>
                  <a:pt x="4072777" y="562615"/>
                  <a:pt x="4086951" y="547549"/>
                  <a:pt x="4104904" y="546843"/>
                </a:cubicBezTo>
                <a:cubicBezTo>
                  <a:pt x="4123329" y="545902"/>
                  <a:pt x="4138448" y="560025"/>
                  <a:pt x="4138920" y="578151"/>
                </a:cubicBezTo>
                <a:lnTo>
                  <a:pt x="4131527" y="598719"/>
                </a:lnTo>
                <a:lnTo>
                  <a:pt x="4186261" y="675323"/>
                </a:lnTo>
                <a:lnTo>
                  <a:pt x="4192027" y="671473"/>
                </a:lnTo>
                <a:cubicBezTo>
                  <a:pt x="4200358" y="667981"/>
                  <a:pt x="4209509" y="666050"/>
                  <a:pt x="4219101" y="666050"/>
                </a:cubicBezTo>
                <a:lnTo>
                  <a:pt x="4229143" y="668052"/>
                </a:lnTo>
                <a:lnTo>
                  <a:pt x="4261131" y="547142"/>
                </a:lnTo>
                <a:lnTo>
                  <a:pt x="4246102" y="537027"/>
                </a:lnTo>
                <a:cubicBezTo>
                  <a:pt x="4236274" y="527199"/>
                  <a:pt x="4230212" y="513604"/>
                  <a:pt x="4230212" y="498539"/>
                </a:cubicBezTo>
                <a:cubicBezTo>
                  <a:pt x="4230212" y="468879"/>
                  <a:pt x="4254459" y="444397"/>
                  <a:pt x="4284590" y="444397"/>
                </a:cubicBezTo>
                <a:cubicBezTo>
                  <a:pt x="4314486" y="444398"/>
                  <a:pt x="4338732" y="468879"/>
                  <a:pt x="4338732" y="498539"/>
                </a:cubicBezTo>
                <a:cubicBezTo>
                  <a:pt x="4338732" y="528671"/>
                  <a:pt x="4314486" y="552917"/>
                  <a:pt x="4284590" y="552917"/>
                </a:cubicBezTo>
                <a:lnTo>
                  <a:pt x="4281078" y="552211"/>
                </a:lnTo>
                <a:lnTo>
                  <a:pt x="4249016" y="673273"/>
                </a:lnTo>
                <a:lnTo>
                  <a:pt x="4268535" y="686266"/>
                </a:lnTo>
                <a:cubicBezTo>
                  <a:pt x="4281188" y="698758"/>
                  <a:pt x="4289015" y="716020"/>
                  <a:pt x="4289015" y="735094"/>
                </a:cubicBezTo>
                <a:cubicBezTo>
                  <a:pt x="4289015" y="754286"/>
                  <a:pt x="4281188" y="771664"/>
                  <a:pt x="4268535" y="784245"/>
                </a:cubicBezTo>
                <a:lnTo>
                  <a:pt x="4254140" y="793896"/>
                </a:lnTo>
                <a:lnTo>
                  <a:pt x="4307084" y="905942"/>
                </a:lnTo>
                <a:lnTo>
                  <a:pt x="4317483" y="903296"/>
                </a:lnTo>
                <a:cubicBezTo>
                  <a:pt x="4333291" y="905666"/>
                  <a:pt x="4343908" y="920114"/>
                  <a:pt x="4341785" y="935510"/>
                </a:cubicBezTo>
                <a:cubicBezTo>
                  <a:pt x="4339426" y="951142"/>
                  <a:pt x="4325033" y="962037"/>
                  <a:pt x="4309697" y="959669"/>
                </a:cubicBezTo>
                <a:cubicBezTo>
                  <a:pt x="4293889" y="957537"/>
                  <a:pt x="4283035" y="943089"/>
                  <a:pt x="4285159" y="927456"/>
                </a:cubicBezTo>
                <a:lnTo>
                  <a:pt x="4294538" y="911521"/>
                </a:lnTo>
                <a:lnTo>
                  <a:pt x="4241940" y="800021"/>
                </a:lnTo>
                <a:lnTo>
                  <a:pt x="4219101" y="804607"/>
                </a:lnTo>
                <a:cubicBezTo>
                  <a:pt x="4190324" y="804607"/>
                  <a:pt x="4165519" y="787097"/>
                  <a:pt x="4154915" y="762149"/>
                </a:cubicBezTo>
                <a:lnTo>
                  <a:pt x="4153994" y="757615"/>
                </a:lnTo>
                <a:lnTo>
                  <a:pt x="4037579" y="771943"/>
                </a:lnTo>
                <a:lnTo>
                  <a:pt x="4027737" y="795968"/>
                </a:lnTo>
                <a:cubicBezTo>
                  <a:pt x="4021150" y="802592"/>
                  <a:pt x="4012017" y="806677"/>
                  <a:pt x="4001829" y="806678"/>
                </a:cubicBezTo>
                <a:cubicBezTo>
                  <a:pt x="3981453" y="806678"/>
                  <a:pt x="3965059" y="790337"/>
                  <a:pt x="3965059" y="770025"/>
                </a:cubicBezTo>
                <a:close/>
                <a:moveTo>
                  <a:pt x="3740911" y="1414095"/>
                </a:moveTo>
                <a:cubicBezTo>
                  <a:pt x="3740911" y="1393785"/>
                  <a:pt x="3757305" y="1377443"/>
                  <a:pt x="3777681" y="1377443"/>
                </a:cubicBezTo>
                <a:cubicBezTo>
                  <a:pt x="3787868" y="1377443"/>
                  <a:pt x="3797002" y="1381528"/>
                  <a:pt x="3803589" y="1388152"/>
                </a:cubicBezTo>
                <a:lnTo>
                  <a:pt x="3809128" y="1401674"/>
                </a:lnTo>
                <a:lnTo>
                  <a:pt x="3926894" y="1387137"/>
                </a:lnTo>
                <a:lnTo>
                  <a:pt x="3925275" y="1379164"/>
                </a:lnTo>
                <a:cubicBezTo>
                  <a:pt x="3925275" y="1360088"/>
                  <a:pt x="3933102" y="1342827"/>
                  <a:pt x="3945725" y="1330335"/>
                </a:cubicBezTo>
                <a:lnTo>
                  <a:pt x="3950596" y="1327083"/>
                </a:lnTo>
                <a:lnTo>
                  <a:pt x="3896100" y="1250469"/>
                </a:lnTo>
                <a:lnTo>
                  <a:pt x="3883590" y="1256118"/>
                </a:lnTo>
                <a:cubicBezTo>
                  <a:pt x="3865165" y="1257060"/>
                  <a:pt x="3850046" y="1242936"/>
                  <a:pt x="3849338" y="1225046"/>
                </a:cubicBezTo>
                <a:cubicBezTo>
                  <a:pt x="3848629" y="1206685"/>
                  <a:pt x="3862803" y="1191619"/>
                  <a:pt x="3880756" y="1190913"/>
                </a:cubicBezTo>
                <a:cubicBezTo>
                  <a:pt x="3899181" y="1189972"/>
                  <a:pt x="3914300" y="1204095"/>
                  <a:pt x="3914772" y="1222221"/>
                </a:cubicBezTo>
                <a:lnTo>
                  <a:pt x="3907379" y="1242788"/>
                </a:lnTo>
                <a:lnTo>
                  <a:pt x="3962112" y="1319393"/>
                </a:lnTo>
                <a:lnTo>
                  <a:pt x="3967879" y="1315543"/>
                </a:lnTo>
                <a:cubicBezTo>
                  <a:pt x="3976210" y="1312050"/>
                  <a:pt x="3985361" y="1310119"/>
                  <a:pt x="3994953" y="1310119"/>
                </a:cubicBezTo>
                <a:lnTo>
                  <a:pt x="4004995" y="1312121"/>
                </a:lnTo>
                <a:lnTo>
                  <a:pt x="4036983" y="1191212"/>
                </a:lnTo>
                <a:lnTo>
                  <a:pt x="4021954" y="1181096"/>
                </a:lnTo>
                <a:cubicBezTo>
                  <a:pt x="4012126" y="1171268"/>
                  <a:pt x="4006064" y="1157674"/>
                  <a:pt x="4006064" y="1142608"/>
                </a:cubicBezTo>
                <a:cubicBezTo>
                  <a:pt x="4006064" y="1112948"/>
                  <a:pt x="4030310" y="1088467"/>
                  <a:pt x="4060442" y="1088467"/>
                </a:cubicBezTo>
                <a:cubicBezTo>
                  <a:pt x="4090338" y="1088467"/>
                  <a:pt x="4114584" y="1112948"/>
                  <a:pt x="4114584" y="1142609"/>
                </a:cubicBezTo>
                <a:cubicBezTo>
                  <a:pt x="4114584" y="1172740"/>
                  <a:pt x="4090337" y="1196986"/>
                  <a:pt x="4060442" y="1196986"/>
                </a:cubicBezTo>
                <a:lnTo>
                  <a:pt x="4056929" y="1196281"/>
                </a:lnTo>
                <a:lnTo>
                  <a:pt x="4024868" y="1317342"/>
                </a:lnTo>
                <a:lnTo>
                  <a:pt x="4044387" y="1330335"/>
                </a:lnTo>
                <a:cubicBezTo>
                  <a:pt x="4057040" y="1342828"/>
                  <a:pt x="4064867" y="1360088"/>
                  <a:pt x="4064867" y="1379164"/>
                </a:cubicBezTo>
                <a:cubicBezTo>
                  <a:pt x="4064867" y="1398356"/>
                  <a:pt x="4057040" y="1415734"/>
                  <a:pt x="4044387" y="1428314"/>
                </a:cubicBezTo>
                <a:lnTo>
                  <a:pt x="4029991" y="1437965"/>
                </a:lnTo>
                <a:lnTo>
                  <a:pt x="4082936" y="1550012"/>
                </a:lnTo>
                <a:lnTo>
                  <a:pt x="4093335" y="1547366"/>
                </a:lnTo>
                <a:cubicBezTo>
                  <a:pt x="4109143" y="1549735"/>
                  <a:pt x="4119760" y="1564183"/>
                  <a:pt x="4117637" y="1579579"/>
                </a:cubicBezTo>
                <a:cubicBezTo>
                  <a:pt x="4115277" y="1595211"/>
                  <a:pt x="4100885" y="1606107"/>
                  <a:pt x="4085548" y="1603738"/>
                </a:cubicBezTo>
                <a:cubicBezTo>
                  <a:pt x="4069740" y="1601606"/>
                  <a:pt x="4058887" y="1587158"/>
                  <a:pt x="4061011" y="1571526"/>
                </a:cubicBezTo>
                <a:lnTo>
                  <a:pt x="4070389" y="1555590"/>
                </a:lnTo>
                <a:lnTo>
                  <a:pt x="4017793" y="1444090"/>
                </a:lnTo>
                <a:lnTo>
                  <a:pt x="3994953" y="1448676"/>
                </a:lnTo>
                <a:cubicBezTo>
                  <a:pt x="3966176" y="1448676"/>
                  <a:pt x="3941370" y="1431167"/>
                  <a:pt x="3930766" y="1406218"/>
                </a:cubicBezTo>
                <a:lnTo>
                  <a:pt x="3929846" y="1401684"/>
                </a:lnTo>
                <a:lnTo>
                  <a:pt x="3813430" y="1416014"/>
                </a:lnTo>
                <a:lnTo>
                  <a:pt x="3803589" y="1440038"/>
                </a:lnTo>
                <a:cubicBezTo>
                  <a:pt x="3797002" y="1446662"/>
                  <a:pt x="3787868" y="1450747"/>
                  <a:pt x="3777681" y="1450747"/>
                </a:cubicBezTo>
                <a:cubicBezTo>
                  <a:pt x="3757305" y="1450747"/>
                  <a:pt x="3740911" y="1434405"/>
                  <a:pt x="3740911" y="1414095"/>
                </a:cubicBezTo>
                <a:close/>
                <a:moveTo>
                  <a:pt x="3725247" y="841442"/>
                </a:moveTo>
                <a:cubicBezTo>
                  <a:pt x="3725247" y="821066"/>
                  <a:pt x="3741589" y="804907"/>
                  <a:pt x="3761900" y="804907"/>
                </a:cubicBezTo>
                <a:cubicBezTo>
                  <a:pt x="3782210" y="804907"/>
                  <a:pt x="3798552" y="821067"/>
                  <a:pt x="3798552" y="841443"/>
                </a:cubicBezTo>
                <a:lnTo>
                  <a:pt x="3794725" y="850742"/>
                </a:lnTo>
                <a:lnTo>
                  <a:pt x="3937162" y="929147"/>
                </a:lnTo>
                <a:lnTo>
                  <a:pt x="3938607" y="925652"/>
                </a:lnTo>
                <a:cubicBezTo>
                  <a:pt x="3945231" y="919066"/>
                  <a:pt x="3954394" y="915025"/>
                  <a:pt x="3964550" y="915026"/>
                </a:cubicBezTo>
                <a:cubicBezTo>
                  <a:pt x="3984860" y="915026"/>
                  <a:pt x="4001202" y="931185"/>
                  <a:pt x="4001202" y="951561"/>
                </a:cubicBezTo>
                <a:cubicBezTo>
                  <a:pt x="4001202" y="971937"/>
                  <a:pt x="3984860" y="988331"/>
                  <a:pt x="3964549" y="988330"/>
                </a:cubicBezTo>
                <a:lnTo>
                  <a:pt x="3955882" y="984740"/>
                </a:lnTo>
                <a:lnTo>
                  <a:pt x="3819409" y="1059172"/>
                </a:lnTo>
                <a:lnTo>
                  <a:pt x="3821954" y="1065329"/>
                </a:lnTo>
                <a:cubicBezTo>
                  <a:pt x="3821954" y="1085704"/>
                  <a:pt x="3805612" y="1102098"/>
                  <a:pt x="3785302" y="1102098"/>
                </a:cubicBezTo>
                <a:cubicBezTo>
                  <a:pt x="3764991" y="1102098"/>
                  <a:pt x="3748650" y="1085704"/>
                  <a:pt x="3748650" y="1065328"/>
                </a:cubicBezTo>
                <a:cubicBezTo>
                  <a:pt x="3748650" y="1044953"/>
                  <a:pt x="3764991" y="1028793"/>
                  <a:pt x="3785302" y="1028793"/>
                </a:cubicBezTo>
                <a:cubicBezTo>
                  <a:pt x="3795457" y="1028793"/>
                  <a:pt x="3804620" y="1032833"/>
                  <a:pt x="3811244" y="1039420"/>
                </a:cubicBezTo>
                <a:lnTo>
                  <a:pt x="3812238" y="1041823"/>
                </a:lnTo>
                <a:lnTo>
                  <a:pt x="3937051" y="973807"/>
                </a:lnTo>
                <a:lnTo>
                  <a:pt x="3927897" y="951560"/>
                </a:lnTo>
                <a:lnTo>
                  <a:pt x="3930007" y="946457"/>
                </a:lnTo>
                <a:lnTo>
                  <a:pt x="3787016" y="867811"/>
                </a:lnTo>
                <a:lnTo>
                  <a:pt x="3774828" y="872857"/>
                </a:lnTo>
                <a:lnTo>
                  <a:pt x="3792710" y="1018137"/>
                </a:lnTo>
                <a:cubicBezTo>
                  <a:pt x="3793184" y="1021888"/>
                  <a:pt x="3790341" y="1025640"/>
                  <a:pt x="3786313" y="1026343"/>
                </a:cubicBezTo>
                <a:cubicBezTo>
                  <a:pt x="3782048" y="1026578"/>
                  <a:pt x="3778257" y="1023764"/>
                  <a:pt x="3778020" y="1019543"/>
                </a:cubicBezTo>
                <a:lnTo>
                  <a:pt x="3760503" y="877633"/>
                </a:lnTo>
                <a:lnTo>
                  <a:pt x="3735957" y="867468"/>
                </a:lnTo>
                <a:cubicBezTo>
                  <a:pt x="3729333" y="860823"/>
                  <a:pt x="3725247" y="851630"/>
                  <a:pt x="3725247" y="841442"/>
                </a:cubicBezTo>
                <a:close/>
                <a:moveTo>
                  <a:pt x="3643241" y="476727"/>
                </a:moveTo>
                <a:cubicBezTo>
                  <a:pt x="3661133" y="442784"/>
                  <a:pt x="3703269" y="429603"/>
                  <a:pt x="3737224" y="447502"/>
                </a:cubicBezTo>
                <a:cubicBezTo>
                  <a:pt x="3745662" y="451949"/>
                  <a:pt x="3752785" y="457916"/>
                  <a:pt x="3758445" y="464895"/>
                </a:cubicBezTo>
                <a:lnTo>
                  <a:pt x="3766474" y="480042"/>
                </a:lnTo>
                <a:lnTo>
                  <a:pt x="3860860" y="467398"/>
                </a:lnTo>
                <a:lnTo>
                  <a:pt x="3861696" y="453697"/>
                </a:lnTo>
                <a:cubicBezTo>
                  <a:pt x="3869455" y="436958"/>
                  <a:pt x="3888999" y="430170"/>
                  <a:pt x="3905155" y="437885"/>
                </a:cubicBezTo>
                <a:cubicBezTo>
                  <a:pt x="3921729" y="445820"/>
                  <a:pt x="3928447" y="465383"/>
                  <a:pt x="3920700" y="481594"/>
                </a:cubicBezTo>
                <a:cubicBezTo>
                  <a:pt x="3912942" y="498333"/>
                  <a:pt x="3893398" y="505121"/>
                  <a:pt x="3877143" y="497088"/>
                </a:cubicBezTo>
                <a:lnTo>
                  <a:pt x="3862395" y="480957"/>
                </a:lnTo>
                <a:lnTo>
                  <a:pt x="3770393" y="493480"/>
                </a:lnTo>
                <a:lnTo>
                  <a:pt x="3765813" y="541336"/>
                </a:lnTo>
                <a:lnTo>
                  <a:pt x="3764376" y="543106"/>
                </a:lnTo>
                <a:lnTo>
                  <a:pt x="3850271" y="622127"/>
                </a:lnTo>
                <a:lnTo>
                  <a:pt x="3863543" y="611080"/>
                </a:lnTo>
                <a:cubicBezTo>
                  <a:pt x="3876820" y="606969"/>
                  <a:pt x="3891673" y="607945"/>
                  <a:pt x="3905000" y="614969"/>
                </a:cubicBezTo>
                <a:cubicBezTo>
                  <a:pt x="3931238" y="628800"/>
                  <a:pt x="3941590" y="661665"/>
                  <a:pt x="3927540" y="688320"/>
                </a:cubicBezTo>
                <a:cubicBezTo>
                  <a:pt x="3913599" y="714767"/>
                  <a:pt x="3880636" y="724800"/>
                  <a:pt x="3854398" y="710969"/>
                </a:cubicBezTo>
                <a:cubicBezTo>
                  <a:pt x="3827743" y="696919"/>
                  <a:pt x="3817600" y="664165"/>
                  <a:pt x="3831540" y="637717"/>
                </a:cubicBezTo>
                <a:lnTo>
                  <a:pt x="3834313" y="635409"/>
                </a:lnTo>
                <a:lnTo>
                  <a:pt x="3751400" y="559092"/>
                </a:lnTo>
                <a:lnTo>
                  <a:pt x="3748327" y="562878"/>
                </a:lnTo>
                <a:cubicBezTo>
                  <a:pt x="3727358" y="580191"/>
                  <a:pt x="3697445" y="584330"/>
                  <a:pt x="3672133" y="570988"/>
                </a:cubicBezTo>
                <a:cubicBezTo>
                  <a:pt x="3638178" y="553090"/>
                  <a:pt x="3625239" y="510879"/>
                  <a:pt x="3643241" y="476727"/>
                </a:cubicBezTo>
                <a:close/>
                <a:moveTo>
                  <a:pt x="3501099" y="1485512"/>
                </a:moveTo>
                <a:cubicBezTo>
                  <a:pt x="3501099" y="1465136"/>
                  <a:pt x="3517441" y="1448976"/>
                  <a:pt x="3537751" y="1448977"/>
                </a:cubicBezTo>
                <a:cubicBezTo>
                  <a:pt x="3558062" y="1448976"/>
                  <a:pt x="3574404" y="1465136"/>
                  <a:pt x="3574404" y="1485512"/>
                </a:cubicBezTo>
                <a:lnTo>
                  <a:pt x="3570577" y="1494812"/>
                </a:lnTo>
                <a:lnTo>
                  <a:pt x="3713014" y="1573217"/>
                </a:lnTo>
                <a:lnTo>
                  <a:pt x="3714459" y="1569722"/>
                </a:lnTo>
                <a:cubicBezTo>
                  <a:pt x="3721083" y="1563135"/>
                  <a:pt x="3730246" y="1559095"/>
                  <a:pt x="3740401" y="1559095"/>
                </a:cubicBezTo>
                <a:cubicBezTo>
                  <a:pt x="3760712" y="1559095"/>
                  <a:pt x="3777054" y="1575255"/>
                  <a:pt x="3777054" y="1595630"/>
                </a:cubicBezTo>
                <a:cubicBezTo>
                  <a:pt x="3777054" y="1616005"/>
                  <a:pt x="3760712" y="1632399"/>
                  <a:pt x="3740401" y="1632400"/>
                </a:cubicBezTo>
                <a:lnTo>
                  <a:pt x="3731733" y="1628810"/>
                </a:lnTo>
                <a:lnTo>
                  <a:pt x="3595261" y="1703240"/>
                </a:lnTo>
                <a:lnTo>
                  <a:pt x="3597806" y="1709398"/>
                </a:lnTo>
                <a:cubicBezTo>
                  <a:pt x="3597806" y="1729773"/>
                  <a:pt x="3581464" y="1746167"/>
                  <a:pt x="3561154" y="1746168"/>
                </a:cubicBezTo>
                <a:cubicBezTo>
                  <a:pt x="3540843" y="1746167"/>
                  <a:pt x="3524501" y="1729773"/>
                  <a:pt x="3524501" y="1709398"/>
                </a:cubicBezTo>
                <a:cubicBezTo>
                  <a:pt x="3524501" y="1689022"/>
                  <a:pt x="3540843" y="1672863"/>
                  <a:pt x="3561154" y="1672863"/>
                </a:cubicBezTo>
                <a:cubicBezTo>
                  <a:pt x="3571309" y="1672862"/>
                  <a:pt x="3580472" y="1676903"/>
                  <a:pt x="3587096" y="1683489"/>
                </a:cubicBezTo>
                <a:lnTo>
                  <a:pt x="3588090" y="1685893"/>
                </a:lnTo>
                <a:lnTo>
                  <a:pt x="3712903" y="1617876"/>
                </a:lnTo>
                <a:lnTo>
                  <a:pt x="3703749" y="1595630"/>
                </a:lnTo>
                <a:lnTo>
                  <a:pt x="3705858" y="1590528"/>
                </a:lnTo>
                <a:lnTo>
                  <a:pt x="3562867" y="1511880"/>
                </a:lnTo>
                <a:lnTo>
                  <a:pt x="3550680" y="1516927"/>
                </a:lnTo>
                <a:lnTo>
                  <a:pt x="3568562" y="1662206"/>
                </a:lnTo>
                <a:cubicBezTo>
                  <a:pt x="3569036" y="1665958"/>
                  <a:pt x="3566193" y="1669710"/>
                  <a:pt x="3562165" y="1670413"/>
                </a:cubicBezTo>
                <a:cubicBezTo>
                  <a:pt x="3557900" y="1670647"/>
                  <a:pt x="3554109" y="1667833"/>
                  <a:pt x="3553872" y="1663613"/>
                </a:cubicBezTo>
                <a:lnTo>
                  <a:pt x="3536354" y="1521703"/>
                </a:lnTo>
                <a:lnTo>
                  <a:pt x="3511809" y="1511537"/>
                </a:lnTo>
                <a:cubicBezTo>
                  <a:pt x="3505185" y="1504892"/>
                  <a:pt x="3501099" y="1495699"/>
                  <a:pt x="3501099" y="1485512"/>
                </a:cubicBezTo>
                <a:close/>
                <a:moveTo>
                  <a:pt x="3419093" y="1120797"/>
                </a:moveTo>
                <a:cubicBezTo>
                  <a:pt x="3436985" y="1086853"/>
                  <a:pt x="3479121" y="1073673"/>
                  <a:pt x="3513076" y="1091571"/>
                </a:cubicBezTo>
                <a:cubicBezTo>
                  <a:pt x="3521513" y="1096019"/>
                  <a:pt x="3528637" y="1101986"/>
                  <a:pt x="3534297" y="1108964"/>
                </a:cubicBezTo>
                <a:lnTo>
                  <a:pt x="3542326" y="1124112"/>
                </a:lnTo>
                <a:lnTo>
                  <a:pt x="3636711" y="1111467"/>
                </a:lnTo>
                <a:lnTo>
                  <a:pt x="3637548" y="1097766"/>
                </a:lnTo>
                <a:cubicBezTo>
                  <a:pt x="3645306" y="1081027"/>
                  <a:pt x="3664851" y="1074239"/>
                  <a:pt x="3681007" y="1081954"/>
                </a:cubicBezTo>
                <a:cubicBezTo>
                  <a:pt x="3697580" y="1089890"/>
                  <a:pt x="3704299" y="1109453"/>
                  <a:pt x="3696552" y="1125664"/>
                </a:cubicBezTo>
                <a:cubicBezTo>
                  <a:pt x="3688793" y="1142402"/>
                  <a:pt x="3669249" y="1149191"/>
                  <a:pt x="3652994" y="1141157"/>
                </a:cubicBezTo>
                <a:lnTo>
                  <a:pt x="3638247" y="1125026"/>
                </a:lnTo>
                <a:lnTo>
                  <a:pt x="3546245" y="1137549"/>
                </a:lnTo>
                <a:lnTo>
                  <a:pt x="3541664" y="1185405"/>
                </a:lnTo>
                <a:lnTo>
                  <a:pt x="3540228" y="1187175"/>
                </a:lnTo>
                <a:lnTo>
                  <a:pt x="3626123" y="1266196"/>
                </a:lnTo>
                <a:lnTo>
                  <a:pt x="3639395" y="1255149"/>
                </a:lnTo>
                <a:cubicBezTo>
                  <a:pt x="3652672" y="1251038"/>
                  <a:pt x="3667524" y="1252014"/>
                  <a:pt x="3680852" y="1259039"/>
                </a:cubicBezTo>
                <a:cubicBezTo>
                  <a:pt x="3707090" y="1272870"/>
                  <a:pt x="3717442" y="1305735"/>
                  <a:pt x="3703391" y="1332389"/>
                </a:cubicBezTo>
                <a:cubicBezTo>
                  <a:pt x="3689451" y="1358836"/>
                  <a:pt x="3656488" y="1368869"/>
                  <a:pt x="3630250" y="1355039"/>
                </a:cubicBezTo>
                <a:cubicBezTo>
                  <a:pt x="3603595" y="1340989"/>
                  <a:pt x="3593452" y="1308234"/>
                  <a:pt x="3607392" y="1281787"/>
                </a:cubicBezTo>
                <a:lnTo>
                  <a:pt x="3610165" y="1279479"/>
                </a:lnTo>
                <a:lnTo>
                  <a:pt x="3527251" y="1203162"/>
                </a:lnTo>
                <a:lnTo>
                  <a:pt x="3524178" y="1206948"/>
                </a:lnTo>
                <a:cubicBezTo>
                  <a:pt x="3503210" y="1224259"/>
                  <a:pt x="3473296" y="1228400"/>
                  <a:pt x="3447985" y="1215058"/>
                </a:cubicBezTo>
                <a:cubicBezTo>
                  <a:pt x="3414029" y="1197160"/>
                  <a:pt x="3401091" y="1154949"/>
                  <a:pt x="3419093" y="1120797"/>
                </a:cubicBezTo>
                <a:close/>
                <a:moveTo>
                  <a:pt x="3279467" y="495377"/>
                </a:moveTo>
                <a:cubicBezTo>
                  <a:pt x="3278162" y="475043"/>
                  <a:pt x="3293420" y="457636"/>
                  <a:pt x="3313689" y="456335"/>
                </a:cubicBezTo>
                <a:lnTo>
                  <a:pt x="3322569" y="459362"/>
                </a:lnTo>
                <a:lnTo>
                  <a:pt x="3453994" y="376346"/>
                </a:lnTo>
                <a:lnTo>
                  <a:pt x="3451060" y="370365"/>
                </a:lnTo>
                <a:cubicBezTo>
                  <a:pt x="3449756" y="350031"/>
                  <a:pt x="3465014" y="332624"/>
                  <a:pt x="3485283" y="331323"/>
                </a:cubicBezTo>
                <a:cubicBezTo>
                  <a:pt x="3505552" y="330023"/>
                  <a:pt x="3522910" y="345337"/>
                  <a:pt x="3524215" y="365671"/>
                </a:cubicBezTo>
                <a:cubicBezTo>
                  <a:pt x="3525519" y="386004"/>
                  <a:pt x="3510246" y="403178"/>
                  <a:pt x="3489977" y="404478"/>
                </a:cubicBezTo>
                <a:cubicBezTo>
                  <a:pt x="3479843" y="405128"/>
                  <a:pt x="3470440" y="401683"/>
                  <a:pt x="3463407" y="395534"/>
                </a:cubicBezTo>
                <a:lnTo>
                  <a:pt x="3462262" y="393199"/>
                </a:lnTo>
                <a:lnTo>
                  <a:pt x="3342060" y="469069"/>
                </a:lnTo>
                <a:lnTo>
                  <a:pt x="3352621" y="490683"/>
                </a:lnTo>
                <a:lnTo>
                  <a:pt x="3350843" y="495910"/>
                </a:lnTo>
                <a:lnTo>
                  <a:pt x="3498577" y="565240"/>
                </a:lnTo>
                <a:lnTo>
                  <a:pt x="3510415" y="559423"/>
                </a:lnTo>
                <a:lnTo>
                  <a:pt x="3483266" y="415586"/>
                </a:lnTo>
                <a:cubicBezTo>
                  <a:pt x="3482553" y="411873"/>
                  <a:pt x="3485151" y="407946"/>
                  <a:pt x="3489125" y="406986"/>
                </a:cubicBezTo>
                <a:cubicBezTo>
                  <a:pt x="3493366" y="406479"/>
                  <a:pt x="3497330" y="409045"/>
                  <a:pt x="3497837" y="413241"/>
                </a:cubicBezTo>
                <a:lnTo>
                  <a:pt x="3524405" y="553739"/>
                </a:lnTo>
                <a:lnTo>
                  <a:pt x="3549552" y="562312"/>
                </a:lnTo>
                <a:cubicBezTo>
                  <a:pt x="3556588" y="568520"/>
                  <a:pt x="3561254" y="577432"/>
                  <a:pt x="3561907" y="587599"/>
                </a:cubicBezTo>
                <a:cubicBezTo>
                  <a:pt x="3563211" y="607932"/>
                  <a:pt x="3547938" y="625105"/>
                  <a:pt x="3527669" y="626406"/>
                </a:cubicBezTo>
                <a:cubicBezTo>
                  <a:pt x="3507400" y="627706"/>
                  <a:pt x="3490057" y="612626"/>
                  <a:pt x="3488752" y="592293"/>
                </a:cubicBezTo>
                <a:lnTo>
                  <a:pt x="3491976" y="582766"/>
                </a:lnTo>
                <a:lnTo>
                  <a:pt x="3344811" y="513642"/>
                </a:lnTo>
                <a:lnTo>
                  <a:pt x="3343592" y="517224"/>
                </a:lnTo>
                <a:cubicBezTo>
                  <a:pt x="3337403" y="524221"/>
                  <a:pt x="3328518" y="528840"/>
                  <a:pt x="3318383" y="529490"/>
                </a:cubicBezTo>
                <a:cubicBezTo>
                  <a:pt x="3298115" y="530790"/>
                  <a:pt x="3280771" y="515710"/>
                  <a:pt x="3279467" y="495377"/>
                </a:cubicBezTo>
                <a:close/>
                <a:moveTo>
                  <a:pt x="3191102" y="701781"/>
                </a:moveTo>
                <a:cubicBezTo>
                  <a:pt x="3191102" y="671885"/>
                  <a:pt x="3215581" y="647639"/>
                  <a:pt x="3245241" y="647639"/>
                </a:cubicBezTo>
                <a:cubicBezTo>
                  <a:pt x="3275372" y="647639"/>
                  <a:pt x="3299619" y="671885"/>
                  <a:pt x="3299619" y="701781"/>
                </a:cubicBezTo>
                <a:lnTo>
                  <a:pt x="3298242" y="705116"/>
                </a:lnTo>
                <a:lnTo>
                  <a:pt x="3424496" y="738552"/>
                </a:lnTo>
                <a:lnTo>
                  <a:pt x="3432968" y="717835"/>
                </a:lnTo>
                <a:cubicBezTo>
                  <a:pt x="3445460" y="705183"/>
                  <a:pt x="3462721" y="697356"/>
                  <a:pt x="3481796" y="697356"/>
                </a:cubicBezTo>
                <a:cubicBezTo>
                  <a:pt x="3500988" y="697356"/>
                  <a:pt x="3518366" y="705183"/>
                  <a:pt x="3530946" y="717836"/>
                </a:cubicBezTo>
                <a:lnTo>
                  <a:pt x="3540597" y="732231"/>
                </a:lnTo>
                <a:lnTo>
                  <a:pt x="3652645" y="679287"/>
                </a:lnTo>
                <a:lnTo>
                  <a:pt x="3649999" y="668888"/>
                </a:lnTo>
                <a:cubicBezTo>
                  <a:pt x="3652367" y="653080"/>
                  <a:pt x="3666816" y="642462"/>
                  <a:pt x="3682211" y="644587"/>
                </a:cubicBezTo>
                <a:cubicBezTo>
                  <a:pt x="3697844" y="646946"/>
                  <a:pt x="3708739" y="661338"/>
                  <a:pt x="3706371" y="676675"/>
                </a:cubicBezTo>
                <a:cubicBezTo>
                  <a:pt x="3704239" y="692482"/>
                  <a:pt x="3689791" y="703335"/>
                  <a:pt x="3674158" y="701212"/>
                </a:cubicBezTo>
                <a:lnTo>
                  <a:pt x="3658223" y="691833"/>
                </a:lnTo>
                <a:lnTo>
                  <a:pt x="3546723" y="744430"/>
                </a:lnTo>
                <a:lnTo>
                  <a:pt x="3551309" y="767270"/>
                </a:lnTo>
                <a:cubicBezTo>
                  <a:pt x="3551309" y="796047"/>
                  <a:pt x="3533799" y="820853"/>
                  <a:pt x="3508850" y="831456"/>
                </a:cubicBezTo>
                <a:lnTo>
                  <a:pt x="3504316" y="832377"/>
                </a:lnTo>
                <a:lnTo>
                  <a:pt x="3518645" y="948792"/>
                </a:lnTo>
                <a:lnTo>
                  <a:pt x="3542671" y="958633"/>
                </a:lnTo>
                <a:cubicBezTo>
                  <a:pt x="3549295" y="965220"/>
                  <a:pt x="3553380" y="974354"/>
                  <a:pt x="3553380" y="984542"/>
                </a:cubicBezTo>
                <a:cubicBezTo>
                  <a:pt x="3553380" y="1004918"/>
                  <a:pt x="3537039" y="1021312"/>
                  <a:pt x="3516728" y="1021311"/>
                </a:cubicBezTo>
                <a:cubicBezTo>
                  <a:pt x="3496418" y="1021311"/>
                  <a:pt x="3480076" y="1004917"/>
                  <a:pt x="3480076" y="984541"/>
                </a:cubicBezTo>
                <a:cubicBezTo>
                  <a:pt x="3480076" y="974354"/>
                  <a:pt x="3484161" y="965219"/>
                  <a:pt x="3490785" y="958633"/>
                </a:cubicBezTo>
                <a:lnTo>
                  <a:pt x="3504306" y="953095"/>
                </a:lnTo>
                <a:lnTo>
                  <a:pt x="3489769" y="835329"/>
                </a:lnTo>
                <a:lnTo>
                  <a:pt x="3481796" y="836947"/>
                </a:lnTo>
                <a:cubicBezTo>
                  <a:pt x="3462721" y="836948"/>
                  <a:pt x="3445460" y="829120"/>
                  <a:pt x="3432968" y="816497"/>
                </a:cubicBezTo>
                <a:lnTo>
                  <a:pt x="3429715" y="811627"/>
                </a:lnTo>
                <a:lnTo>
                  <a:pt x="3353102" y="866123"/>
                </a:lnTo>
                <a:lnTo>
                  <a:pt x="3358751" y="878632"/>
                </a:lnTo>
                <a:cubicBezTo>
                  <a:pt x="3359692" y="897059"/>
                  <a:pt x="3345568" y="912176"/>
                  <a:pt x="3327678" y="912885"/>
                </a:cubicBezTo>
                <a:cubicBezTo>
                  <a:pt x="3309317" y="913594"/>
                  <a:pt x="3294251" y="899420"/>
                  <a:pt x="3293545" y="881467"/>
                </a:cubicBezTo>
                <a:cubicBezTo>
                  <a:pt x="3292604" y="863041"/>
                  <a:pt x="3306728" y="847924"/>
                  <a:pt x="3324853" y="847451"/>
                </a:cubicBezTo>
                <a:lnTo>
                  <a:pt x="3345421" y="854844"/>
                </a:lnTo>
                <a:lnTo>
                  <a:pt x="3422025" y="800110"/>
                </a:lnTo>
                <a:lnTo>
                  <a:pt x="3418175" y="794344"/>
                </a:lnTo>
                <a:cubicBezTo>
                  <a:pt x="3414683" y="786013"/>
                  <a:pt x="3412752" y="776862"/>
                  <a:pt x="3412752" y="767270"/>
                </a:cubicBezTo>
                <a:lnTo>
                  <a:pt x="3416653" y="757731"/>
                </a:lnTo>
                <a:lnTo>
                  <a:pt x="3290319" y="724308"/>
                </a:lnTo>
                <a:lnTo>
                  <a:pt x="3283729" y="740269"/>
                </a:lnTo>
                <a:cubicBezTo>
                  <a:pt x="3273901" y="750097"/>
                  <a:pt x="3260307" y="756159"/>
                  <a:pt x="3245241" y="756158"/>
                </a:cubicBezTo>
                <a:cubicBezTo>
                  <a:pt x="3215581" y="756158"/>
                  <a:pt x="3191102" y="731913"/>
                  <a:pt x="3191102" y="701781"/>
                </a:cubicBezTo>
                <a:close/>
                <a:moveTo>
                  <a:pt x="3055318" y="1139446"/>
                </a:moveTo>
                <a:cubicBezTo>
                  <a:pt x="3054015" y="1119112"/>
                  <a:pt x="3069272" y="1101706"/>
                  <a:pt x="3089541" y="1100405"/>
                </a:cubicBezTo>
                <a:lnTo>
                  <a:pt x="3098421" y="1103432"/>
                </a:lnTo>
                <a:lnTo>
                  <a:pt x="3229847" y="1020416"/>
                </a:lnTo>
                <a:lnTo>
                  <a:pt x="3226912" y="1014434"/>
                </a:lnTo>
                <a:cubicBezTo>
                  <a:pt x="3225607" y="994100"/>
                  <a:pt x="3240866" y="976693"/>
                  <a:pt x="3261135" y="975393"/>
                </a:cubicBezTo>
                <a:cubicBezTo>
                  <a:pt x="3281403" y="974092"/>
                  <a:pt x="3298761" y="989407"/>
                  <a:pt x="3300066" y="1009740"/>
                </a:cubicBezTo>
                <a:cubicBezTo>
                  <a:pt x="3301371" y="1030074"/>
                  <a:pt x="3286098" y="1047247"/>
                  <a:pt x="3265829" y="1048547"/>
                </a:cubicBezTo>
                <a:cubicBezTo>
                  <a:pt x="3255694" y="1049197"/>
                  <a:pt x="3246291" y="1045752"/>
                  <a:pt x="3239259" y="1039604"/>
                </a:cubicBezTo>
                <a:lnTo>
                  <a:pt x="3238113" y="1037268"/>
                </a:lnTo>
                <a:lnTo>
                  <a:pt x="3117912" y="1113138"/>
                </a:lnTo>
                <a:lnTo>
                  <a:pt x="3128473" y="1134752"/>
                </a:lnTo>
                <a:lnTo>
                  <a:pt x="3126695" y="1139979"/>
                </a:lnTo>
                <a:lnTo>
                  <a:pt x="3274429" y="1209308"/>
                </a:lnTo>
                <a:lnTo>
                  <a:pt x="3286267" y="1203492"/>
                </a:lnTo>
                <a:lnTo>
                  <a:pt x="3259118" y="1059655"/>
                </a:lnTo>
                <a:cubicBezTo>
                  <a:pt x="3258405" y="1055942"/>
                  <a:pt x="3261002" y="1052015"/>
                  <a:pt x="3264977" y="1051056"/>
                </a:cubicBezTo>
                <a:cubicBezTo>
                  <a:pt x="3269218" y="1050549"/>
                  <a:pt x="3273182" y="1053114"/>
                  <a:pt x="3273689" y="1057311"/>
                </a:cubicBezTo>
                <a:lnTo>
                  <a:pt x="3300257" y="1197808"/>
                </a:lnTo>
                <a:lnTo>
                  <a:pt x="3325404" y="1206381"/>
                </a:lnTo>
                <a:cubicBezTo>
                  <a:pt x="3332440" y="1212589"/>
                  <a:pt x="3337106" y="1221501"/>
                  <a:pt x="3337758" y="1231667"/>
                </a:cubicBezTo>
                <a:cubicBezTo>
                  <a:pt x="3339063" y="1252001"/>
                  <a:pt x="3323790" y="1269174"/>
                  <a:pt x="3303521" y="1270475"/>
                </a:cubicBezTo>
                <a:cubicBezTo>
                  <a:pt x="3283252" y="1271775"/>
                  <a:pt x="3265909" y="1256696"/>
                  <a:pt x="3264604" y="1236362"/>
                </a:cubicBezTo>
                <a:lnTo>
                  <a:pt x="3267828" y="1226836"/>
                </a:lnTo>
                <a:lnTo>
                  <a:pt x="3120662" y="1157712"/>
                </a:lnTo>
                <a:lnTo>
                  <a:pt x="3119444" y="1161293"/>
                </a:lnTo>
                <a:cubicBezTo>
                  <a:pt x="3113255" y="1168290"/>
                  <a:pt x="3104370" y="1172909"/>
                  <a:pt x="3094235" y="1173559"/>
                </a:cubicBezTo>
                <a:cubicBezTo>
                  <a:pt x="3073967" y="1174860"/>
                  <a:pt x="3056625" y="1159780"/>
                  <a:pt x="3055318" y="1139446"/>
                </a:cubicBezTo>
                <a:close/>
                <a:moveTo>
                  <a:pt x="2966952" y="1345851"/>
                </a:moveTo>
                <a:cubicBezTo>
                  <a:pt x="2966953" y="1315955"/>
                  <a:pt x="2991434" y="1291709"/>
                  <a:pt x="3021094" y="1291709"/>
                </a:cubicBezTo>
                <a:cubicBezTo>
                  <a:pt x="3051226" y="1291709"/>
                  <a:pt x="3075470" y="1315955"/>
                  <a:pt x="3075470" y="1345851"/>
                </a:cubicBezTo>
                <a:lnTo>
                  <a:pt x="3074094" y="1349185"/>
                </a:lnTo>
                <a:lnTo>
                  <a:pt x="3200347" y="1382622"/>
                </a:lnTo>
                <a:lnTo>
                  <a:pt x="3208819" y="1361905"/>
                </a:lnTo>
                <a:cubicBezTo>
                  <a:pt x="3221312" y="1349253"/>
                  <a:pt x="3238573" y="1341425"/>
                  <a:pt x="3257648" y="1341425"/>
                </a:cubicBezTo>
                <a:cubicBezTo>
                  <a:pt x="3276840" y="1341425"/>
                  <a:pt x="3294218" y="1349252"/>
                  <a:pt x="3306798" y="1361905"/>
                </a:cubicBezTo>
                <a:lnTo>
                  <a:pt x="3316449" y="1376301"/>
                </a:lnTo>
                <a:lnTo>
                  <a:pt x="3428496" y="1323357"/>
                </a:lnTo>
                <a:lnTo>
                  <a:pt x="3425850" y="1312958"/>
                </a:lnTo>
                <a:cubicBezTo>
                  <a:pt x="3428219" y="1297149"/>
                  <a:pt x="3442667" y="1286532"/>
                  <a:pt x="3458063" y="1288655"/>
                </a:cubicBezTo>
                <a:cubicBezTo>
                  <a:pt x="3473696" y="1291015"/>
                  <a:pt x="3484591" y="1305407"/>
                  <a:pt x="3482222" y="1320743"/>
                </a:cubicBezTo>
                <a:cubicBezTo>
                  <a:pt x="3480091" y="1336552"/>
                  <a:pt x="3465642" y="1347405"/>
                  <a:pt x="3450010" y="1345282"/>
                </a:cubicBezTo>
                <a:lnTo>
                  <a:pt x="3434074" y="1335903"/>
                </a:lnTo>
                <a:lnTo>
                  <a:pt x="3322574" y="1388500"/>
                </a:lnTo>
                <a:lnTo>
                  <a:pt x="3327160" y="1411339"/>
                </a:lnTo>
                <a:cubicBezTo>
                  <a:pt x="3327160" y="1440117"/>
                  <a:pt x="3309651" y="1464921"/>
                  <a:pt x="3284702" y="1475526"/>
                </a:cubicBezTo>
                <a:lnTo>
                  <a:pt x="3280168" y="1476446"/>
                </a:lnTo>
                <a:lnTo>
                  <a:pt x="3294497" y="1592862"/>
                </a:lnTo>
                <a:lnTo>
                  <a:pt x="3318522" y="1602703"/>
                </a:lnTo>
                <a:cubicBezTo>
                  <a:pt x="3325147" y="1609289"/>
                  <a:pt x="3329232" y="1618423"/>
                  <a:pt x="3329232" y="1628611"/>
                </a:cubicBezTo>
                <a:cubicBezTo>
                  <a:pt x="3329232" y="1648987"/>
                  <a:pt x="3312890" y="1665381"/>
                  <a:pt x="3292580" y="1665381"/>
                </a:cubicBezTo>
                <a:cubicBezTo>
                  <a:pt x="3272269" y="1665381"/>
                  <a:pt x="3255927" y="1648986"/>
                  <a:pt x="3255928" y="1628611"/>
                </a:cubicBezTo>
                <a:cubicBezTo>
                  <a:pt x="3255928" y="1618424"/>
                  <a:pt x="3260013" y="1609290"/>
                  <a:pt x="3266637" y="1602703"/>
                </a:cubicBezTo>
                <a:lnTo>
                  <a:pt x="3280158" y="1597164"/>
                </a:lnTo>
                <a:lnTo>
                  <a:pt x="3265621" y="1479398"/>
                </a:lnTo>
                <a:lnTo>
                  <a:pt x="3257648" y="1481017"/>
                </a:lnTo>
                <a:cubicBezTo>
                  <a:pt x="3238573" y="1481017"/>
                  <a:pt x="3221312" y="1473190"/>
                  <a:pt x="3208819" y="1460567"/>
                </a:cubicBezTo>
                <a:lnTo>
                  <a:pt x="3205567" y="1455696"/>
                </a:lnTo>
                <a:lnTo>
                  <a:pt x="3128954" y="1510192"/>
                </a:lnTo>
                <a:lnTo>
                  <a:pt x="3134603" y="1522702"/>
                </a:lnTo>
                <a:cubicBezTo>
                  <a:pt x="3135544" y="1541127"/>
                  <a:pt x="3121420" y="1556246"/>
                  <a:pt x="3103530" y="1556955"/>
                </a:cubicBezTo>
                <a:cubicBezTo>
                  <a:pt x="3085169" y="1557663"/>
                  <a:pt x="3070103" y="1543490"/>
                  <a:pt x="3069397" y="1525536"/>
                </a:cubicBezTo>
                <a:cubicBezTo>
                  <a:pt x="3068455" y="1507111"/>
                  <a:pt x="3082579" y="1491993"/>
                  <a:pt x="3100705" y="1491520"/>
                </a:cubicBezTo>
                <a:lnTo>
                  <a:pt x="3121273" y="1498913"/>
                </a:lnTo>
                <a:lnTo>
                  <a:pt x="3197877" y="1444180"/>
                </a:lnTo>
                <a:lnTo>
                  <a:pt x="3194027" y="1438413"/>
                </a:lnTo>
                <a:cubicBezTo>
                  <a:pt x="3190534" y="1430082"/>
                  <a:pt x="3188604" y="1420931"/>
                  <a:pt x="3188604" y="1411339"/>
                </a:cubicBezTo>
                <a:lnTo>
                  <a:pt x="3192504" y="1401800"/>
                </a:lnTo>
                <a:lnTo>
                  <a:pt x="3066171" y="1368377"/>
                </a:lnTo>
                <a:lnTo>
                  <a:pt x="3059581" y="1384338"/>
                </a:lnTo>
                <a:cubicBezTo>
                  <a:pt x="3049755" y="1394166"/>
                  <a:pt x="3036159" y="1400228"/>
                  <a:pt x="3021095" y="1400228"/>
                </a:cubicBezTo>
                <a:cubicBezTo>
                  <a:pt x="2991433" y="1400228"/>
                  <a:pt x="2966952" y="1375982"/>
                  <a:pt x="2966952" y="1345851"/>
                </a:cubicBezTo>
                <a:close/>
                <a:moveTo>
                  <a:pt x="2888657" y="415518"/>
                </a:moveTo>
                <a:cubicBezTo>
                  <a:pt x="2900618" y="388119"/>
                  <a:pt x="2932754" y="375692"/>
                  <a:pt x="2959938" y="387559"/>
                </a:cubicBezTo>
                <a:cubicBezTo>
                  <a:pt x="2987550" y="399613"/>
                  <a:pt x="3000073" y="431535"/>
                  <a:pt x="2988110" y="458933"/>
                </a:cubicBezTo>
                <a:lnTo>
                  <a:pt x="2985514" y="461439"/>
                </a:lnTo>
                <a:lnTo>
                  <a:pt x="3073811" y="531461"/>
                </a:lnTo>
                <a:lnTo>
                  <a:pt x="3076596" y="527459"/>
                </a:lnTo>
                <a:cubicBezTo>
                  <a:pt x="3096237" y="508654"/>
                  <a:pt x="3125767" y="502329"/>
                  <a:pt x="3151989" y="513776"/>
                </a:cubicBezTo>
                <a:cubicBezTo>
                  <a:pt x="3187161" y="529131"/>
                  <a:pt x="3203165" y="570278"/>
                  <a:pt x="3187719" y="605660"/>
                </a:cubicBezTo>
                <a:cubicBezTo>
                  <a:pt x="3172369" y="640825"/>
                  <a:pt x="3131321" y="657066"/>
                  <a:pt x="3096142" y="641710"/>
                </a:cubicBezTo>
                <a:cubicBezTo>
                  <a:pt x="3087401" y="637894"/>
                  <a:pt x="3079859" y="632466"/>
                  <a:pt x="3073702" y="625921"/>
                </a:cubicBezTo>
                <a:lnTo>
                  <a:pt x="3064583" y="611405"/>
                </a:lnTo>
                <a:lnTo>
                  <a:pt x="2971379" y="630947"/>
                </a:lnTo>
                <a:lnTo>
                  <a:pt x="2971551" y="644671"/>
                </a:lnTo>
                <a:cubicBezTo>
                  <a:pt x="2965041" y="661934"/>
                  <a:pt x="2946050" y="670140"/>
                  <a:pt x="2929373" y="663633"/>
                </a:cubicBezTo>
                <a:cubicBezTo>
                  <a:pt x="2912261" y="656936"/>
                  <a:pt x="2904123" y="637918"/>
                  <a:pt x="2910655" y="621182"/>
                </a:cubicBezTo>
                <a:cubicBezTo>
                  <a:pt x="2917166" y="603919"/>
                  <a:pt x="2936160" y="595714"/>
                  <a:pt x="2952961" y="602533"/>
                </a:cubicBezTo>
                <a:lnTo>
                  <a:pt x="2968853" y="617538"/>
                </a:lnTo>
                <a:lnTo>
                  <a:pt x="3059688" y="598292"/>
                </a:lnTo>
                <a:lnTo>
                  <a:pt x="3060746" y="550228"/>
                </a:lnTo>
                <a:lnTo>
                  <a:pt x="3062047" y="548358"/>
                </a:lnTo>
                <a:lnTo>
                  <a:pt x="2970577" y="475859"/>
                </a:lnTo>
                <a:lnTo>
                  <a:pt x="2958153" y="487850"/>
                </a:lnTo>
                <a:cubicBezTo>
                  <a:pt x="2945214" y="492926"/>
                  <a:pt x="2930329" y="493042"/>
                  <a:pt x="2916521" y="487015"/>
                </a:cubicBezTo>
                <a:cubicBezTo>
                  <a:pt x="2889339" y="475149"/>
                  <a:pt x="2876603" y="443133"/>
                  <a:pt x="2888657" y="415518"/>
                </a:cubicBezTo>
                <a:close/>
                <a:moveTo>
                  <a:pt x="2735015" y="830448"/>
                </a:moveTo>
                <a:cubicBezTo>
                  <a:pt x="2734872" y="821066"/>
                  <a:pt x="2738325" y="811641"/>
                  <a:pt x="2745408" y="804363"/>
                </a:cubicBezTo>
                <a:cubicBezTo>
                  <a:pt x="2759572" y="789807"/>
                  <a:pt x="2782709" y="789529"/>
                  <a:pt x="2797310" y="803738"/>
                </a:cubicBezTo>
                <a:cubicBezTo>
                  <a:pt x="2804612" y="810843"/>
                  <a:pt x="2808307" y="820141"/>
                  <a:pt x="2808408" y="829482"/>
                </a:cubicBezTo>
                <a:lnTo>
                  <a:pt x="2802948" y="843036"/>
                </a:lnTo>
                <a:lnTo>
                  <a:pt x="2898780" y="915734"/>
                </a:lnTo>
                <a:lnTo>
                  <a:pt x="2901884" y="907906"/>
                </a:lnTo>
                <a:cubicBezTo>
                  <a:pt x="2915185" y="894235"/>
                  <a:pt x="2932834" y="887324"/>
                  <a:pt x="2950594" y="887175"/>
                </a:cubicBezTo>
                <a:lnTo>
                  <a:pt x="2956356" y="888242"/>
                </a:lnTo>
                <a:lnTo>
                  <a:pt x="2970732" y="795329"/>
                </a:lnTo>
                <a:lnTo>
                  <a:pt x="2957824" y="790653"/>
                </a:lnTo>
                <a:cubicBezTo>
                  <a:pt x="2950891" y="784565"/>
                  <a:pt x="2947179" y="776354"/>
                  <a:pt x="2946698" y="768001"/>
                </a:cubicBezTo>
                <a:cubicBezTo>
                  <a:pt x="2946213" y="759648"/>
                  <a:pt x="2948960" y="751153"/>
                  <a:pt x="2954944" y="744495"/>
                </a:cubicBezTo>
                <a:cubicBezTo>
                  <a:pt x="2967245" y="730843"/>
                  <a:pt x="2987913" y="729931"/>
                  <a:pt x="3001273" y="741946"/>
                </a:cubicBezTo>
                <a:cubicBezTo>
                  <a:pt x="3015133" y="754121"/>
                  <a:pt x="3016115" y="774786"/>
                  <a:pt x="3003813" y="788106"/>
                </a:cubicBezTo>
                <a:lnTo>
                  <a:pt x="2984175" y="797690"/>
                </a:lnTo>
                <a:lnTo>
                  <a:pt x="2969971" y="890763"/>
                </a:lnTo>
                <a:lnTo>
                  <a:pt x="2976791" y="892025"/>
                </a:lnTo>
                <a:cubicBezTo>
                  <a:pt x="2985196" y="895332"/>
                  <a:pt x="2993101" y="900330"/>
                  <a:pt x="2999976" y="907021"/>
                </a:cubicBezTo>
                <a:lnTo>
                  <a:pt x="3005773" y="915457"/>
                </a:lnTo>
                <a:lnTo>
                  <a:pt x="3116148" y="849239"/>
                </a:lnTo>
                <a:lnTo>
                  <a:pt x="3109306" y="833385"/>
                </a:lnTo>
                <a:cubicBezTo>
                  <a:pt x="3109118" y="819487"/>
                  <a:pt x="3114252" y="805518"/>
                  <a:pt x="3124756" y="794720"/>
                </a:cubicBezTo>
                <a:cubicBezTo>
                  <a:pt x="3145439" y="773463"/>
                  <a:pt x="3179891" y="772828"/>
                  <a:pt x="3201481" y="793842"/>
                </a:cubicBezTo>
                <a:cubicBezTo>
                  <a:pt x="3222906" y="814692"/>
                  <a:pt x="3223209" y="849147"/>
                  <a:pt x="3202523" y="870404"/>
                </a:cubicBezTo>
                <a:cubicBezTo>
                  <a:pt x="3181513" y="891998"/>
                  <a:pt x="3147225" y="892464"/>
                  <a:pt x="3125801" y="871615"/>
                </a:cubicBezTo>
                <a:lnTo>
                  <a:pt x="3124371" y="868302"/>
                </a:lnTo>
                <a:lnTo>
                  <a:pt x="3016375" y="933059"/>
                </a:lnTo>
                <a:lnTo>
                  <a:pt x="3021303" y="955985"/>
                </a:lnTo>
                <a:cubicBezTo>
                  <a:pt x="3021657" y="973761"/>
                  <a:pt x="3015229" y="991590"/>
                  <a:pt x="3001925" y="1005261"/>
                </a:cubicBezTo>
                <a:cubicBezTo>
                  <a:pt x="2975157" y="1032769"/>
                  <a:pt x="2931007" y="1033242"/>
                  <a:pt x="2903340" y="1006319"/>
                </a:cubicBezTo>
                <a:cubicBezTo>
                  <a:pt x="2889591" y="992938"/>
                  <a:pt x="2882537" y="975213"/>
                  <a:pt x="2882263" y="957394"/>
                </a:cubicBezTo>
                <a:lnTo>
                  <a:pt x="2893118" y="930015"/>
                </a:lnTo>
                <a:lnTo>
                  <a:pt x="2796032" y="856313"/>
                </a:lnTo>
                <a:lnTo>
                  <a:pt x="2772222" y="866666"/>
                </a:lnTo>
                <a:cubicBezTo>
                  <a:pt x="2762893" y="866822"/>
                  <a:pt x="2753499" y="863379"/>
                  <a:pt x="2746197" y="856275"/>
                </a:cubicBezTo>
                <a:cubicBezTo>
                  <a:pt x="2738896" y="849170"/>
                  <a:pt x="2735158" y="839831"/>
                  <a:pt x="2735015" y="830448"/>
                </a:cubicBezTo>
                <a:close/>
                <a:moveTo>
                  <a:pt x="2664505" y="1059587"/>
                </a:moveTo>
                <a:cubicBezTo>
                  <a:pt x="2676465" y="1032188"/>
                  <a:pt x="2708602" y="1019761"/>
                  <a:pt x="2735786" y="1031628"/>
                </a:cubicBezTo>
                <a:cubicBezTo>
                  <a:pt x="2763398" y="1043682"/>
                  <a:pt x="2775920" y="1075603"/>
                  <a:pt x="2763958" y="1103002"/>
                </a:cubicBezTo>
                <a:lnTo>
                  <a:pt x="2761362" y="1105508"/>
                </a:lnTo>
                <a:lnTo>
                  <a:pt x="2849655" y="1175530"/>
                </a:lnTo>
                <a:lnTo>
                  <a:pt x="2852442" y="1171528"/>
                </a:lnTo>
                <a:cubicBezTo>
                  <a:pt x="2872083" y="1152723"/>
                  <a:pt x="2901609" y="1146397"/>
                  <a:pt x="2927835" y="1157845"/>
                </a:cubicBezTo>
                <a:cubicBezTo>
                  <a:pt x="2963014" y="1173201"/>
                  <a:pt x="2979015" y="1214348"/>
                  <a:pt x="2963571" y="1249729"/>
                </a:cubicBezTo>
                <a:cubicBezTo>
                  <a:pt x="2948220" y="1284895"/>
                  <a:pt x="2907167" y="1301135"/>
                  <a:pt x="2871987" y="1285778"/>
                </a:cubicBezTo>
                <a:cubicBezTo>
                  <a:pt x="2863246" y="1281962"/>
                  <a:pt x="2855703" y="1276534"/>
                  <a:pt x="2849546" y="1269990"/>
                </a:cubicBezTo>
                <a:lnTo>
                  <a:pt x="2840427" y="1255474"/>
                </a:lnTo>
                <a:lnTo>
                  <a:pt x="2747226" y="1275015"/>
                </a:lnTo>
                <a:lnTo>
                  <a:pt x="2747398" y="1288740"/>
                </a:lnTo>
                <a:cubicBezTo>
                  <a:pt x="2740889" y="1306004"/>
                  <a:pt x="2721897" y="1314209"/>
                  <a:pt x="2705220" y="1307701"/>
                </a:cubicBezTo>
                <a:cubicBezTo>
                  <a:pt x="2688109" y="1301005"/>
                  <a:pt x="2679972" y="1281988"/>
                  <a:pt x="2686507" y="1265252"/>
                </a:cubicBezTo>
                <a:cubicBezTo>
                  <a:pt x="2693016" y="1247988"/>
                  <a:pt x="2712009" y="1239783"/>
                  <a:pt x="2728807" y="1246601"/>
                </a:cubicBezTo>
                <a:lnTo>
                  <a:pt x="2744699" y="1261606"/>
                </a:lnTo>
                <a:lnTo>
                  <a:pt x="2835531" y="1242361"/>
                </a:lnTo>
                <a:lnTo>
                  <a:pt x="2836585" y="1194296"/>
                </a:lnTo>
                <a:lnTo>
                  <a:pt x="2837887" y="1192425"/>
                </a:lnTo>
                <a:lnTo>
                  <a:pt x="2746423" y="1119927"/>
                </a:lnTo>
                <a:lnTo>
                  <a:pt x="2734001" y="1131919"/>
                </a:lnTo>
                <a:cubicBezTo>
                  <a:pt x="2721062" y="1136995"/>
                  <a:pt x="2706178" y="1137112"/>
                  <a:pt x="2692370" y="1131084"/>
                </a:cubicBezTo>
                <a:cubicBezTo>
                  <a:pt x="2665187" y="1119217"/>
                  <a:pt x="2652450" y="1087202"/>
                  <a:pt x="2664505" y="1059587"/>
                </a:cubicBezTo>
                <a:close/>
                <a:moveTo>
                  <a:pt x="2510849" y="1474515"/>
                </a:moveTo>
                <a:cubicBezTo>
                  <a:pt x="2510707" y="1465134"/>
                  <a:pt x="2514160" y="1455709"/>
                  <a:pt x="2521242" y="1448431"/>
                </a:cubicBezTo>
                <a:cubicBezTo>
                  <a:pt x="2535407" y="1433875"/>
                  <a:pt x="2558554" y="1433597"/>
                  <a:pt x="2573156" y="1447807"/>
                </a:cubicBezTo>
                <a:cubicBezTo>
                  <a:pt x="2580457" y="1454912"/>
                  <a:pt x="2584153" y="1464210"/>
                  <a:pt x="2584255" y="1473552"/>
                </a:cubicBezTo>
                <a:lnTo>
                  <a:pt x="2578794" y="1487105"/>
                </a:lnTo>
                <a:lnTo>
                  <a:pt x="2674628" y="1559803"/>
                </a:lnTo>
                <a:lnTo>
                  <a:pt x="2677732" y="1551976"/>
                </a:lnTo>
                <a:cubicBezTo>
                  <a:pt x="2691035" y="1538305"/>
                  <a:pt x="2708680" y="1531393"/>
                  <a:pt x="2726439" y="1531244"/>
                </a:cubicBezTo>
                <a:lnTo>
                  <a:pt x="2732197" y="1532310"/>
                </a:lnTo>
                <a:lnTo>
                  <a:pt x="2746574" y="1439398"/>
                </a:lnTo>
                <a:lnTo>
                  <a:pt x="2733670" y="1434721"/>
                </a:lnTo>
                <a:cubicBezTo>
                  <a:pt x="2726738" y="1428633"/>
                  <a:pt x="2723027" y="1420423"/>
                  <a:pt x="2722544" y="1412070"/>
                </a:cubicBezTo>
                <a:cubicBezTo>
                  <a:pt x="2722061" y="1403717"/>
                  <a:pt x="2724807" y="1395222"/>
                  <a:pt x="2730793" y="1388564"/>
                </a:cubicBezTo>
                <a:cubicBezTo>
                  <a:pt x="2743090" y="1374911"/>
                  <a:pt x="2763754" y="1373999"/>
                  <a:pt x="2777114" y="1386014"/>
                </a:cubicBezTo>
                <a:cubicBezTo>
                  <a:pt x="2790974" y="1398189"/>
                  <a:pt x="2791959" y="1418855"/>
                  <a:pt x="2779656" y="1432175"/>
                </a:cubicBezTo>
                <a:lnTo>
                  <a:pt x="2760014" y="1441759"/>
                </a:lnTo>
                <a:lnTo>
                  <a:pt x="2745813" y="1534830"/>
                </a:lnTo>
                <a:lnTo>
                  <a:pt x="2752632" y="1536093"/>
                </a:lnTo>
                <a:cubicBezTo>
                  <a:pt x="2761038" y="1539400"/>
                  <a:pt x="2768943" y="1544398"/>
                  <a:pt x="2775818" y="1551088"/>
                </a:cubicBezTo>
                <a:lnTo>
                  <a:pt x="2781617" y="1559525"/>
                </a:lnTo>
                <a:lnTo>
                  <a:pt x="2891993" y="1493307"/>
                </a:lnTo>
                <a:lnTo>
                  <a:pt x="2885150" y="1477454"/>
                </a:lnTo>
                <a:cubicBezTo>
                  <a:pt x="2884962" y="1463556"/>
                  <a:pt x="2890099" y="1449586"/>
                  <a:pt x="2900607" y="1438789"/>
                </a:cubicBezTo>
                <a:cubicBezTo>
                  <a:pt x="2921293" y="1417533"/>
                  <a:pt x="2955742" y="1416898"/>
                  <a:pt x="2977335" y="1437911"/>
                </a:cubicBezTo>
                <a:cubicBezTo>
                  <a:pt x="2998762" y="1458762"/>
                  <a:pt x="2999062" y="1493216"/>
                  <a:pt x="2978376" y="1514473"/>
                </a:cubicBezTo>
                <a:cubicBezTo>
                  <a:pt x="2957363" y="1536067"/>
                  <a:pt x="2923077" y="1536534"/>
                  <a:pt x="2901652" y="1515684"/>
                </a:cubicBezTo>
                <a:lnTo>
                  <a:pt x="2900221" y="1512370"/>
                </a:lnTo>
                <a:lnTo>
                  <a:pt x="2792219" y="1577127"/>
                </a:lnTo>
                <a:lnTo>
                  <a:pt x="2797146" y="1600053"/>
                </a:lnTo>
                <a:cubicBezTo>
                  <a:pt x="2797501" y="1617829"/>
                  <a:pt x="2791072" y="1635658"/>
                  <a:pt x="2777770" y="1649329"/>
                </a:cubicBezTo>
                <a:cubicBezTo>
                  <a:pt x="2750999" y="1676837"/>
                  <a:pt x="2706852" y="1677311"/>
                  <a:pt x="2679188" y="1650387"/>
                </a:cubicBezTo>
                <a:cubicBezTo>
                  <a:pt x="2665439" y="1637007"/>
                  <a:pt x="2658383" y="1619281"/>
                  <a:pt x="2658109" y="1601462"/>
                </a:cubicBezTo>
                <a:lnTo>
                  <a:pt x="2668966" y="1574084"/>
                </a:lnTo>
                <a:lnTo>
                  <a:pt x="2571877" y="1500381"/>
                </a:lnTo>
                <a:lnTo>
                  <a:pt x="2548068" y="1510736"/>
                </a:lnTo>
                <a:cubicBezTo>
                  <a:pt x="2538728" y="1510889"/>
                  <a:pt x="2529333" y="1507447"/>
                  <a:pt x="2522032" y="1500342"/>
                </a:cubicBezTo>
                <a:cubicBezTo>
                  <a:pt x="2514731" y="1493237"/>
                  <a:pt x="2510992" y="1483898"/>
                  <a:pt x="2510849" y="1474515"/>
                </a:cubicBezTo>
                <a:close/>
                <a:moveTo>
                  <a:pt x="2498441" y="603623"/>
                </a:moveTo>
                <a:cubicBezTo>
                  <a:pt x="2498441" y="583313"/>
                  <a:pt x="2514835" y="566971"/>
                  <a:pt x="2535210" y="566971"/>
                </a:cubicBezTo>
                <a:cubicBezTo>
                  <a:pt x="2545398" y="566970"/>
                  <a:pt x="2554531" y="571056"/>
                  <a:pt x="2561117" y="577680"/>
                </a:cubicBezTo>
                <a:lnTo>
                  <a:pt x="2566655" y="591203"/>
                </a:lnTo>
                <a:lnTo>
                  <a:pt x="2684425" y="576666"/>
                </a:lnTo>
                <a:lnTo>
                  <a:pt x="2682807" y="568692"/>
                </a:lnTo>
                <a:cubicBezTo>
                  <a:pt x="2682806" y="549617"/>
                  <a:pt x="2690634" y="532356"/>
                  <a:pt x="2703256" y="519864"/>
                </a:cubicBezTo>
                <a:lnTo>
                  <a:pt x="2708127" y="516612"/>
                </a:lnTo>
                <a:lnTo>
                  <a:pt x="2653632" y="439998"/>
                </a:lnTo>
                <a:lnTo>
                  <a:pt x="2641122" y="445647"/>
                </a:lnTo>
                <a:cubicBezTo>
                  <a:pt x="2622695" y="446589"/>
                  <a:pt x="2607577" y="432464"/>
                  <a:pt x="2606868" y="414574"/>
                </a:cubicBezTo>
                <a:cubicBezTo>
                  <a:pt x="2606159" y="396213"/>
                  <a:pt x="2620334" y="381147"/>
                  <a:pt x="2638287" y="380441"/>
                </a:cubicBezTo>
                <a:cubicBezTo>
                  <a:pt x="2656713" y="379500"/>
                  <a:pt x="2671832" y="393623"/>
                  <a:pt x="2672303" y="411749"/>
                </a:cubicBezTo>
                <a:lnTo>
                  <a:pt x="2664909" y="432318"/>
                </a:lnTo>
                <a:lnTo>
                  <a:pt x="2719643" y="508922"/>
                </a:lnTo>
                <a:lnTo>
                  <a:pt x="2725410" y="505071"/>
                </a:lnTo>
                <a:cubicBezTo>
                  <a:pt x="2733740" y="501579"/>
                  <a:pt x="2742892" y="499648"/>
                  <a:pt x="2752485" y="499648"/>
                </a:cubicBezTo>
                <a:lnTo>
                  <a:pt x="2762528" y="501650"/>
                </a:lnTo>
                <a:lnTo>
                  <a:pt x="2794514" y="380740"/>
                </a:lnTo>
                <a:lnTo>
                  <a:pt x="2779486" y="370625"/>
                </a:lnTo>
                <a:cubicBezTo>
                  <a:pt x="2769656" y="360797"/>
                  <a:pt x="2763595" y="347203"/>
                  <a:pt x="2763595" y="332137"/>
                </a:cubicBezTo>
                <a:cubicBezTo>
                  <a:pt x="2763595" y="302476"/>
                  <a:pt x="2787844" y="277995"/>
                  <a:pt x="2817971" y="277995"/>
                </a:cubicBezTo>
                <a:cubicBezTo>
                  <a:pt x="2847854" y="277994"/>
                  <a:pt x="2872101" y="302475"/>
                  <a:pt x="2872101" y="332136"/>
                </a:cubicBezTo>
                <a:cubicBezTo>
                  <a:pt x="2872100" y="362267"/>
                  <a:pt x="2847854" y="386513"/>
                  <a:pt x="2817971" y="386514"/>
                </a:cubicBezTo>
                <a:lnTo>
                  <a:pt x="2814458" y="385809"/>
                </a:lnTo>
                <a:lnTo>
                  <a:pt x="2782397" y="506871"/>
                </a:lnTo>
                <a:lnTo>
                  <a:pt x="2801917" y="519863"/>
                </a:lnTo>
                <a:cubicBezTo>
                  <a:pt x="2814557" y="532354"/>
                  <a:pt x="2822382" y="549616"/>
                  <a:pt x="2822383" y="568691"/>
                </a:cubicBezTo>
                <a:cubicBezTo>
                  <a:pt x="2822383" y="587882"/>
                  <a:pt x="2814554" y="605260"/>
                  <a:pt x="2801903" y="617841"/>
                </a:cubicBezTo>
                <a:lnTo>
                  <a:pt x="2787521" y="627494"/>
                </a:lnTo>
                <a:lnTo>
                  <a:pt x="2840451" y="739538"/>
                </a:lnTo>
                <a:lnTo>
                  <a:pt x="2850850" y="736892"/>
                </a:lnTo>
                <a:cubicBezTo>
                  <a:pt x="2866656" y="739262"/>
                  <a:pt x="2877274" y="753710"/>
                  <a:pt x="2875151" y="769106"/>
                </a:cubicBezTo>
                <a:cubicBezTo>
                  <a:pt x="2872793" y="784738"/>
                  <a:pt x="2858399" y="795633"/>
                  <a:pt x="2843063" y="793265"/>
                </a:cubicBezTo>
                <a:cubicBezTo>
                  <a:pt x="2827257" y="791133"/>
                  <a:pt x="2816404" y="776685"/>
                  <a:pt x="2818528" y="761053"/>
                </a:cubicBezTo>
                <a:lnTo>
                  <a:pt x="2827905" y="745117"/>
                </a:lnTo>
                <a:lnTo>
                  <a:pt x="2775321" y="633618"/>
                </a:lnTo>
                <a:lnTo>
                  <a:pt x="2752485" y="638205"/>
                </a:lnTo>
                <a:cubicBezTo>
                  <a:pt x="2723707" y="638204"/>
                  <a:pt x="2698901" y="620695"/>
                  <a:pt x="2688297" y="595747"/>
                </a:cubicBezTo>
                <a:lnTo>
                  <a:pt x="2687378" y="591213"/>
                </a:lnTo>
                <a:lnTo>
                  <a:pt x="2570961" y="605541"/>
                </a:lnTo>
                <a:lnTo>
                  <a:pt x="2561116" y="629565"/>
                </a:lnTo>
                <a:cubicBezTo>
                  <a:pt x="2554531" y="636190"/>
                  <a:pt x="2545397" y="640275"/>
                  <a:pt x="2535211" y="640276"/>
                </a:cubicBezTo>
                <a:cubicBezTo>
                  <a:pt x="2514834" y="640276"/>
                  <a:pt x="2498442" y="623934"/>
                  <a:pt x="2498441" y="603623"/>
                </a:cubicBezTo>
                <a:close/>
                <a:moveTo>
                  <a:pt x="2274277" y="1247691"/>
                </a:moveTo>
                <a:cubicBezTo>
                  <a:pt x="2274277" y="1227380"/>
                  <a:pt x="2290671" y="1211039"/>
                  <a:pt x="2311048" y="1211039"/>
                </a:cubicBezTo>
                <a:cubicBezTo>
                  <a:pt x="2321235" y="1211038"/>
                  <a:pt x="2330368" y="1215124"/>
                  <a:pt x="2336954" y="1221748"/>
                </a:cubicBezTo>
                <a:lnTo>
                  <a:pt x="2342493" y="1235270"/>
                </a:lnTo>
                <a:lnTo>
                  <a:pt x="2460258" y="1220733"/>
                </a:lnTo>
                <a:lnTo>
                  <a:pt x="2458641" y="1212760"/>
                </a:lnTo>
                <a:cubicBezTo>
                  <a:pt x="2458641" y="1193684"/>
                  <a:pt x="2466467" y="1176423"/>
                  <a:pt x="2479091" y="1163931"/>
                </a:cubicBezTo>
                <a:lnTo>
                  <a:pt x="2483961" y="1160679"/>
                </a:lnTo>
                <a:lnTo>
                  <a:pt x="2429465" y="1084065"/>
                </a:lnTo>
                <a:lnTo>
                  <a:pt x="2416955" y="1089714"/>
                </a:lnTo>
                <a:cubicBezTo>
                  <a:pt x="2398527" y="1090655"/>
                  <a:pt x="2383410" y="1076532"/>
                  <a:pt x="2382702" y="1058642"/>
                </a:cubicBezTo>
                <a:cubicBezTo>
                  <a:pt x="2381992" y="1040280"/>
                  <a:pt x="2396167" y="1025215"/>
                  <a:pt x="2414119" y="1024508"/>
                </a:cubicBezTo>
                <a:cubicBezTo>
                  <a:pt x="2432545" y="1023567"/>
                  <a:pt x="2447664" y="1037691"/>
                  <a:pt x="2448136" y="1055816"/>
                </a:cubicBezTo>
                <a:lnTo>
                  <a:pt x="2440743" y="1076384"/>
                </a:lnTo>
                <a:lnTo>
                  <a:pt x="2495477" y="1152989"/>
                </a:lnTo>
                <a:lnTo>
                  <a:pt x="2501243" y="1149138"/>
                </a:lnTo>
                <a:cubicBezTo>
                  <a:pt x="2509575" y="1145646"/>
                  <a:pt x="2518726" y="1143715"/>
                  <a:pt x="2528318" y="1143715"/>
                </a:cubicBezTo>
                <a:lnTo>
                  <a:pt x="2538360" y="1145716"/>
                </a:lnTo>
                <a:lnTo>
                  <a:pt x="2570348" y="1024807"/>
                </a:lnTo>
                <a:lnTo>
                  <a:pt x="2555319" y="1014692"/>
                </a:lnTo>
                <a:cubicBezTo>
                  <a:pt x="2545491" y="1004864"/>
                  <a:pt x="2539430" y="991269"/>
                  <a:pt x="2539430" y="976204"/>
                </a:cubicBezTo>
                <a:cubicBezTo>
                  <a:pt x="2539430" y="946544"/>
                  <a:pt x="2563675" y="922062"/>
                  <a:pt x="2593807" y="922063"/>
                </a:cubicBezTo>
                <a:cubicBezTo>
                  <a:pt x="2623703" y="922063"/>
                  <a:pt x="2647949" y="946544"/>
                  <a:pt x="2647950" y="976205"/>
                </a:cubicBezTo>
                <a:cubicBezTo>
                  <a:pt x="2647949" y="1006336"/>
                  <a:pt x="2623703" y="1030582"/>
                  <a:pt x="2593807" y="1030582"/>
                </a:cubicBezTo>
                <a:lnTo>
                  <a:pt x="2590295" y="1029876"/>
                </a:lnTo>
                <a:lnTo>
                  <a:pt x="2558233" y="1150938"/>
                </a:lnTo>
                <a:lnTo>
                  <a:pt x="2577753" y="1163931"/>
                </a:lnTo>
                <a:cubicBezTo>
                  <a:pt x="2590405" y="1176423"/>
                  <a:pt x="2598232" y="1193684"/>
                  <a:pt x="2598232" y="1212760"/>
                </a:cubicBezTo>
                <a:cubicBezTo>
                  <a:pt x="2598232" y="1231951"/>
                  <a:pt x="2590405" y="1249330"/>
                  <a:pt x="2577752" y="1261909"/>
                </a:cubicBezTo>
                <a:lnTo>
                  <a:pt x="2563357" y="1271561"/>
                </a:lnTo>
                <a:lnTo>
                  <a:pt x="2616301" y="1383608"/>
                </a:lnTo>
                <a:lnTo>
                  <a:pt x="2626701" y="1380962"/>
                </a:lnTo>
                <a:cubicBezTo>
                  <a:pt x="2642508" y="1383331"/>
                  <a:pt x="2653126" y="1397779"/>
                  <a:pt x="2651002" y="1413174"/>
                </a:cubicBezTo>
                <a:cubicBezTo>
                  <a:pt x="2648642" y="1428807"/>
                  <a:pt x="2634249" y="1439702"/>
                  <a:pt x="2618914" y="1437334"/>
                </a:cubicBezTo>
                <a:cubicBezTo>
                  <a:pt x="2603106" y="1435202"/>
                  <a:pt x="2592253" y="1420754"/>
                  <a:pt x="2594376" y="1405122"/>
                </a:cubicBezTo>
                <a:lnTo>
                  <a:pt x="2603754" y="1389187"/>
                </a:lnTo>
                <a:lnTo>
                  <a:pt x="2551158" y="1277686"/>
                </a:lnTo>
                <a:lnTo>
                  <a:pt x="2528319" y="1282272"/>
                </a:lnTo>
                <a:cubicBezTo>
                  <a:pt x="2499541" y="1282272"/>
                  <a:pt x="2474735" y="1264762"/>
                  <a:pt x="2464131" y="1239814"/>
                </a:cubicBezTo>
                <a:lnTo>
                  <a:pt x="2463211" y="1235279"/>
                </a:lnTo>
                <a:lnTo>
                  <a:pt x="2346795" y="1249609"/>
                </a:lnTo>
                <a:lnTo>
                  <a:pt x="2336954" y="1273633"/>
                </a:lnTo>
                <a:cubicBezTo>
                  <a:pt x="2330368" y="1280257"/>
                  <a:pt x="2321235" y="1284343"/>
                  <a:pt x="2311048" y="1284343"/>
                </a:cubicBezTo>
                <a:cubicBezTo>
                  <a:pt x="2290671" y="1284343"/>
                  <a:pt x="2274278" y="1268001"/>
                  <a:pt x="2274277" y="1247691"/>
                </a:cubicBezTo>
                <a:close/>
                <a:moveTo>
                  <a:pt x="2258630" y="675040"/>
                </a:moveTo>
                <a:cubicBezTo>
                  <a:pt x="2258630" y="654664"/>
                  <a:pt x="2274971" y="638505"/>
                  <a:pt x="2295281" y="638505"/>
                </a:cubicBezTo>
                <a:cubicBezTo>
                  <a:pt x="2315590" y="638505"/>
                  <a:pt x="2331932" y="654664"/>
                  <a:pt x="2331932" y="675040"/>
                </a:cubicBezTo>
                <a:lnTo>
                  <a:pt x="2328105" y="684339"/>
                </a:lnTo>
                <a:lnTo>
                  <a:pt x="2470542" y="762745"/>
                </a:lnTo>
                <a:lnTo>
                  <a:pt x="2471987" y="759250"/>
                </a:lnTo>
                <a:cubicBezTo>
                  <a:pt x="2478611" y="752663"/>
                  <a:pt x="2487775" y="748622"/>
                  <a:pt x="2497930" y="748623"/>
                </a:cubicBezTo>
                <a:cubicBezTo>
                  <a:pt x="2518240" y="748623"/>
                  <a:pt x="2534582" y="764783"/>
                  <a:pt x="2534581" y="785158"/>
                </a:cubicBezTo>
                <a:cubicBezTo>
                  <a:pt x="2534581" y="805534"/>
                  <a:pt x="2518240" y="821928"/>
                  <a:pt x="2497930" y="821928"/>
                </a:cubicBezTo>
                <a:lnTo>
                  <a:pt x="2489262" y="818338"/>
                </a:lnTo>
                <a:lnTo>
                  <a:pt x="2352789" y="892769"/>
                </a:lnTo>
                <a:lnTo>
                  <a:pt x="2355335" y="898926"/>
                </a:lnTo>
                <a:cubicBezTo>
                  <a:pt x="2355335" y="919302"/>
                  <a:pt x="2338994" y="935696"/>
                  <a:pt x="2318681" y="935695"/>
                </a:cubicBezTo>
                <a:cubicBezTo>
                  <a:pt x="2298372" y="935695"/>
                  <a:pt x="2282030" y="919301"/>
                  <a:pt x="2282030" y="898926"/>
                </a:cubicBezTo>
                <a:cubicBezTo>
                  <a:pt x="2282030" y="878550"/>
                  <a:pt x="2298371" y="862391"/>
                  <a:pt x="2318682" y="862391"/>
                </a:cubicBezTo>
                <a:cubicBezTo>
                  <a:pt x="2328837" y="862390"/>
                  <a:pt x="2338000" y="866431"/>
                  <a:pt x="2344625" y="873017"/>
                </a:cubicBezTo>
                <a:lnTo>
                  <a:pt x="2345619" y="875421"/>
                </a:lnTo>
                <a:lnTo>
                  <a:pt x="2470432" y="807403"/>
                </a:lnTo>
                <a:lnTo>
                  <a:pt x="2461277" y="785158"/>
                </a:lnTo>
                <a:lnTo>
                  <a:pt x="2463385" y="780055"/>
                </a:lnTo>
                <a:lnTo>
                  <a:pt x="2320397" y="701408"/>
                </a:lnTo>
                <a:lnTo>
                  <a:pt x="2308208" y="706455"/>
                </a:lnTo>
                <a:lnTo>
                  <a:pt x="2326090" y="851734"/>
                </a:lnTo>
                <a:cubicBezTo>
                  <a:pt x="2326564" y="855486"/>
                  <a:pt x="2323721" y="859237"/>
                  <a:pt x="2319693" y="859941"/>
                </a:cubicBezTo>
                <a:cubicBezTo>
                  <a:pt x="2315428" y="860175"/>
                  <a:pt x="2311637" y="857362"/>
                  <a:pt x="2311400" y="853141"/>
                </a:cubicBezTo>
                <a:lnTo>
                  <a:pt x="2293884" y="711231"/>
                </a:lnTo>
                <a:lnTo>
                  <a:pt x="2269339" y="701065"/>
                </a:lnTo>
                <a:cubicBezTo>
                  <a:pt x="2262714" y="694420"/>
                  <a:pt x="2258630" y="685228"/>
                  <a:pt x="2258630" y="675040"/>
                </a:cubicBezTo>
                <a:close/>
                <a:moveTo>
                  <a:pt x="2176625" y="310325"/>
                </a:moveTo>
                <a:cubicBezTo>
                  <a:pt x="2194517" y="276382"/>
                  <a:pt x="2236654" y="263201"/>
                  <a:pt x="2270608" y="281100"/>
                </a:cubicBezTo>
                <a:cubicBezTo>
                  <a:pt x="2279045" y="285547"/>
                  <a:pt x="2286169" y="291514"/>
                  <a:pt x="2291827" y="298492"/>
                </a:cubicBezTo>
                <a:lnTo>
                  <a:pt x="2299856" y="313640"/>
                </a:lnTo>
                <a:lnTo>
                  <a:pt x="2394240" y="300995"/>
                </a:lnTo>
                <a:lnTo>
                  <a:pt x="2395076" y="287294"/>
                </a:lnTo>
                <a:cubicBezTo>
                  <a:pt x="2402834" y="270555"/>
                  <a:pt x="2422380" y="263767"/>
                  <a:pt x="2438536" y="271482"/>
                </a:cubicBezTo>
                <a:cubicBezTo>
                  <a:pt x="2455109" y="279418"/>
                  <a:pt x="2461826" y="298981"/>
                  <a:pt x="2454080" y="315191"/>
                </a:cubicBezTo>
                <a:cubicBezTo>
                  <a:pt x="2446322" y="331930"/>
                  <a:pt x="2426779" y="338719"/>
                  <a:pt x="2410524" y="330685"/>
                </a:cubicBezTo>
                <a:lnTo>
                  <a:pt x="2395775" y="314554"/>
                </a:lnTo>
                <a:lnTo>
                  <a:pt x="2303775" y="327078"/>
                </a:lnTo>
                <a:lnTo>
                  <a:pt x="2299195" y="374934"/>
                </a:lnTo>
                <a:lnTo>
                  <a:pt x="2297757" y="376704"/>
                </a:lnTo>
                <a:lnTo>
                  <a:pt x="2383651" y="455724"/>
                </a:lnTo>
                <a:lnTo>
                  <a:pt x="2396925" y="444678"/>
                </a:lnTo>
                <a:cubicBezTo>
                  <a:pt x="2410203" y="440565"/>
                  <a:pt x="2425053" y="441542"/>
                  <a:pt x="2438380" y="448567"/>
                </a:cubicBezTo>
                <a:cubicBezTo>
                  <a:pt x="2464617" y="462398"/>
                  <a:pt x="2474968" y="495263"/>
                  <a:pt x="2460916" y="521918"/>
                </a:cubicBezTo>
                <a:cubicBezTo>
                  <a:pt x="2446977" y="548364"/>
                  <a:pt x="2414016" y="558398"/>
                  <a:pt x="2387779" y="544567"/>
                </a:cubicBezTo>
                <a:cubicBezTo>
                  <a:pt x="2361124" y="530516"/>
                  <a:pt x="2350980" y="497762"/>
                  <a:pt x="2364920" y="471315"/>
                </a:cubicBezTo>
                <a:lnTo>
                  <a:pt x="2367694" y="469007"/>
                </a:lnTo>
                <a:lnTo>
                  <a:pt x="2284782" y="392690"/>
                </a:lnTo>
                <a:lnTo>
                  <a:pt x="2281709" y="396476"/>
                </a:lnTo>
                <a:cubicBezTo>
                  <a:pt x="2260740" y="413788"/>
                  <a:pt x="2230831" y="417928"/>
                  <a:pt x="2205519" y="404586"/>
                </a:cubicBezTo>
                <a:cubicBezTo>
                  <a:pt x="2171561" y="386688"/>
                  <a:pt x="2158623" y="344477"/>
                  <a:pt x="2176625" y="310325"/>
                </a:cubicBezTo>
                <a:close/>
                <a:moveTo>
                  <a:pt x="2034464" y="1319108"/>
                </a:moveTo>
                <a:cubicBezTo>
                  <a:pt x="2034463" y="1298732"/>
                  <a:pt x="2050806" y="1282572"/>
                  <a:pt x="2071116" y="1282572"/>
                </a:cubicBezTo>
                <a:cubicBezTo>
                  <a:pt x="2091426" y="1282572"/>
                  <a:pt x="2107768" y="1298732"/>
                  <a:pt x="2107768" y="1319107"/>
                </a:cubicBezTo>
                <a:lnTo>
                  <a:pt x="2103941" y="1328407"/>
                </a:lnTo>
                <a:lnTo>
                  <a:pt x="2246379" y="1406813"/>
                </a:lnTo>
                <a:lnTo>
                  <a:pt x="2247824" y="1403318"/>
                </a:lnTo>
                <a:cubicBezTo>
                  <a:pt x="2254448" y="1396731"/>
                  <a:pt x="2263611" y="1392691"/>
                  <a:pt x="2273766" y="1392691"/>
                </a:cubicBezTo>
                <a:cubicBezTo>
                  <a:pt x="2294076" y="1392690"/>
                  <a:pt x="2310418" y="1408850"/>
                  <a:pt x="2310418" y="1429225"/>
                </a:cubicBezTo>
                <a:cubicBezTo>
                  <a:pt x="2310417" y="1449601"/>
                  <a:pt x="2294077" y="1465995"/>
                  <a:pt x="2273767" y="1465996"/>
                </a:cubicBezTo>
                <a:lnTo>
                  <a:pt x="2265098" y="1462405"/>
                </a:lnTo>
                <a:lnTo>
                  <a:pt x="2128624" y="1536836"/>
                </a:lnTo>
                <a:lnTo>
                  <a:pt x="2131170" y="1542993"/>
                </a:lnTo>
                <a:cubicBezTo>
                  <a:pt x="2131170" y="1563369"/>
                  <a:pt x="2114827" y="1579763"/>
                  <a:pt x="2094517" y="1579763"/>
                </a:cubicBezTo>
                <a:cubicBezTo>
                  <a:pt x="2074207" y="1579763"/>
                  <a:pt x="2057867" y="1563369"/>
                  <a:pt x="2057866" y="1542994"/>
                </a:cubicBezTo>
                <a:cubicBezTo>
                  <a:pt x="2057866" y="1522618"/>
                  <a:pt x="2074208" y="1506458"/>
                  <a:pt x="2094517" y="1506458"/>
                </a:cubicBezTo>
                <a:cubicBezTo>
                  <a:pt x="2104672" y="1506458"/>
                  <a:pt x="2113835" y="1510498"/>
                  <a:pt x="2120460" y="1517085"/>
                </a:cubicBezTo>
                <a:lnTo>
                  <a:pt x="2121453" y="1519488"/>
                </a:lnTo>
                <a:lnTo>
                  <a:pt x="2246268" y="1451472"/>
                </a:lnTo>
                <a:lnTo>
                  <a:pt x="2237114" y="1429226"/>
                </a:lnTo>
                <a:lnTo>
                  <a:pt x="2239223" y="1424123"/>
                </a:lnTo>
                <a:lnTo>
                  <a:pt x="2096231" y="1345475"/>
                </a:lnTo>
                <a:lnTo>
                  <a:pt x="2084045" y="1350522"/>
                </a:lnTo>
                <a:lnTo>
                  <a:pt x="2101925" y="1495802"/>
                </a:lnTo>
                <a:cubicBezTo>
                  <a:pt x="2102401" y="1499553"/>
                  <a:pt x="2099557" y="1503305"/>
                  <a:pt x="2095528" y="1504008"/>
                </a:cubicBezTo>
                <a:cubicBezTo>
                  <a:pt x="2091264" y="1504243"/>
                  <a:pt x="2087473" y="1501429"/>
                  <a:pt x="2087236" y="1497209"/>
                </a:cubicBezTo>
                <a:lnTo>
                  <a:pt x="2069719" y="1355298"/>
                </a:lnTo>
                <a:lnTo>
                  <a:pt x="2045173" y="1345133"/>
                </a:lnTo>
                <a:cubicBezTo>
                  <a:pt x="2038548" y="1338487"/>
                  <a:pt x="2034463" y="1329295"/>
                  <a:pt x="2034464" y="1319108"/>
                </a:cubicBezTo>
                <a:close/>
                <a:moveTo>
                  <a:pt x="1952457" y="954392"/>
                </a:moveTo>
                <a:cubicBezTo>
                  <a:pt x="1970349" y="920449"/>
                  <a:pt x="2012485" y="907268"/>
                  <a:pt x="2046441" y="925167"/>
                </a:cubicBezTo>
                <a:cubicBezTo>
                  <a:pt x="2054878" y="929614"/>
                  <a:pt x="2062001" y="935581"/>
                  <a:pt x="2067662" y="942560"/>
                </a:cubicBezTo>
                <a:lnTo>
                  <a:pt x="2075690" y="957707"/>
                </a:lnTo>
                <a:lnTo>
                  <a:pt x="2170077" y="945063"/>
                </a:lnTo>
                <a:lnTo>
                  <a:pt x="2170911" y="931362"/>
                </a:lnTo>
                <a:cubicBezTo>
                  <a:pt x="2178671" y="914623"/>
                  <a:pt x="2198216" y="907835"/>
                  <a:pt x="2214371" y="915550"/>
                </a:cubicBezTo>
                <a:cubicBezTo>
                  <a:pt x="2230945" y="923486"/>
                  <a:pt x="2237664" y="943049"/>
                  <a:pt x="2229917" y="959259"/>
                </a:cubicBezTo>
                <a:cubicBezTo>
                  <a:pt x="2222158" y="975998"/>
                  <a:pt x="2202614" y="982786"/>
                  <a:pt x="2186359" y="974753"/>
                </a:cubicBezTo>
                <a:lnTo>
                  <a:pt x="2171611" y="958622"/>
                </a:lnTo>
                <a:lnTo>
                  <a:pt x="2079611" y="971145"/>
                </a:lnTo>
                <a:lnTo>
                  <a:pt x="2075029" y="1019001"/>
                </a:lnTo>
                <a:lnTo>
                  <a:pt x="2073592" y="1020771"/>
                </a:lnTo>
                <a:lnTo>
                  <a:pt x="2159488" y="1099791"/>
                </a:lnTo>
                <a:lnTo>
                  <a:pt x="2172759" y="1088744"/>
                </a:lnTo>
                <a:cubicBezTo>
                  <a:pt x="2186036" y="1084633"/>
                  <a:pt x="2200889" y="1085610"/>
                  <a:pt x="2214216" y="1092635"/>
                </a:cubicBezTo>
                <a:cubicBezTo>
                  <a:pt x="2240456" y="1106466"/>
                  <a:pt x="2250807" y="1139330"/>
                  <a:pt x="2236757" y="1165985"/>
                </a:cubicBezTo>
                <a:cubicBezTo>
                  <a:pt x="2222816" y="1192432"/>
                  <a:pt x="2189853" y="1202465"/>
                  <a:pt x="2163615" y="1188634"/>
                </a:cubicBezTo>
                <a:cubicBezTo>
                  <a:pt x="2136959" y="1174584"/>
                  <a:pt x="2126816" y="1141830"/>
                  <a:pt x="2140756" y="1115383"/>
                </a:cubicBezTo>
                <a:lnTo>
                  <a:pt x="2143529" y="1113074"/>
                </a:lnTo>
                <a:lnTo>
                  <a:pt x="2060616" y="1036757"/>
                </a:lnTo>
                <a:lnTo>
                  <a:pt x="2057543" y="1040543"/>
                </a:lnTo>
                <a:cubicBezTo>
                  <a:pt x="2036574" y="1057855"/>
                  <a:pt x="2006661" y="1061996"/>
                  <a:pt x="1981349" y="1048654"/>
                </a:cubicBezTo>
                <a:cubicBezTo>
                  <a:pt x="1947394" y="1030755"/>
                  <a:pt x="1934455" y="988544"/>
                  <a:pt x="1952457" y="954392"/>
                </a:cubicBezTo>
                <a:close/>
                <a:moveTo>
                  <a:pt x="1812847" y="328974"/>
                </a:moveTo>
                <a:cubicBezTo>
                  <a:pt x="1811543" y="308641"/>
                  <a:pt x="1826801" y="291233"/>
                  <a:pt x="1847069" y="289933"/>
                </a:cubicBezTo>
                <a:lnTo>
                  <a:pt x="1855949" y="292960"/>
                </a:lnTo>
                <a:lnTo>
                  <a:pt x="1987375" y="209943"/>
                </a:lnTo>
                <a:lnTo>
                  <a:pt x="1984441" y="203962"/>
                </a:lnTo>
                <a:cubicBezTo>
                  <a:pt x="1983136" y="183629"/>
                  <a:pt x="1998395" y="166221"/>
                  <a:pt x="2018664" y="164921"/>
                </a:cubicBezTo>
                <a:cubicBezTo>
                  <a:pt x="2038932" y="163621"/>
                  <a:pt x="2056289" y="178935"/>
                  <a:pt x="2057594" y="199268"/>
                </a:cubicBezTo>
                <a:cubicBezTo>
                  <a:pt x="2058899" y="219602"/>
                  <a:pt x="2043625" y="236775"/>
                  <a:pt x="2023358" y="238075"/>
                </a:cubicBezTo>
                <a:cubicBezTo>
                  <a:pt x="2013223" y="238725"/>
                  <a:pt x="2003820" y="235281"/>
                  <a:pt x="1996788" y="229132"/>
                </a:cubicBezTo>
                <a:lnTo>
                  <a:pt x="1995642" y="226796"/>
                </a:lnTo>
                <a:lnTo>
                  <a:pt x="1875440" y="302666"/>
                </a:lnTo>
                <a:lnTo>
                  <a:pt x="1886000" y="324280"/>
                </a:lnTo>
                <a:lnTo>
                  <a:pt x="1884223" y="329507"/>
                </a:lnTo>
                <a:lnTo>
                  <a:pt x="2031957" y="398837"/>
                </a:lnTo>
                <a:lnTo>
                  <a:pt x="2043796" y="393020"/>
                </a:lnTo>
                <a:lnTo>
                  <a:pt x="2016648" y="249183"/>
                </a:lnTo>
                <a:cubicBezTo>
                  <a:pt x="2015934" y="245470"/>
                  <a:pt x="2018532" y="241544"/>
                  <a:pt x="2022506" y="240584"/>
                </a:cubicBezTo>
                <a:cubicBezTo>
                  <a:pt x="2026746" y="240077"/>
                  <a:pt x="2030710" y="242642"/>
                  <a:pt x="2031216" y="246839"/>
                </a:cubicBezTo>
                <a:lnTo>
                  <a:pt x="2057787" y="387337"/>
                </a:lnTo>
                <a:lnTo>
                  <a:pt x="2082933" y="395910"/>
                </a:lnTo>
                <a:cubicBezTo>
                  <a:pt x="2089970" y="402118"/>
                  <a:pt x="2094635" y="411029"/>
                  <a:pt x="2095286" y="421196"/>
                </a:cubicBezTo>
                <a:cubicBezTo>
                  <a:pt x="2096593" y="441530"/>
                  <a:pt x="2081319" y="458703"/>
                  <a:pt x="2061050" y="460003"/>
                </a:cubicBezTo>
                <a:cubicBezTo>
                  <a:pt x="2040781" y="461303"/>
                  <a:pt x="2023437" y="446224"/>
                  <a:pt x="2022131" y="425890"/>
                </a:cubicBezTo>
                <a:lnTo>
                  <a:pt x="2025356" y="416364"/>
                </a:lnTo>
                <a:lnTo>
                  <a:pt x="1878191" y="347240"/>
                </a:lnTo>
                <a:lnTo>
                  <a:pt x="1876973" y="350821"/>
                </a:lnTo>
                <a:cubicBezTo>
                  <a:pt x="1870783" y="357819"/>
                  <a:pt x="1861898" y="362437"/>
                  <a:pt x="1851764" y="363087"/>
                </a:cubicBezTo>
                <a:cubicBezTo>
                  <a:pt x="1831495" y="364388"/>
                  <a:pt x="1814152" y="349308"/>
                  <a:pt x="1812847" y="328974"/>
                </a:cubicBezTo>
                <a:close/>
                <a:moveTo>
                  <a:pt x="1724475" y="535378"/>
                </a:moveTo>
                <a:cubicBezTo>
                  <a:pt x="1724476" y="505482"/>
                  <a:pt x="1748958" y="481236"/>
                  <a:pt x="1778624" y="481237"/>
                </a:cubicBezTo>
                <a:cubicBezTo>
                  <a:pt x="1808755" y="481237"/>
                  <a:pt x="1833000" y="505483"/>
                  <a:pt x="1833000" y="535379"/>
                </a:cubicBezTo>
                <a:lnTo>
                  <a:pt x="1831624" y="538714"/>
                </a:lnTo>
                <a:lnTo>
                  <a:pt x="1957877" y="572150"/>
                </a:lnTo>
                <a:lnTo>
                  <a:pt x="1966349" y="551433"/>
                </a:lnTo>
                <a:cubicBezTo>
                  <a:pt x="1978841" y="538780"/>
                  <a:pt x="1996102" y="530953"/>
                  <a:pt x="2015177" y="530954"/>
                </a:cubicBezTo>
                <a:cubicBezTo>
                  <a:pt x="2034369" y="530953"/>
                  <a:pt x="2051748" y="538781"/>
                  <a:pt x="2064328" y="551433"/>
                </a:cubicBezTo>
                <a:lnTo>
                  <a:pt x="2073980" y="565829"/>
                </a:lnTo>
                <a:lnTo>
                  <a:pt x="2186029" y="512885"/>
                </a:lnTo>
                <a:lnTo>
                  <a:pt x="2183383" y="502486"/>
                </a:lnTo>
                <a:cubicBezTo>
                  <a:pt x="2185752" y="486678"/>
                  <a:pt x="2200200" y="476060"/>
                  <a:pt x="2215595" y="478184"/>
                </a:cubicBezTo>
                <a:cubicBezTo>
                  <a:pt x="2231227" y="480543"/>
                  <a:pt x="2242122" y="494936"/>
                  <a:pt x="2239753" y="510272"/>
                </a:cubicBezTo>
                <a:cubicBezTo>
                  <a:pt x="2237622" y="526080"/>
                  <a:pt x="2223175" y="536933"/>
                  <a:pt x="2207542" y="534810"/>
                </a:cubicBezTo>
                <a:lnTo>
                  <a:pt x="2191608" y="525431"/>
                </a:lnTo>
                <a:lnTo>
                  <a:pt x="2080104" y="578028"/>
                </a:lnTo>
                <a:lnTo>
                  <a:pt x="2084690" y="600867"/>
                </a:lnTo>
                <a:cubicBezTo>
                  <a:pt x="2084690" y="629645"/>
                  <a:pt x="2067181" y="654450"/>
                  <a:pt x="2042233" y="665054"/>
                </a:cubicBezTo>
                <a:lnTo>
                  <a:pt x="2037697" y="665974"/>
                </a:lnTo>
                <a:lnTo>
                  <a:pt x="2052027" y="782389"/>
                </a:lnTo>
                <a:lnTo>
                  <a:pt x="2076052" y="792231"/>
                </a:lnTo>
                <a:cubicBezTo>
                  <a:pt x="2082678" y="798818"/>
                  <a:pt x="2086762" y="807952"/>
                  <a:pt x="2086763" y="818140"/>
                </a:cubicBezTo>
                <a:cubicBezTo>
                  <a:pt x="2086762" y="838515"/>
                  <a:pt x="2070420" y="854909"/>
                  <a:pt x="2050110" y="854909"/>
                </a:cubicBezTo>
                <a:cubicBezTo>
                  <a:pt x="2029800" y="854909"/>
                  <a:pt x="2013457" y="838515"/>
                  <a:pt x="2013458" y="818139"/>
                </a:cubicBezTo>
                <a:cubicBezTo>
                  <a:pt x="2013457" y="807951"/>
                  <a:pt x="2017543" y="798817"/>
                  <a:pt x="2024167" y="792231"/>
                </a:cubicBezTo>
                <a:lnTo>
                  <a:pt x="2037688" y="786692"/>
                </a:lnTo>
                <a:lnTo>
                  <a:pt x="2023150" y="668927"/>
                </a:lnTo>
                <a:lnTo>
                  <a:pt x="2015177" y="670545"/>
                </a:lnTo>
                <a:cubicBezTo>
                  <a:pt x="1996101" y="670545"/>
                  <a:pt x="1978841" y="662718"/>
                  <a:pt x="1966349" y="650094"/>
                </a:cubicBezTo>
                <a:lnTo>
                  <a:pt x="1963098" y="645224"/>
                </a:lnTo>
                <a:lnTo>
                  <a:pt x="1886484" y="699720"/>
                </a:lnTo>
                <a:lnTo>
                  <a:pt x="1892133" y="712230"/>
                </a:lnTo>
                <a:cubicBezTo>
                  <a:pt x="1893074" y="730656"/>
                  <a:pt x="1878950" y="745774"/>
                  <a:pt x="1861059" y="746482"/>
                </a:cubicBezTo>
                <a:cubicBezTo>
                  <a:pt x="1842698" y="747191"/>
                  <a:pt x="1827633" y="733018"/>
                  <a:pt x="1826925" y="715065"/>
                </a:cubicBezTo>
                <a:cubicBezTo>
                  <a:pt x="1825985" y="696639"/>
                  <a:pt x="1840108" y="681521"/>
                  <a:pt x="1858234" y="681048"/>
                </a:cubicBezTo>
                <a:lnTo>
                  <a:pt x="1878803" y="688442"/>
                </a:lnTo>
                <a:lnTo>
                  <a:pt x="1955407" y="633708"/>
                </a:lnTo>
                <a:lnTo>
                  <a:pt x="1951557" y="627941"/>
                </a:lnTo>
                <a:cubicBezTo>
                  <a:pt x="1948064" y="619611"/>
                  <a:pt x="1946133" y="610459"/>
                  <a:pt x="1946133" y="600867"/>
                </a:cubicBezTo>
                <a:lnTo>
                  <a:pt x="1950034" y="591328"/>
                </a:lnTo>
                <a:lnTo>
                  <a:pt x="1823701" y="557906"/>
                </a:lnTo>
                <a:lnTo>
                  <a:pt x="1817111" y="573867"/>
                </a:lnTo>
                <a:cubicBezTo>
                  <a:pt x="1807283" y="583694"/>
                  <a:pt x="1793689" y="589756"/>
                  <a:pt x="1778623" y="589756"/>
                </a:cubicBezTo>
                <a:cubicBezTo>
                  <a:pt x="1748961" y="589756"/>
                  <a:pt x="1724475" y="565509"/>
                  <a:pt x="1724475" y="535378"/>
                </a:cubicBezTo>
                <a:close/>
                <a:moveTo>
                  <a:pt x="1588680" y="973041"/>
                </a:moveTo>
                <a:cubicBezTo>
                  <a:pt x="1587375" y="952707"/>
                  <a:pt x="1602634" y="935301"/>
                  <a:pt x="1622902" y="934000"/>
                </a:cubicBezTo>
                <a:lnTo>
                  <a:pt x="1631782" y="937028"/>
                </a:lnTo>
                <a:lnTo>
                  <a:pt x="1763209" y="854011"/>
                </a:lnTo>
                <a:lnTo>
                  <a:pt x="1760275" y="848030"/>
                </a:lnTo>
                <a:cubicBezTo>
                  <a:pt x="1758971" y="827696"/>
                  <a:pt x="1774228" y="810288"/>
                  <a:pt x="1794498" y="808988"/>
                </a:cubicBezTo>
                <a:cubicBezTo>
                  <a:pt x="1814766" y="807688"/>
                  <a:pt x="1832124" y="823002"/>
                  <a:pt x="1833429" y="843336"/>
                </a:cubicBezTo>
                <a:cubicBezTo>
                  <a:pt x="1834733" y="863669"/>
                  <a:pt x="1819460" y="880842"/>
                  <a:pt x="1799192" y="882143"/>
                </a:cubicBezTo>
                <a:cubicBezTo>
                  <a:pt x="1789057" y="882793"/>
                  <a:pt x="1779654" y="879348"/>
                  <a:pt x="1772622" y="873199"/>
                </a:cubicBezTo>
                <a:lnTo>
                  <a:pt x="1771476" y="870863"/>
                </a:lnTo>
                <a:lnTo>
                  <a:pt x="1651274" y="946733"/>
                </a:lnTo>
                <a:lnTo>
                  <a:pt x="1661834" y="968347"/>
                </a:lnTo>
                <a:lnTo>
                  <a:pt x="1660056" y="973574"/>
                </a:lnTo>
                <a:lnTo>
                  <a:pt x="1807792" y="1042904"/>
                </a:lnTo>
                <a:lnTo>
                  <a:pt x="1819630" y="1037088"/>
                </a:lnTo>
                <a:lnTo>
                  <a:pt x="1792481" y="893251"/>
                </a:lnTo>
                <a:cubicBezTo>
                  <a:pt x="1791768" y="889538"/>
                  <a:pt x="1794365" y="885611"/>
                  <a:pt x="1798340" y="884651"/>
                </a:cubicBezTo>
                <a:cubicBezTo>
                  <a:pt x="1802581" y="884144"/>
                  <a:pt x="1806545" y="886710"/>
                  <a:pt x="1807052" y="890906"/>
                </a:cubicBezTo>
                <a:lnTo>
                  <a:pt x="1833620" y="1031403"/>
                </a:lnTo>
                <a:lnTo>
                  <a:pt x="1858767" y="1039977"/>
                </a:lnTo>
                <a:cubicBezTo>
                  <a:pt x="1865803" y="1046184"/>
                  <a:pt x="1870468" y="1055096"/>
                  <a:pt x="1871121" y="1065263"/>
                </a:cubicBezTo>
                <a:cubicBezTo>
                  <a:pt x="1872426" y="1085597"/>
                  <a:pt x="1857152" y="1102770"/>
                  <a:pt x="1836884" y="1104071"/>
                </a:cubicBezTo>
                <a:cubicBezTo>
                  <a:pt x="1816615" y="1105371"/>
                  <a:pt x="1799272" y="1090291"/>
                  <a:pt x="1797967" y="1069957"/>
                </a:cubicBezTo>
                <a:lnTo>
                  <a:pt x="1801190" y="1060431"/>
                </a:lnTo>
                <a:lnTo>
                  <a:pt x="1654023" y="991307"/>
                </a:lnTo>
                <a:lnTo>
                  <a:pt x="1652805" y="994888"/>
                </a:lnTo>
                <a:cubicBezTo>
                  <a:pt x="1646616" y="1001886"/>
                  <a:pt x="1637731" y="1006504"/>
                  <a:pt x="1627596" y="1007155"/>
                </a:cubicBezTo>
                <a:cubicBezTo>
                  <a:pt x="1607328" y="1008455"/>
                  <a:pt x="1589985" y="993375"/>
                  <a:pt x="1588680" y="973041"/>
                </a:cubicBezTo>
                <a:close/>
                <a:moveTo>
                  <a:pt x="1500313" y="1179446"/>
                </a:moveTo>
                <a:cubicBezTo>
                  <a:pt x="1500313" y="1149550"/>
                  <a:pt x="1524795" y="1125304"/>
                  <a:pt x="1554455" y="1125304"/>
                </a:cubicBezTo>
                <a:cubicBezTo>
                  <a:pt x="1584586" y="1125304"/>
                  <a:pt x="1608833" y="1149550"/>
                  <a:pt x="1608833" y="1179446"/>
                </a:cubicBezTo>
                <a:lnTo>
                  <a:pt x="1607456" y="1182781"/>
                </a:lnTo>
                <a:lnTo>
                  <a:pt x="1733711" y="1216218"/>
                </a:lnTo>
                <a:lnTo>
                  <a:pt x="1742183" y="1195501"/>
                </a:lnTo>
                <a:cubicBezTo>
                  <a:pt x="1754676" y="1182848"/>
                  <a:pt x="1771937" y="1175021"/>
                  <a:pt x="1791011" y="1175021"/>
                </a:cubicBezTo>
                <a:cubicBezTo>
                  <a:pt x="1810203" y="1175021"/>
                  <a:pt x="1827582" y="1182848"/>
                  <a:pt x="1840162" y="1195501"/>
                </a:cubicBezTo>
                <a:lnTo>
                  <a:pt x="1849813" y="1209896"/>
                </a:lnTo>
                <a:lnTo>
                  <a:pt x="1961859" y="1156952"/>
                </a:lnTo>
                <a:lnTo>
                  <a:pt x="1959214" y="1146553"/>
                </a:lnTo>
                <a:cubicBezTo>
                  <a:pt x="1961582" y="1130745"/>
                  <a:pt x="1976031" y="1120128"/>
                  <a:pt x="1991427" y="1122251"/>
                </a:cubicBezTo>
                <a:cubicBezTo>
                  <a:pt x="2007059" y="1124611"/>
                  <a:pt x="2017955" y="1139003"/>
                  <a:pt x="2015586" y="1154339"/>
                </a:cubicBezTo>
                <a:cubicBezTo>
                  <a:pt x="2013454" y="1170147"/>
                  <a:pt x="1999006" y="1181001"/>
                  <a:pt x="1983373" y="1178877"/>
                </a:cubicBezTo>
                <a:lnTo>
                  <a:pt x="1967437" y="1169498"/>
                </a:lnTo>
                <a:lnTo>
                  <a:pt x="1855938" y="1222095"/>
                </a:lnTo>
                <a:lnTo>
                  <a:pt x="1860524" y="1244935"/>
                </a:lnTo>
                <a:cubicBezTo>
                  <a:pt x="1860524" y="1273712"/>
                  <a:pt x="1843014" y="1298517"/>
                  <a:pt x="1818066" y="1309121"/>
                </a:cubicBezTo>
                <a:lnTo>
                  <a:pt x="1813531" y="1310042"/>
                </a:lnTo>
                <a:lnTo>
                  <a:pt x="1827860" y="1426456"/>
                </a:lnTo>
                <a:lnTo>
                  <a:pt x="1851886" y="1436298"/>
                </a:lnTo>
                <a:cubicBezTo>
                  <a:pt x="1858510" y="1442885"/>
                  <a:pt x="1862595" y="1452019"/>
                  <a:pt x="1862595" y="1462206"/>
                </a:cubicBezTo>
                <a:cubicBezTo>
                  <a:pt x="1862595" y="1482582"/>
                  <a:pt x="1846254" y="1498976"/>
                  <a:pt x="1825943" y="1498976"/>
                </a:cubicBezTo>
                <a:cubicBezTo>
                  <a:pt x="1805633" y="1498976"/>
                  <a:pt x="1789291" y="1482582"/>
                  <a:pt x="1789291" y="1462207"/>
                </a:cubicBezTo>
                <a:cubicBezTo>
                  <a:pt x="1789291" y="1452019"/>
                  <a:pt x="1793376" y="1442885"/>
                  <a:pt x="1800001" y="1436298"/>
                </a:cubicBezTo>
                <a:lnTo>
                  <a:pt x="1813521" y="1430760"/>
                </a:lnTo>
                <a:lnTo>
                  <a:pt x="1798984" y="1312994"/>
                </a:lnTo>
                <a:lnTo>
                  <a:pt x="1791012" y="1314612"/>
                </a:lnTo>
                <a:cubicBezTo>
                  <a:pt x="1771937" y="1314612"/>
                  <a:pt x="1754675" y="1306785"/>
                  <a:pt x="1742183" y="1294162"/>
                </a:cubicBezTo>
                <a:lnTo>
                  <a:pt x="1738931" y="1289292"/>
                </a:lnTo>
                <a:lnTo>
                  <a:pt x="1662317" y="1343787"/>
                </a:lnTo>
                <a:lnTo>
                  <a:pt x="1667966" y="1356297"/>
                </a:lnTo>
                <a:cubicBezTo>
                  <a:pt x="1668908" y="1374723"/>
                  <a:pt x="1654783" y="1389841"/>
                  <a:pt x="1636892" y="1390550"/>
                </a:cubicBezTo>
                <a:cubicBezTo>
                  <a:pt x="1618531" y="1391258"/>
                  <a:pt x="1603465" y="1377085"/>
                  <a:pt x="1602759" y="1359132"/>
                </a:cubicBezTo>
                <a:cubicBezTo>
                  <a:pt x="1601818" y="1340707"/>
                  <a:pt x="1615941" y="1325588"/>
                  <a:pt x="1634067" y="1325116"/>
                </a:cubicBezTo>
                <a:lnTo>
                  <a:pt x="1654635" y="1332509"/>
                </a:lnTo>
                <a:lnTo>
                  <a:pt x="1731241" y="1277775"/>
                </a:lnTo>
                <a:lnTo>
                  <a:pt x="1727390" y="1272009"/>
                </a:lnTo>
                <a:cubicBezTo>
                  <a:pt x="1723898" y="1263678"/>
                  <a:pt x="1721967" y="1254527"/>
                  <a:pt x="1721967" y="1244934"/>
                </a:cubicBezTo>
                <a:lnTo>
                  <a:pt x="1725868" y="1235395"/>
                </a:lnTo>
                <a:lnTo>
                  <a:pt x="1599533" y="1201972"/>
                </a:lnTo>
                <a:lnTo>
                  <a:pt x="1592943" y="1217934"/>
                </a:lnTo>
                <a:cubicBezTo>
                  <a:pt x="1583115" y="1227762"/>
                  <a:pt x="1569521" y="1233823"/>
                  <a:pt x="1554455" y="1233824"/>
                </a:cubicBezTo>
                <a:cubicBezTo>
                  <a:pt x="1524795" y="1233824"/>
                  <a:pt x="1500313" y="1209577"/>
                  <a:pt x="1500313" y="1179446"/>
                </a:cubicBezTo>
                <a:close/>
                <a:moveTo>
                  <a:pt x="1388351" y="250675"/>
                </a:moveTo>
                <a:cubicBezTo>
                  <a:pt x="1400312" y="223277"/>
                  <a:pt x="1432449" y="210849"/>
                  <a:pt x="1459632" y="222716"/>
                </a:cubicBezTo>
                <a:cubicBezTo>
                  <a:pt x="1487247" y="234770"/>
                  <a:pt x="1499768" y="266692"/>
                  <a:pt x="1487808" y="294091"/>
                </a:cubicBezTo>
                <a:lnTo>
                  <a:pt x="1485211" y="296596"/>
                </a:lnTo>
                <a:lnTo>
                  <a:pt x="1573504" y="366618"/>
                </a:lnTo>
                <a:lnTo>
                  <a:pt x="1576291" y="362617"/>
                </a:lnTo>
                <a:cubicBezTo>
                  <a:pt x="1595932" y="343812"/>
                  <a:pt x="1625460" y="337486"/>
                  <a:pt x="1651683" y="348934"/>
                </a:cubicBezTo>
                <a:cubicBezTo>
                  <a:pt x="1686862" y="364289"/>
                  <a:pt x="1702865" y="405436"/>
                  <a:pt x="1687420" y="440818"/>
                </a:cubicBezTo>
                <a:cubicBezTo>
                  <a:pt x="1672069" y="475983"/>
                  <a:pt x="1631014" y="492223"/>
                  <a:pt x="1595836" y="476867"/>
                </a:cubicBezTo>
                <a:cubicBezTo>
                  <a:pt x="1587095" y="473051"/>
                  <a:pt x="1579552" y="467623"/>
                  <a:pt x="1573395" y="461078"/>
                </a:cubicBezTo>
                <a:lnTo>
                  <a:pt x="1564276" y="446562"/>
                </a:lnTo>
                <a:lnTo>
                  <a:pt x="1471075" y="466104"/>
                </a:lnTo>
                <a:lnTo>
                  <a:pt x="1471247" y="479828"/>
                </a:lnTo>
                <a:cubicBezTo>
                  <a:pt x="1464738" y="497092"/>
                  <a:pt x="1445746" y="505297"/>
                  <a:pt x="1429066" y="498790"/>
                </a:cubicBezTo>
                <a:cubicBezTo>
                  <a:pt x="1411955" y="492093"/>
                  <a:pt x="1403818" y="473076"/>
                  <a:pt x="1410353" y="456340"/>
                </a:cubicBezTo>
                <a:cubicBezTo>
                  <a:pt x="1416862" y="439077"/>
                  <a:pt x="1435854" y="430871"/>
                  <a:pt x="1452655" y="437690"/>
                </a:cubicBezTo>
                <a:lnTo>
                  <a:pt x="1468548" y="452695"/>
                </a:lnTo>
                <a:lnTo>
                  <a:pt x="1559380" y="433449"/>
                </a:lnTo>
                <a:lnTo>
                  <a:pt x="1560434" y="385385"/>
                </a:lnTo>
                <a:lnTo>
                  <a:pt x="1561737" y="383514"/>
                </a:lnTo>
                <a:lnTo>
                  <a:pt x="1470272" y="311016"/>
                </a:lnTo>
                <a:lnTo>
                  <a:pt x="1457847" y="323008"/>
                </a:lnTo>
                <a:cubicBezTo>
                  <a:pt x="1444908" y="328083"/>
                  <a:pt x="1430024" y="328200"/>
                  <a:pt x="1416217" y="322172"/>
                </a:cubicBezTo>
                <a:cubicBezTo>
                  <a:pt x="1389033" y="310306"/>
                  <a:pt x="1376297" y="278290"/>
                  <a:pt x="1388351" y="250675"/>
                </a:cubicBezTo>
                <a:close/>
                <a:moveTo>
                  <a:pt x="1234696" y="665604"/>
                </a:moveTo>
                <a:cubicBezTo>
                  <a:pt x="1234554" y="656222"/>
                  <a:pt x="1238007" y="646797"/>
                  <a:pt x="1245089" y="639519"/>
                </a:cubicBezTo>
                <a:cubicBezTo>
                  <a:pt x="1259254" y="624963"/>
                  <a:pt x="1282400" y="624686"/>
                  <a:pt x="1297003" y="638895"/>
                </a:cubicBezTo>
                <a:cubicBezTo>
                  <a:pt x="1304304" y="646000"/>
                  <a:pt x="1308000" y="655298"/>
                  <a:pt x="1308101" y="664639"/>
                </a:cubicBezTo>
                <a:lnTo>
                  <a:pt x="1302640" y="678193"/>
                </a:lnTo>
                <a:lnTo>
                  <a:pt x="1398474" y="750891"/>
                </a:lnTo>
                <a:lnTo>
                  <a:pt x="1401578" y="743063"/>
                </a:lnTo>
                <a:cubicBezTo>
                  <a:pt x="1414882" y="729392"/>
                  <a:pt x="1432529" y="722481"/>
                  <a:pt x="1450288" y="722332"/>
                </a:cubicBezTo>
                <a:lnTo>
                  <a:pt x="1456046" y="723399"/>
                </a:lnTo>
                <a:lnTo>
                  <a:pt x="1470423" y="630486"/>
                </a:lnTo>
                <a:lnTo>
                  <a:pt x="1457518" y="625810"/>
                </a:lnTo>
                <a:cubicBezTo>
                  <a:pt x="1450587" y="619722"/>
                  <a:pt x="1446876" y="611512"/>
                  <a:pt x="1446393" y="603159"/>
                </a:cubicBezTo>
                <a:cubicBezTo>
                  <a:pt x="1445910" y="594806"/>
                  <a:pt x="1448657" y="586310"/>
                  <a:pt x="1454641" y="579652"/>
                </a:cubicBezTo>
                <a:cubicBezTo>
                  <a:pt x="1466939" y="566000"/>
                  <a:pt x="1487603" y="565088"/>
                  <a:pt x="1500962" y="577102"/>
                </a:cubicBezTo>
                <a:cubicBezTo>
                  <a:pt x="1514823" y="589278"/>
                  <a:pt x="1515808" y="609943"/>
                  <a:pt x="1503505" y="623263"/>
                </a:cubicBezTo>
                <a:lnTo>
                  <a:pt x="1483863" y="632848"/>
                </a:lnTo>
                <a:lnTo>
                  <a:pt x="1469663" y="725920"/>
                </a:lnTo>
                <a:lnTo>
                  <a:pt x="1476481" y="727181"/>
                </a:lnTo>
                <a:cubicBezTo>
                  <a:pt x="1484887" y="730488"/>
                  <a:pt x="1492792" y="735487"/>
                  <a:pt x="1499667" y="742177"/>
                </a:cubicBezTo>
                <a:lnTo>
                  <a:pt x="1505467" y="750615"/>
                </a:lnTo>
                <a:lnTo>
                  <a:pt x="1615842" y="684396"/>
                </a:lnTo>
                <a:lnTo>
                  <a:pt x="1608999" y="668542"/>
                </a:lnTo>
                <a:cubicBezTo>
                  <a:pt x="1608810" y="654644"/>
                  <a:pt x="1613947" y="640675"/>
                  <a:pt x="1624454" y="629878"/>
                </a:cubicBezTo>
                <a:cubicBezTo>
                  <a:pt x="1645139" y="608621"/>
                  <a:pt x="1679591" y="607986"/>
                  <a:pt x="1701184" y="629000"/>
                </a:cubicBezTo>
                <a:cubicBezTo>
                  <a:pt x="1722609" y="649850"/>
                  <a:pt x="1722912" y="684305"/>
                  <a:pt x="1702226" y="705562"/>
                </a:cubicBezTo>
                <a:cubicBezTo>
                  <a:pt x="1681212" y="727155"/>
                  <a:pt x="1646926" y="727622"/>
                  <a:pt x="1625500" y="706772"/>
                </a:cubicBezTo>
                <a:lnTo>
                  <a:pt x="1624071" y="703459"/>
                </a:lnTo>
                <a:lnTo>
                  <a:pt x="1516067" y="768216"/>
                </a:lnTo>
                <a:lnTo>
                  <a:pt x="1520995" y="791142"/>
                </a:lnTo>
                <a:cubicBezTo>
                  <a:pt x="1521350" y="808918"/>
                  <a:pt x="1514921" y="826747"/>
                  <a:pt x="1501618" y="840418"/>
                </a:cubicBezTo>
                <a:cubicBezTo>
                  <a:pt x="1474848" y="867926"/>
                  <a:pt x="1430701" y="868399"/>
                  <a:pt x="1403034" y="841476"/>
                </a:cubicBezTo>
                <a:cubicBezTo>
                  <a:pt x="1389285" y="828095"/>
                  <a:pt x="1382229" y="810370"/>
                  <a:pt x="1381956" y="792551"/>
                </a:cubicBezTo>
                <a:lnTo>
                  <a:pt x="1392812" y="765172"/>
                </a:lnTo>
                <a:lnTo>
                  <a:pt x="1295724" y="691470"/>
                </a:lnTo>
                <a:lnTo>
                  <a:pt x="1271915" y="701823"/>
                </a:lnTo>
                <a:cubicBezTo>
                  <a:pt x="1262575" y="701978"/>
                  <a:pt x="1253180" y="698535"/>
                  <a:pt x="1245879" y="691431"/>
                </a:cubicBezTo>
                <a:cubicBezTo>
                  <a:pt x="1238578" y="684325"/>
                  <a:pt x="1234839" y="674987"/>
                  <a:pt x="1234696" y="665604"/>
                </a:cubicBezTo>
                <a:close/>
                <a:moveTo>
                  <a:pt x="1164189" y="894743"/>
                </a:moveTo>
                <a:cubicBezTo>
                  <a:pt x="1176149" y="867344"/>
                  <a:pt x="1208286" y="854917"/>
                  <a:pt x="1235470" y="866784"/>
                </a:cubicBezTo>
                <a:cubicBezTo>
                  <a:pt x="1263084" y="878838"/>
                  <a:pt x="1275605" y="910760"/>
                  <a:pt x="1263645" y="938159"/>
                </a:cubicBezTo>
                <a:lnTo>
                  <a:pt x="1261048" y="940665"/>
                </a:lnTo>
                <a:lnTo>
                  <a:pt x="1349341" y="1010686"/>
                </a:lnTo>
                <a:lnTo>
                  <a:pt x="1352128" y="1006684"/>
                </a:lnTo>
                <a:cubicBezTo>
                  <a:pt x="1371769" y="987880"/>
                  <a:pt x="1401297" y="981554"/>
                  <a:pt x="1427520" y="993001"/>
                </a:cubicBezTo>
                <a:cubicBezTo>
                  <a:pt x="1462698" y="1008357"/>
                  <a:pt x="1478702" y="1049504"/>
                  <a:pt x="1463257" y="1084886"/>
                </a:cubicBezTo>
                <a:cubicBezTo>
                  <a:pt x="1447906" y="1120051"/>
                  <a:pt x="1406852" y="1136291"/>
                  <a:pt x="1371673" y="1120934"/>
                </a:cubicBezTo>
                <a:cubicBezTo>
                  <a:pt x="1362932" y="1117119"/>
                  <a:pt x="1355390" y="1111691"/>
                  <a:pt x="1349233" y="1105147"/>
                </a:cubicBezTo>
                <a:lnTo>
                  <a:pt x="1340113" y="1090630"/>
                </a:lnTo>
                <a:lnTo>
                  <a:pt x="1246912" y="1110172"/>
                </a:lnTo>
                <a:lnTo>
                  <a:pt x="1247084" y="1123897"/>
                </a:lnTo>
                <a:cubicBezTo>
                  <a:pt x="1240576" y="1141160"/>
                  <a:pt x="1221583" y="1149365"/>
                  <a:pt x="1204903" y="1142857"/>
                </a:cubicBezTo>
                <a:cubicBezTo>
                  <a:pt x="1187792" y="1136161"/>
                  <a:pt x="1179655" y="1117144"/>
                  <a:pt x="1186191" y="1100408"/>
                </a:cubicBezTo>
                <a:cubicBezTo>
                  <a:pt x="1192699" y="1083144"/>
                  <a:pt x="1211692" y="1074939"/>
                  <a:pt x="1228493" y="1081758"/>
                </a:cubicBezTo>
                <a:lnTo>
                  <a:pt x="1244385" y="1096762"/>
                </a:lnTo>
                <a:lnTo>
                  <a:pt x="1335217" y="1077517"/>
                </a:lnTo>
                <a:lnTo>
                  <a:pt x="1336272" y="1029453"/>
                </a:lnTo>
                <a:lnTo>
                  <a:pt x="1337574" y="1027582"/>
                </a:lnTo>
                <a:lnTo>
                  <a:pt x="1246109" y="955084"/>
                </a:lnTo>
                <a:lnTo>
                  <a:pt x="1233685" y="967075"/>
                </a:lnTo>
                <a:cubicBezTo>
                  <a:pt x="1220745" y="972151"/>
                  <a:pt x="1205861" y="972267"/>
                  <a:pt x="1192054" y="966240"/>
                </a:cubicBezTo>
                <a:cubicBezTo>
                  <a:pt x="1164871" y="954373"/>
                  <a:pt x="1152134" y="922358"/>
                  <a:pt x="1164189" y="894743"/>
                </a:cubicBezTo>
                <a:close/>
                <a:moveTo>
                  <a:pt x="1010533" y="1309671"/>
                </a:moveTo>
                <a:cubicBezTo>
                  <a:pt x="1010391" y="1300290"/>
                  <a:pt x="1013844" y="1290865"/>
                  <a:pt x="1020926" y="1283587"/>
                </a:cubicBezTo>
                <a:cubicBezTo>
                  <a:pt x="1035091" y="1269031"/>
                  <a:pt x="1058237" y="1268753"/>
                  <a:pt x="1072840" y="1282963"/>
                </a:cubicBezTo>
                <a:cubicBezTo>
                  <a:pt x="1080141" y="1290068"/>
                  <a:pt x="1083837" y="1299366"/>
                  <a:pt x="1083938" y="1308708"/>
                </a:cubicBezTo>
                <a:lnTo>
                  <a:pt x="1078478" y="1322260"/>
                </a:lnTo>
                <a:lnTo>
                  <a:pt x="1174312" y="1394959"/>
                </a:lnTo>
                <a:lnTo>
                  <a:pt x="1177416" y="1387131"/>
                </a:lnTo>
                <a:cubicBezTo>
                  <a:pt x="1190719" y="1373461"/>
                  <a:pt x="1208366" y="1366549"/>
                  <a:pt x="1226125" y="1366400"/>
                </a:cubicBezTo>
                <a:lnTo>
                  <a:pt x="1231884" y="1367466"/>
                </a:lnTo>
                <a:lnTo>
                  <a:pt x="1246261" y="1274554"/>
                </a:lnTo>
                <a:lnTo>
                  <a:pt x="1233355" y="1269877"/>
                </a:lnTo>
                <a:cubicBezTo>
                  <a:pt x="1226425" y="1263790"/>
                  <a:pt x="1222713" y="1255579"/>
                  <a:pt x="1222230" y="1247226"/>
                </a:cubicBezTo>
                <a:cubicBezTo>
                  <a:pt x="1221748" y="1238874"/>
                  <a:pt x="1224494" y="1230378"/>
                  <a:pt x="1230479" y="1223720"/>
                </a:cubicBezTo>
                <a:cubicBezTo>
                  <a:pt x="1242776" y="1210067"/>
                  <a:pt x="1263441" y="1209155"/>
                  <a:pt x="1276799" y="1221170"/>
                </a:cubicBezTo>
                <a:cubicBezTo>
                  <a:pt x="1290661" y="1233346"/>
                  <a:pt x="1291645" y="1254012"/>
                  <a:pt x="1279343" y="1267331"/>
                </a:cubicBezTo>
                <a:lnTo>
                  <a:pt x="1259700" y="1276915"/>
                </a:lnTo>
                <a:lnTo>
                  <a:pt x="1245500" y="1369987"/>
                </a:lnTo>
                <a:lnTo>
                  <a:pt x="1252318" y="1371249"/>
                </a:lnTo>
                <a:cubicBezTo>
                  <a:pt x="1260725" y="1374556"/>
                  <a:pt x="1268630" y="1379554"/>
                  <a:pt x="1275504" y="1386245"/>
                </a:cubicBezTo>
                <a:lnTo>
                  <a:pt x="1281304" y="1394681"/>
                </a:lnTo>
                <a:lnTo>
                  <a:pt x="1391679" y="1328464"/>
                </a:lnTo>
                <a:lnTo>
                  <a:pt x="1384837" y="1312610"/>
                </a:lnTo>
                <a:cubicBezTo>
                  <a:pt x="1384648" y="1298712"/>
                  <a:pt x="1389784" y="1284742"/>
                  <a:pt x="1400292" y="1273945"/>
                </a:cubicBezTo>
                <a:cubicBezTo>
                  <a:pt x="1420977" y="1252689"/>
                  <a:pt x="1455428" y="1252054"/>
                  <a:pt x="1477022" y="1273068"/>
                </a:cubicBezTo>
                <a:cubicBezTo>
                  <a:pt x="1498447" y="1293918"/>
                  <a:pt x="1498749" y="1328373"/>
                  <a:pt x="1478063" y="1349629"/>
                </a:cubicBezTo>
                <a:cubicBezTo>
                  <a:pt x="1457049" y="1371223"/>
                  <a:pt x="1422763" y="1371690"/>
                  <a:pt x="1401338" y="1350840"/>
                </a:cubicBezTo>
                <a:lnTo>
                  <a:pt x="1399907" y="1347526"/>
                </a:lnTo>
                <a:lnTo>
                  <a:pt x="1291905" y="1412283"/>
                </a:lnTo>
                <a:lnTo>
                  <a:pt x="1296832" y="1435209"/>
                </a:lnTo>
                <a:cubicBezTo>
                  <a:pt x="1297188" y="1452986"/>
                  <a:pt x="1290759" y="1470815"/>
                  <a:pt x="1277455" y="1484485"/>
                </a:cubicBezTo>
                <a:cubicBezTo>
                  <a:pt x="1250686" y="1511994"/>
                  <a:pt x="1206539" y="1512468"/>
                  <a:pt x="1178872" y="1485543"/>
                </a:cubicBezTo>
                <a:cubicBezTo>
                  <a:pt x="1165123" y="1472163"/>
                  <a:pt x="1158066" y="1454437"/>
                  <a:pt x="1157793" y="1436618"/>
                </a:cubicBezTo>
                <a:lnTo>
                  <a:pt x="1168649" y="1409240"/>
                </a:lnTo>
                <a:lnTo>
                  <a:pt x="1071561" y="1335537"/>
                </a:lnTo>
                <a:lnTo>
                  <a:pt x="1047752" y="1345892"/>
                </a:lnTo>
                <a:cubicBezTo>
                  <a:pt x="1038412" y="1346045"/>
                  <a:pt x="1029017" y="1342603"/>
                  <a:pt x="1021716" y="1335498"/>
                </a:cubicBezTo>
                <a:cubicBezTo>
                  <a:pt x="1014415" y="1328392"/>
                  <a:pt x="1010676" y="1319054"/>
                  <a:pt x="1010533" y="1309671"/>
                </a:cubicBezTo>
                <a:close/>
                <a:moveTo>
                  <a:pt x="998124" y="438779"/>
                </a:moveTo>
                <a:cubicBezTo>
                  <a:pt x="998124" y="418469"/>
                  <a:pt x="1014518" y="402127"/>
                  <a:pt x="1034893" y="402127"/>
                </a:cubicBezTo>
                <a:cubicBezTo>
                  <a:pt x="1045081" y="402126"/>
                  <a:pt x="1054215" y="406212"/>
                  <a:pt x="1060802" y="412836"/>
                </a:cubicBezTo>
                <a:lnTo>
                  <a:pt x="1066340" y="426359"/>
                </a:lnTo>
                <a:lnTo>
                  <a:pt x="1184106" y="411821"/>
                </a:lnTo>
                <a:lnTo>
                  <a:pt x="1182487" y="403848"/>
                </a:lnTo>
                <a:cubicBezTo>
                  <a:pt x="1182487" y="384773"/>
                  <a:pt x="1190314" y="367512"/>
                  <a:pt x="1202938" y="355019"/>
                </a:cubicBezTo>
                <a:lnTo>
                  <a:pt x="1207808" y="351768"/>
                </a:lnTo>
                <a:lnTo>
                  <a:pt x="1153313" y="275153"/>
                </a:lnTo>
                <a:lnTo>
                  <a:pt x="1140803" y="280802"/>
                </a:lnTo>
                <a:cubicBezTo>
                  <a:pt x="1122377" y="281744"/>
                  <a:pt x="1107259" y="267620"/>
                  <a:pt x="1106550" y="249730"/>
                </a:cubicBezTo>
                <a:cubicBezTo>
                  <a:pt x="1105841" y="231369"/>
                  <a:pt x="1120015" y="216303"/>
                  <a:pt x="1137968" y="215597"/>
                </a:cubicBezTo>
                <a:cubicBezTo>
                  <a:pt x="1156393" y="214656"/>
                  <a:pt x="1171512" y="228779"/>
                  <a:pt x="1171984" y="246905"/>
                </a:cubicBezTo>
                <a:lnTo>
                  <a:pt x="1164591" y="267473"/>
                </a:lnTo>
                <a:lnTo>
                  <a:pt x="1219324" y="344078"/>
                </a:lnTo>
                <a:lnTo>
                  <a:pt x="1225091" y="340226"/>
                </a:lnTo>
                <a:cubicBezTo>
                  <a:pt x="1233421" y="336734"/>
                  <a:pt x="1242572" y="334804"/>
                  <a:pt x="1252165" y="334803"/>
                </a:cubicBezTo>
                <a:lnTo>
                  <a:pt x="1262207" y="336805"/>
                </a:lnTo>
                <a:lnTo>
                  <a:pt x="1294194" y="215896"/>
                </a:lnTo>
                <a:lnTo>
                  <a:pt x="1279165" y="205780"/>
                </a:lnTo>
                <a:cubicBezTo>
                  <a:pt x="1269337" y="195953"/>
                  <a:pt x="1263276" y="182359"/>
                  <a:pt x="1263276" y="167292"/>
                </a:cubicBezTo>
                <a:cubicBezTo>
                  <a:pt x="1263276" y="137632"/>
                  <a:pt x="1287522" y="113151"/>
                  <a:pt x="1317653" y="113151"/>
                </a:cubicBezTo>
                <a:cubicBezTo>
                  <a:pt x="1347549" y="113151"/>
                  <a:pt x="1371795" y="137632"/>
                  <a:pt x="1371795" y="167293"/>
                </a:cubicBezTo>
                <a:cubicBezTo>
                  <a:pt x="1371795" y="197424"/>
                  <a:pt x="1347549" y="221670"/>
                  <a:pt x="1317653" y="221670"/>
                </a:cubicBezTo>
                <a:lnTo>
                  <a:pt x="1314141" y="220965"/>
                </a:lnTo>
                <a:lnTo>
                  <a:pt x="1282079" y="342027"/>
                </a:lnTo>
                <a:lnTo>
                  <a:pt x="1301599" y="355019"/>
                </a:lnTo>
                <a:cubicBezTo>
                  <a:pt x="1314251" y="367512"/>
                  <a:pt x="1322078" y="384773"/>
                  <a:pt x="1322078" y="403848"/>
                </a:cubicBezTo>
                <a:cubicBezTo>
                  <a:pt x="1322078" y="423040"/>
                  <a:pt x="1314251" y="440418"/>
                  <a:pt x="1301599" y="452998"/>
                </a:cubicBezTo>
                <a:lnTo>
                  <a:pt x="1287203" y="462649"/>
                </a:lnTo>
                <a:lnTo>
                  <a:pt x="1340146" y="574697"/>
                </a:lnTo>
                <a:lnTo>
                  <a:pt x="1350546" y="572050"/>
                </a:lnTo>
                <a:cubicBezTo>
                  <a:pt x="1366354" y="574419"/>
                  <a:pt x="1376971" y="588867"/>
                  <a:pt x="1374848" y="604263"/>
                </a:cubicBezTo>
                <a:cubicBezTo>
                  <a:pt x="1372488" y="619895"/>
                  <a:pt x="1358095" y="630790"/>
                  <a:pt x="1342760" y="628422"/>
                </a:cubicBezTo>
                <a:cubicBezTo>
                  <a:pt x="1326952" y="626290"/>
                  <a:pt x="1316098" y="611842"/>
                  <a:pt x="1318222" y="596210"/>
                </a:cubicBezTo>
                <a:lnTo>
                  <a:pt x="1327600" y="580275"/>
                </a:lnTo>
                <a:lnTo>
                  <a:pt x="1275004" y="468774"/>
                </a:lnTo>
                <a:lnTo>
                  <a:pt x="1252165" y="473360"/>
                </a:lnTo>
                <a:cubicBezTo>
                  <a:pt x="1223388" y="473360"/>
                  <a:pt x="1198583" y="455851"/>
                  <a:pt x="1187979" y="430902"/>
                </a:cubicBezTo>
                <a:lnTo>
                  <a:pt x="1187058" y="426368"/>
                </a:lnTo>
                <a:lnTo>
                  <a:pt x="1070643" y="440697"/>
                </a:lnTo>
                <a:lnTo>
                  <a:pt x="1060802" y="464721"/>
                </a:lnTo>
                <a:cubicBezTo>
                  <a:pt x="1054215" y="471346"/>
                  <a:pt x="1045081" y="475431"/>
                  <a:pt x="1034893" y="475432"/>
                </a:cubicBezTo>
                <a:cubicBezTo>
                  <a:pt x="1014518" y="475432"/>
                  <a:pt x="998124" y="459090"/>
                  <a:pt x="998124" y="438779"/>
                </a:cubicBezTo>
                <a:close/>
                <a:moveTo>
                  <a:pt x="773960" y="1082847"/>
                </a:moveTo>
                <a:cubicBezTo>
                  <a:pt x="773960" y="1062536"/>
                  <a:pt x="790354" y="1046195"/>
                  <a:pt x="810730" y="1046194"/>
                </a:cubicBezTo>
                <a:cubicBezTo>
                  <a:pt x="820917" y="1046194"/>
                  <a:pt x="830051" y="1050280"/>
                  <a:pt x="836638" y="1056904"/>
                </a:cubicBezTo>
                <a:lnTo>
                  <a:pt x="842177" y="1070426"/>
                </a:lnTo>
                <a:lnTo>
                  <a:pt x="959943" y="1055889"/>
                </a:lnTo>
                <a:lnTo>
                  <a:pt x="958324" y="1047916"/>
                </a:lnTo>
                <a:cubicBezTo>
                  <a:pt x="958324" y="1028840"/>
                  <a:pt x="966151" y="1011579"/>
                  <a:pt x="978774" y="999087"/>
                </a:cubicBezTo>
                <a:lnTo>
                  <a:pt x="983645" y="995835"/>
                </a:lnTo>
                <a:lnTo>
                  <a:pt x="929149" y="919221"/>
                </a:lnTo>
                <a:lnTo>
                  <a:pt x="916639" y="924870"/>
                </a:lnTo>
                <a:cubicBezTo>
                  <a:pt x="898214" y="925812"/>
                  <a:pt x="883095" y="911688"/>
                  <a:pt x="882387" y="893798"/>
                </a:cubicBezTo>
                <a:cubicBezTo>
                  <a:pt x="881678" y="875436"/>
                  <a:pt x="895852" y="860371"/>
                  <a:pt x="913805" y="859664"/>
                </a:cubicBezTo>
                <a:cubicBezTo>
                  <a:pt x="932230" y="858723"/>
                  <a:pt x="947348" y="872847"/>
                  <a:pt x="947821" y="890973"/>
                </a:cubicBezTo>
                <a:lnTo>
                  <a:pt x="940428" y="911540"/>
                </a:lnTo>
                <a:lnTo>
                  <a:pt x="995161" y="988145"/>
                </a:lnTo>
                <a:lnTo>
                  <a:pt x="1000928" y="984294"/>
                </a:lnTo>
                <a:cubicBezTo>
                  <a:pt x="1009259" y="980802"/>
                  <a:pt x="1018410" y="978871"/>
                  <a:pt x="1028002" y="978871"/>
                </a:cubicBezTo>
                <a:lnTo>
                  <a:pt x="1038044" y="980872"/>
                </a:lnTo>
                <a:lnTo>
                  <a:pt x="1070031" y="859963"/>
                </a:lnTo>
                <a:lnTo>
                  <a:pt x="1055003" y="849848"/>
                </a:lnTo>
                <a:cubicBezTo>
                  <a:pt x="1045175" y="840020"/>
                  <a:pt x="1039113" y="826425"/>
                  <a:pt x="1039113" y="811360"/>
                </a:cubicBezTo>
                <a:cubicBezTo>
                  <a:pt x="1039113" y="781700"/>
                  <a:pt x="1063359" y="757218"/>
                  <a:pt x="1093490" y="757218"/>
                </a:cubicBezTo>
                <a:cubicBezTo>
                  <a:pt x="1123386" y="757219"/>
                  <a:pt x="1147632" y="781700"/>
                  <a:pt x="1147632" y="811360"/>
                </a:cubicBezTo>
                <a:cubicBezTo>
                  <a:pt x="1147632" y="841492"/>
                  <a:pt x="1123386" y="865738"/>
                  <a:pt x="1093490" y="865738"/>
                </a:cubicBezTo>
                <a:lnTo>
                  <a:pt x="1089978" y="865032"/>
                </a:lnTo>
                <a:lnTo>
                  <a:pt x="1057916" y="986094"/>
                </a:lnTo>
                <a:lnTo>
                  <a:pt x="1077436" y="999087"/>
                </a:lnTo>
                <a:cubicBezTo>
                  <a:pt x="1090089" y="1011579"/>
                  <a:pt x="1097916" y="1028840"/>
                  <a:pt x="1097916" y="1047916"/>
                </a:cubicBezTo>
                <a:cubicBezTo>
                  <a:pt x="1097916" y="1067107"/>
                  <a:pt x="1090089" y="1084485"/>
                  <a:pt x="1077436" y="1097065"/>
                </a:cubicBezTo>
                <a:lnTo>
                  <a:pt x="1063040" y="1106717"/>
                </a:lnTo>
                <a:lnTo>
                  <a:pt x="1115984" y="1218764"/>
                </a:lnTo>
                <a:lnTo>
                  <a:pt x="1126383" y="1216118"/>
                </a:lnTo>
                <a:cubicBezTo>
                  <a:pt x="1142191" y="1218486"/>
                  <a:pt x="1152808" y="1232935"/>
                  <a:pt x="1150685" y="1248330"/>
                </a:cubicBezTo>
                <a:cubicBezTo>
                  <a:pt x="1148326" y="1263963"/>
                  <a:pt x="1133933" y="1274858"/>
                  <a:pt x="1118597" y="1272490"/>
                </a:cubicBezTo>
                <a:cubicBezTo>
                  <a:pt x="1102789" y="1270358"/>
                  <a:pt x="1091936" y="1255910"/>
                  <a:pt x="1094059" y="1240277"/>
                </a:cubicBezTo>
                <a:lnTo>
                  <a:pt x="1103438" y="1224342"/>
                </a:lnTo>
                <a:lnTo>
                  <a:pt x="1050841" y="1112842"/>
                </a:lnTo>
                <a:lnTo>
                  <a:pt x="1028002" y="1117428"/>
                </a:lnTo>
                <a:cubicBezTo>
                  <a:pt x="999225" y="1117428"/>
                  <a:pt x="974420" y="1099918"/>
                  <a:pt x="963816" y="1074970"/>
                </a:cubicBezTo>
                <a:lnTo>
                  <a:pt x="962895" y="1070435"/>
                </a:lnTo>
                <a:lnTo>
                  <a:pt x="846479" y="1084765"/>
                </a:lnTo>
                <a:lnTo>
                  <a:pt x="836638" y="1108789"/>
                </a:lnTo>
                <a:cubicBezTo>
                  <a:pt x="830051" y="1115413"/>
                  <a:pt x="820917" y="1119499"/>
                  <a:pt x="810730" y="1119499"/>
                </a:cubicBezTo>
                <a:cubicBezTo>
                  <a:pt x="790354" y="1119499"/>
                  <a:pt x="773960" y="1103157"/>
                  <a:pt x="773960" y="1082847"/>
                </a:cubicBezTo>
                <a:close/>
                <a:moveTo>
                  <a:pt x="758312" y="510196"/>
                </a:moveTo>
                <a:cubicBezTo>
                  <a:pt x="758312" y="489820"/>
                  <a:pt x="774654" y="473661"/>
                  <a:pt x="794964" y="473661"/>
                </a:cubicBezTo>
                <a:cubicBezTo>
                  <a:pt x="815275" y="473661"/>
                  <a:pt x="831616" y="489821"/>
                  <a:pt x="831616" y="510196"/>
                </a:cubicBezTo>
                <a:lnTo>
                  <a:pt x="827790" y="519495"/>
                </a:lnTo>
                <a:lnTo>
                  <a:pt x="970226" y="597901"/>
                </a:lnTo>
                <a:lnTo>
                  <a:pt x="971670" y="594406"/>
                </a:lnTo>
                <a:cubicBezTo>
                  <a:pt x="978295" y="587819"/>
                  <a:pt x="987458" y="583778"/>
                  <a:pt x="997613" y="583779"/>
                </a:cubicBezTo>
                <a:cubicBezTo>
                  <a:pt x="1017923" y="583779"/>
                  <a:pt x="1034265" y="599939"/>
                  <a:pt x="1034265" y="620314"/>
                </a:cubicBezTo>
                <a:cubicBezTo>
                  <a:pt x="1034265" y="640690"/>
                  <a:pt x="1017923" y="657084"/>
                  <a:pt x="997613" y="657084"/>
                </a:cubicBezTo>
                <a:lnTo>
                  <a:pt x="988945" y="653494"/>
                </a:lnTo>
                <a:lnTo>
                  <a:pt x="852473" y="727925"/>
                </a:lnTo>
                <a:lnTo>
                  <a:pt x="855018" y="734082"/>
                </a:lnTo>
                <a:cubicBezTo>
                  <a:pt x="855018" y="754458"/>
                  <a:pt x="838677" y="770852"/>
                  <a:pt x="818366" y="770852"/>
                </a:cubicBezTo>
                <a:cubicBezTo>
                  <a:pt x="798056" y="770851"/>
                  <a:pt x="781714" y="754457"/>
                  <a:pt x="781714" y="734082"/>
                </a:cubicBezTo>
                <a:cubicBezTo>
                  <a:pt x="781714" y="713706"/>
                  <a:pt x="798056" y="697547"/>
                  <a:pt x="818366" y="697547"/>
                </a:cubicBezTo>
                <a:cubicBezTo>
                  <a:pt x="828522" y="697546"/>
                  <a:pt x="837685" y="701587"/>
                  <a:pt x="844309" y="708173"/>
                </a:cubicBezTo>
                <a:lnTo>
                  <a:pt x="845302" y="710577"/>
                </a:lnTo>
                <a:lnTo>
                  <a:pt x="970115" y="642559"/>
                </a:lnTo>
                <a:lnTo>
                  <a:pt x="960961" y="620314"/>
                </a:lnTo>
                <a:lnTo>
                  <a:pt x="963070" y="615211"/>
                </a:lnTo>
                <a:lnTo>
                  <a:pt x="820081" y="536564"/>
                </a:lnTo>
                <a:lnTo>
                  <a:pt x="807893" y="541611"/>
                </a:lnTo>
                <a:lnTo>
                  <a:pt x="825775" y="686890"/>
                </a:lnTo>
                <a:cubicBezTo>
                  <a:pt x="826249" y="690642"/>
                  <a:pt x="823405" y="694393"/>
                  <a:pt x="819377" y="695097"/>
                </a:cubicBezTo>
                <a:cubicBezTo>
                  <a:pt x="815113" y="695331"/>
                  <a:pt x="811322" y="692518"/>
                  <a:pt x="811084" y="688297"/>
                </a:cubicBezTo>
                <a:lnTo>
                  <a:pt x="793568" y="546387"/>
                </a:lnTo>
                <a:lnTo>
                  <a:pt x="769022" y="536221"/>
                </a:lnTo>
                <a:cubicBezTo>
                  <a:pt x="762398" y="529576"/>
                  <a:pt x="758312" y="520383"/>
                  <a:pt x="758312" y="510196"/>
                </a:cubicBezTo>
                <a:close/>
                <a:moveTo>
                  <a:pt x="676307" y="145481"/>
                </a:moveTo>
                <a:cubicBezTo>
                  <a:pt x="694198" y="111538"/>
                  <a:pt x="736334" y="98357"/>
                  <a:pt x="770289" y="116256"/>
                </a:cubicBezTo>
                <a:cubicBezTo>
                  <a:pt x="778727" y="120703"/>
                  <a:pt x="785850" y="126670"/>
                  <a:pt x="791510" y="133648"/>
                </a:cubicBezTo>
                <a:lnTo>
                  <a:pt x="799539" y="148796"/>
                </a:lnTo>
                <a:lnTo>
                  <a:pt x="893925" y="136151"/>
                </a:lnTo>
                <a:lnTo>
                  <a:pt x="894761" y="122450"/>
                </a:lnTo>
                <a:cubicBezTo>
                  <a:pt x="902520" y="105712"/>
                  <a:pt x="922064" y="98923"/>
                  <a:pt x="938220" y="106638"/>
                </a:cubicBezTo>
                <a:cubicBezTo>
                  <a:pt x="954793" y="114574"/>
                  <a:pt x="961512" y="134137"/>
                  <a:pt x="953765" y="150348"/>
                </a:cubicBezTo>
                <a:cubicBezTo>
                  <a:pt x="946006" y="167086"/>
                  <a:pt x="926462" y="173875"/>
                  <a:pt x="910208" y="165841"/>
                </a:cubicBezTo>
                <a:lnTo>
                  <a:pt x="895460" y="149710"/>
                </a:lnTo>
                <a:lnTo>
                  <a:pt x="803459" y="162234"/>
                </a:lnTo>
                <a:lnTo>
                  <a:pt x="798878" y="210090"/>
                </a:lnTo>
                <a:lnTo>
                  <a:pt x="797441" y="211860"/>
                </a:lnTo>
                <a:lnTo>
                  <a:pt x="883336" y="290880"/>
                </a:lnTo>
                <a:lnTo>
                  <a:pt x="896608" y="279833"/>
                </a:lnTo>
                <a:cubicBezTo>
                  <a:pt x="909885" y="275721"/>
                  <a:pt x="924737" y="276698"/>
                  <a:pt x="938065" y="283723"/>
                </a:cubicBezTo>
                <a:cubicBezTo>
                  <a:pt x="964303" y="297554"/>
                  <a:pt x="974654" y="330419"/>
                  <a:pt x="960604" y="357074"/>
                </a:cubicBezTo>
                <a:cubicBezTo>
                  <a:pt x="946664" y="383520"/>
                  <a:pt x="913701" y="393554"/>
                  <a:pt x="887463" y="379723"/>
                </a:cubicBezTo>
                <a:cubicBezTo>
                  <a:pt x="860808" y="365672"/>
                  <a:pt x="850665" y="332918"/>
                  <a:pt x="864605" y="306471"/>
                </a:cubicBezTo>
                <a:lnTo>
                  <a:pt x="867378" y="304163"/>
                </a:lnTo>
                <a:lnTo>
                  <a:pt x="784465" y="227846"/>
                </a:lnTo>
                <a:lnTo>
                  <a:pt x="781392" y="231632"/>
                </a:lnTo>
                <a:cubicBezTo>
                  <a:pt x="760423" y="248944"/>
                  <a:pt x="730510" y="253084"/>
                  <a:pt x="705199" y="239742"/>
                </a:cubicBezTo>
                <a:cubicBezTo>
                  <a:pt x="671244" y="221844"/>
                  <a:pt x="658305" y="179633"/>
                  <a:pt x="676307" y="145481"/>
                </a:cubicBezTo>
                <a:close/>
                <a:moveTo>
                  <a:pt x="534148" y="1154264"/>
                </a:moveTo>
                <a:cubicBezTo>
                  <a:pt x="534148" y="1133888"/>
                  <a:pt x="550490" y="1117728"/>
                  <a:pt x="570800" y="1117728"/>
                </a:cubicBezTo>
                <a:cubicBezTo>
                  <a:pt x="591111" y="1117728"/>
                  <a:pt x="607452" y="1133888"/>
                  <a:pt x="607452" y="1154263"/>
                </a:cubicBezTo>
                <a:lnTo>
                  <a:pt x="603625" y="1163563"/>
                </a:lnTo>
                <a:lnTo>
                  <a:pt x="746062" y="1241969"/>
                </a:lnTo>
                <a:lnTo>
                  <a:pt x="747507" y="1238473"/>
                </a:lnTo>
                <a:cubicBezTo>
                  <a:pt x="754131" y="1231886"/>
                  <a:pt x="763294" y="1227846"/>
                  <a:pt x="773449" y="1227847"/>
                </a:cubicBezTo>
                <a:cubicBezTo>
                  <a:pt x="793760" y="1227846"/>
                  <a:pt x="810102" y="1244006"/>
                  <a:pt x="810102" y="1264381"/>
                </a:cubicBezTo>
                <a:cubicBezTo>
                  <a:pt x="810102" y="1284757"/>
                  <a:pt x="793760" y="1301151"/>
                  <a:pt x="773449" y="1301151"/>
                </a:cubicBezTo>
                <a:lnTo>
                  <a:pt x="764781" y="1297561"/>
                </a:lnTo>
                <a:lnTo>
                  <a:pt x="628309" y="1371992"/>
                </a:lnTo>
                <a:lnTo>
                  <a:pt x="630854" y="1378149"/>
                </a:lnTo>
                <a:cubicBezTo>
                  <a:pt x="630854" y="1398525"/>
                  <a:pt x="614513" y="1414919"/>
                  <a:pt x="594202" y="1414919"/>
                </a:cubicBezTo>
                <a:cubicBezTo>
                  <a:pt x="573892" y="1414919"/>
                  <a:pt x="557550" y="1398525"/>
                  <a:pt x="557550" y="1378150"/>
                </a:cubicBezTo>
                <a:cubicBezTo>
                  <a:pt x="557550" y="1357774"/>
                  <a:pt x="573892" y="1341614"/>
                  <a:pt x="594202" y="1341614"/>
                </a:cubicBezTo>
                <a:cubicBezTo>
                  <a:pt x="604357" y="1341614"/>
                  <a:pt x="613520" y="1345654"/>
                  <a:pt x="620145" y="1352241"/>
                </a:cubicBezTo>
                <a:lnTo>
                  <a:pt x="621138" y="1354644"/>
                </a:lnTo>
                <a:lnTo>
                  <a:pt x="745951" y="1286628"/>
                </a:lnTo>
                <a:lnTo>
                  <a:pt x="736797" y="1264382"/>
                </a:lnTo>
                <a:lnTo>
                  <a:pt x="738906" y="1259279"/>
                </a:lnTo>
                <a:lnTo>
                  <a:pt x="595915" y="1180631"/>
                </a:lnTo>
                <a:lnTo>
                  <a:pt x="583729" y="1185678"/>
                </a:lnTo>
                <a:lnTo>
                  <a:pt x="601611" y="1330958"/>
                </a:lnTo>
                <a:cubicBezTo>
                  <a:pt x="602085" y="1334709"/>
                  <a:pt x="599241" y="1338461"/>
                  <a:pt x="595213" y="1339165"/>
                </a:cubicBezTo>
                <a:cubicBezTo>
                  <a:pt x="590948" y="1339399"/>
                  <a:pt x="587157" y="1336585"/>
                  <a:pt x="586920" y="1332365"/>
                </a:cubicBezTo>
                <a:lnTo>
                  <a:pt x="569403" y="1190454"/>
                </a:lnTo>
                <a:lnTo>
                  <a:pt x="544858" y="1180289"/>
                </a:lnTo>
                <a:cubicBezTo>
                  <a:pt x="538233" y="1173644"/>
                  <a:pt x="534148" y="1164451"/>
                  <a:pt x="534148" y="1154264"/>
                </a:cubicBezTo>
                <a:close/>
                <a:moveTo>
                  <a:pt x="452142" y="789548"/>
                </a:moveTo>
                <a:cubicBezTo>
                  <a:pt x="470034" y="755605"/>
                  <a:pt x="512170" y="742424"/>
                  <a:pt x="546125" y="760323"/>
                </a:cubicBezTo>
                <a:cubicBezTo>
                  <a:pt x="554562" y="764770"/>
                  <a:pt x="561686" y="770738"/>
                  <a:pt x="567346" y="777716"/>
                </a:cubicBezTo>
                <a:lnTo>
                  <a:pt x="575375" y="792863"/>
                </a:lnTo>
                <a:lnTo>
                  <a:pt x="669760" y="780219"/>
                </a:lnTo>
                <a:lnTo>
                  <a:pt x="670597" y="766518"/>
                </a:lnTo>
                <a:cubicBezTo>
                  <a:pt x="678356" y="749779"/>
                  <a:pt x="697900" y="742991"/>
                  <a:pt x="714056" y="750706"/>
                </a:cubicBezTo>
                <a:cubicBezTo>
                  <a:pt x="730629" y="758642"/>
                  <a:pt x="737348" y="778205"/>
                  <a:pt x="729601" y="794415"/>
                </a:cubicBezTo>
                <a:cubicBezTo>
                  <a:pt x="721842" y="811154"/>
                  <a:pt x="702298" y="817942"/>
                  <a:pt x="686043" y="809909"/>
                </a:cubicBezTo>
                <a:lnTo>
                  <a:pt x="671296" y="793778"/>
                </a:lnTo>
                <a:lnTo>
                  <a:pt x="579294" y="806301"/>
                </a:lnTo>
                <a:lnTo>
                  <a:pt x="574713" y="854157"/>
                </a:lnTo>
                <a:lnTo>
                  <a:pt x="573276" y="855927"/>
                </a:lnTo>
                <a:lnTo>
                  <a:pt x="659172" y="934947"/>
                </a:lnTo>
                <a:lnTo>
                  <a:pt x="672444" y="923900"/>
                </a:lnTo>
                <a:cubicBezTo>
                  <a:pt x="685721" y="919789"/>
                  <a:pt x="700573" y="920766"/>
                  <a:pt x="713901" y="927791"/>
                </a:cubicBezTo>
                <a:cubicBezTo>
                  <a:pt x="740139" y="941621"/>
                  <a:pt x="750490" y="974486"/>
                  <a:pt x="736440" y="1001141"/>
                </a:cubicBezTo>
                <a:cubicBezTo>
                  <a:pt x="722500" y="1027588"/>
                  <a:pt x="689537" y="1037621"/>
                  <a:pt x="663299" y="1023790"/>
                </a:cubicBezTo>
                <a:cubicBezTo>
                  <a:pt x="636644" y="1009741"/>
                  <a:pt x="626501" y="976986"/>
                  <a:pt x="640441" y="950539"/>
                </a:cubicBezTo>
                <a:lnTo>
                  <a:pt x="643214" y="948230"/>
                </a:lnTo>
                <a:lnTo>
                  <a:pt x="560300" y="871913"/>
                </a:lnTo>
                <a:lnTo>
                  <a:pt x="557227" y="875700"/>
                </a:lnTo>
                <a:cubicBezTo>
                  <a:pt x="536258" y="893011"/>
                  <a:pt x="506346" y="897152"/>
                  <a:pt x="481034" y="883810"/>
                </a:cubicBezTo>
                <a:cubicBezTo>
                  <a:pt x="447079" y="865911"/>
                  <a:pt x="434140" y="823700"/>
                  <a:pt x="452142" y="789548"/>
                </a:cubicBezTo>
                <a:close/>
                <a:moveTo>
                  <a:pt x="312532" y="164130"/>
                </a:moveTo>
                <a:cubicBezTo>
                  <a:pt x="311228" y="143797"/>
                  <a:pt x="326486" y="126389"/>
                  <a:pt x="346755" y="125089"/>
                </a:cubicBezTo>
                <a:lnTo>
                  <a:pt x="355634" y="128116"/>
                </a:lnTo>
                <a:lnTo>
                  <a:pt x="487060" y="45100"/>
                </a:lnTo>
                <a:lnTo>
                  <a:pt x="484125" y="39118"/>
                </a:lnTo>
                <a:cubicBezTo>
                  <a:pt x="482821" y="18785"/>
                  <a:pt x="498079" y="1377"/>
                  <a:pt x="518348" y="77"/>
                </a:cubicBezTo>
                <a:cubicBezTo>
                  <a:pt x="538617" y="-1223"/>
                  <a:pt x="555975" y="14091"/>
                  <a:pt x="557279" y="34424"/>
                </a:cubicBezTo>
                <a:cubicBezTo>
                  <a:pt x="558584" y="54758"/>
                  <a:pt x="543311" y="71931"/>
                  <a:pt x="523042" y="73231"/>
                </a:cubicBezTo>
                <a:cubicBezTo>
                  <a:pt x="512908" y="73881"/>
                  <a:pt x="503505" y="70437"/>
                  <a:pt x="496472" y="64288"/>
                </a:cubicBezTo>
                <a:lnTo>
                  <a:pt x="495327" y="61952"/>
                </a:lnTo>
                <a:lnTo>
                  <a:pt x="375126" y="137822"/>
                </a:lnTo>
                <a:lnTo>
                  <a:pt x="385686" y="159436"/>
                </a:lnTo>
                <a:lnTo>
                  <a:pt x="383908" y="164663"/>
                </a:lnTo>
                <a:lnTo>
                  <a:pt x="531641" y="233994"/>
                </a:lnTo>
                <a:lnTo>
                  <a:pt x="543480" y="228176"/>
                </a:lnTo>
                <a:lnTo>
                  <a:pt x="516332" y="84339"/>
                </a:lnTo>
                <a:cubicBezTo>
                  <a:pt x="515618" y="80627"/>
                  <a:pt x="518216" y="76700"/>
                  <a:pt x="522190" y="75740"/>
                </a:cubicBezTo>
                <a:cubicBezTo>
                  <a:pt x="526431" y="75233"/>
                  <a:pt x="530395" y="77799"/>
                  <a:pt x="530902" y="81995"/>
                </a:cubicBezTo>
                <a:lnTo>
                  <a:pt x="557470" y="222493"/>
                </a:lnTo>
                <a:lnTo>
                  <a:pt x="582617" y="231066"/>
                </a:lnTo>
                <a:cubicBezTo>
                  <a:pt x="589653" y="237274"/>
                  <a:pt x="594319" y="246185"/>
                  <a:pt x="594971" y="256352"/>
                </a:cubicBezTo>
                <a:cubicBezTo>
                  <a:pt x="596276" y="276686"/>
                  <a:pt x="581002" y="293859"/>
                  <a:pt x="560734" y="295159"/>
                </a:cubicBezTo>
                <a:cubicBezTo>
                  <a:pt x="540465" y="296459"/>
                  <a:pt x="523122" y="281380"/>
                  <a:pt x="521817" y="261046"/>
                </a:cubicBezTo>
                <a:lnTo>
                  <a:pt x="525041" y="251520"/>
                </a:lnTo>
                <a:lnTo>
                  <a:pt x="377876" y="182396"/>
                </a:lnTo>
                <a:lnTo>
                  <a:pt x="376658" y="185977"/>
                </a:lnTo>
                <a:cubicBezTo>
                  <a:pt x="370469" y="192975"/>
                  <a:pt x="361583" y="197593"/>
                  <a:pt x="351449" y="198244"/>
                </a:cubicBezTo>
                <a:cubicBezTo>
                  <a:pt x="331180" y="199544"/>
                  <a:pt x="313837" y="184464"/>
                  <a:pt x="312532" y="164130"/>
                </a:cubicBezTo>
                <a:close/>
                <a:moveTo>
                  <a:pt x="224166" y="370535"/>
                </a:moveTo>
                <a:cubicBezTo>
                  <a:pt x="224166" y="340639"/>
                  <a:pt x="248648" y="316393"/>
                  <a:pt x="278308" y="316393"/>
                </a:cubicBezTo>
                <a:cubicBezTo>
                  <a:pt x="308439" y="316393"/>
                  <a:pt x="332685" y="340639"/>
                  <a:pt x="332685" y="370535"/>
                </a:cubicBezTo>
                <a:lnTo>
                  <a:pt x="331309" y="373870"/>
                </a:lnTo>
                <a:lnTo>
                  <a:pt x="457562" y="407306"/>
                </a:lnTo>
                <a:lnTo>
                  <a:pt x="466034" y="386589"/>
                </a:lnTo>
                <a:cubicBezTo>
                  <a:pt x="478526" y="373936"/>
                  <a:pt x="495787" y="366109"/>
                  <a:pt x="514862" y="366110"/>
                </a:cubicBezTo>
                <a:cubicBezTo>
                  <a:pt x="534054" y="366110"/>
                  <a:pt x="551432" y="373937"/>
                  <a:pt x="564012" y="386589"/>
                </a:cubicBezTo>
                <a:lnTo>
                  <a:pt x="573663" y="400984"/>
                </a:lnTo>
                <a:lnTo>
                  <a:pt x="685709" y="348041"/>
                </a:lnTo>
                <a:lnTo>
                  <a:pt x="683063" y="337642"/>
                </a:lnTo>
                <a:cubicBezTo>
                  <a:pt x="685432" y="321833"/>
                  <a:pt x="699880" y="311216"/>
                  <a:pt x="715276" y="313340"/>
                </a:cubicBezTo>
                <a:cubicBezTo>
                  <a:pt x="730908" y="315699"/>
                  <a:pt x="741803" y="330092"/>
                  <a:pt x="739435" y="345428"/>
                </a:cubicBezTo>
                <a:cubicBezTo>
                  <a:pt x="737303" y="361236"/>
                  <a:pt x="722855" y="372089"/>
                  <a:pt x="707223" y="369965"/>
                </a:cubicBezTo>
                <a:lnTo>
                  <a:pt x="691288" y="360587"/>
                </a:lnTo>
                <a:lnTo>
                  <a:pt x="579788" y="413184"/>
                </a:lnTo>
                <a:lnTo>
                  <a:pt x="584374" y="436023"/>
                </a:lnTo>
                <a:cubicBezTo>
                  <a:pt x="584374" y="464801"/>
                  <a:pt x="566864" y="489606"/>
                  <a:pt x="541916" y="500209"/>
                </a:cubicBezTo>
                <a:lnTo>
                  <a:pt x="537381" y="501130"/>
                </a:lnTo>
                <a:lnTo>
                  <a:pt x="551710" y="617545"/>
                </a:lnTo>
                <a:lnTo>
                  <a:pt x="575736" y="627387"/>
                </a:lnTo>
                <a:cubicBezTo>
                  <a:pt x="582360" y="633974"/>
                  <a:pt x="586445" y="643108"/>
                  <a:pt x="586445" y="653296"/>
                </a:cubicBezTo>
                <a:cubicBezTo>
                  <a:pt x="586445" y="673671"/>
                  <a:pt x="570104" y="690065"/>
                  <a:pt x="549793" y="690065"/>
                </a:cubicBezTo>
                <a:cubicBezTo>
                  <a:pt x="529483" y="690065"/>
                  <a:pt x="513141" y="673671"/>
                  <a:pt x="513141" y="653295"/>
                </a:cubicBezTo>
                <a:cubicBezTo>
                  <a:pt x="513141" y="643107"/>
                  <a:pt x="517227" y="633973"/>
                  <a:pt x="523851" y="627387"/>
                </a:cubicBezTo>
                <a:lnTo>
                  <a:pt x="537371" y="621848"/>
                </a:lnTo>
                <a:lnTo>
                  <a:pt x="522835" y="504083"/>
                </a:lnTo>
                <a:lnTo>
                  <a:pt x="514862" y="505701"/>
                </a:lnTo>
                <a:cubicBezTo>
                  <a:pt x="495787" y="505701"/>
                  <a:pt x="478526" y="497874"/>
                  <a:pt x="466034" y="485250"/>
                </a:cubicBezTo>
                <a:lnTo>
                  <a:pt x="462781" y="480380"/>
                </a:lnTo>
                <a:lnTo>
                  <a:pt x="386168" y="534876"/>
                </a:lnTo>
                <a:lnTo>
                  <a:pt x="391817" y="547386"/>
                </a:lnTo>
                <a:cubicBezTo>
                  <a:pt x="392758" y="565812"/>
                  <a:pt x="378635" y="580930"/>
                  <a:pt x="360744" y="581638"/>
                </a:cubicBezTo>
                <a:cubicBezTo>
                  <a:pt x="342383" y="582347"/>
                  <a:pt x="327318" y="568174"/>
                  <a:pt x="326612" y="550221"/>
                </a:cubicBezTo>
                <a:cubicBezTo>
                  <a:pt x="325670" y="531795"/>
                  <a:pt x="339794" y="516677"/>
                  <a:pt x="357920" y="516205"/>
                </a:cubicBezTo>
                <a:lnTo>
                  <a:pt x="378487" y="523598"/>
                </a:lnTo>
                <a:lnTo>
                  <a:pt x="455091" y="468864"/>
                </a:lnTo>
                <a:lnTo>
                  <a:pt x="451241" y="463097"/>
                </a:lnTo>
                <a:cubicBezTo>
                  <a:pt x="447749" y="454767"/>
                  <a:pt x="445818" y="445615"/>
                  <a:pt x="445818" y="436023"/>
                </a:cubicBezTo>
                <a:lnTo>
                  <a:pt x="449719" y="426484"/>
                </a:lnTo>
                <a:lnTo>
                  <a:pt x="323385" y="393062"/>
                </a:lnTo>
                <a:lnTo>
                  <a:pt x="316796" y="409023"/>
                </a:lnTo>
                <a:cubicBezTo>
                  <a:pt x="306968" y="418851"/>
                  <a:pt x="293374" y="424912"/>
                  <a:pt x="278308" y="424912"/>
                </a:cubicBezTo>
                <a:cubicBezTo>
                  <a:pt x="248648" y="424912"/>
                  <a:pt x="224166" y="400666"/>
                  <a:pt x="224166" y="370535"/>
                </a:cubicBezTo>
                <a:close/>
                <a:moveTo>
                  <a:pt x="88366" y="808198"/>
                </a:moveTo>
                <a:cubicBezTo>
                  <a:pt x="87062" y="787864"/>
                  <a:pt x="102320" y="770457"/>
                  <a:pt x="122589" y="769156"/>
                </a:cubicBezTo>
                <a:lnTo>
                  <a:pt x="131469" y="772184"/>
                </a:lnTo>
                <a:lnTo>
                  <a:pt x="262894" y="689167"/>
                </a:lnTo>
                <a:lnTo>
                  <a:pt x="259960" y="683186"/>
                </a:lnTo>
                <a:cubicBezTo>
                  <a:pt x="258655" y="662852"/>
                  <a:pt x="273914" y="645445"/>
                  <a:pt x="294183" y="644144"/>
                </a:cubicBezTo>
                <a:cubicBezTo>
                  <a:pt x="314451" y="642844"/>
                  <a:pt x="331809" y="658158"/>
                  <a:pt x="333114" y="678492"/>
                </a:cubicBezTo>
                <a:cubicBezTo>
                  <a:pt x="334419" y="698825"/>
                  <a:pt x="319145" y="715998"/>
                  <a:pt x="298877" y="717299"/>
                </a:cubicBezTo>
                <a:cubicBezTo>
                  <a:pt x="288742" y="717949"/>
                  <a:pt x="279339" y="714504"/>
                  <a:pt x="272307" y="708355"/>
                </a:cubicBezTo>
                <a:lnTo>
                  <a:pt x="271161" y="706020"/>
                </a:lnTo>
                <a:lnTo>
                  <a:pt x="150960" y="781889"/>
                </a:lnTo>
                <a:lnTo>
                  <a:pt x="161520" y="803503"/>
                </a:lnTo>
                <a:lnTo>
                  <a:pt x="159742" y="808730"/>
                </a:lnTo>
                <a:lnTo>
                  <a:pt x="307477" y="878060"/>
                </a:lnTo>
                <a:lnTo>
                  <a:pt x="319315" y="872244"/>
                </a:lnTo>
                <a:lnTo>
                  <a:pt x="292166" y="728407"/>
                </a:lnTo>
                <a:cubicBezTo>
                  <a:pt x="291453" y="724694"/>
                  <a:pt x="294050" y="720767"/>
                  <a:pt x="298025" y="719807"/>
                </a:cubicBezTo>
                <a:cubicBezTo>
                  <a:pt x="302266" y="719300"/>
                  <a:pt x="306230" y="721866"/>
                  <a:pt x="306736" y="726062"/>
                </a:cubicBezTo>
                <a:lnTo>
                  <a:pt x="333305" y="866560"/>
                </a:lnTo>
                <a:lnTo>
                  <a:pt x="358452" y="875133"/>
                </a:lnTo>
                <a:cubicBezTo>
                  <a:pt x="365488" y="881340"/>
                  <a:pt x="370154" y="890252"/>
                  <a:pt x="370806" y="900419"/>
                </a:cubicBezTo>
                <a:cubicBezTo>
                  <a:pt x="372111" y="920753"/>
                  <a:pt x="356837" y="937926"/>
                  <a:pt x="336569" y="939227"/>
                </a:cubicBezTo>
                <a:cubicBezTo>
                  <a:pt x="316300" y="940527"/>
                  <a:pt x="298957" y="925447"/>
                  <a:pt x="297652" y="905113"/>
                </a:cubicBezTo>
                <a:lnTo>
                  <a:pt x="300876" y="895587"/>
                </a:lnTo>
                <a:lnTo>
                  <a:pt x="153710" y="826464"/>
                </a:lnTo>
                <a:lnTo>
                  <a:pt x="152492" y="830045"/>
                </a:lnTo>
                <a:cubicBezTo>
                  <a:pt x="146303" y="837042"/>
                  <a:pt x="137417" y="841660"/>
                  <a:pt x="127283" y="842311"/>
                </a:cubicBezTo>
                <a:cubicBezTo>
                  <a:pt x="107014" y="843611"/>
                  <a:pt x="89671" y="828531"/>
                  <a:pt x="88366" y="808198"/>
                </a:cubicBezTo>
                <a:close/>
                <a:moveTo>
                  <a:pt x="0" y="1014602"/>
                </a:moveTo>
                <a:cubicBezTo>
                  <a:pt x="0" y="984707"/>
                  <a:pt x="24482" y="960460"/>
                  <a:pt x="54142" y="960460"/>
                </a:cubicBezTo>
                <a:cubicBezTo>
                  <a:pt x="84273" y="960460"/>
                  <a:pt x="108520" y="984706"/>
                  <a:pt x="108519" y="1014602"/>
                </a:cubicBezTo>
                <a:lnTo>
                  <a:pt x="107143" y="1017937"/>
                </a:lnTo>
                <a:lnTo>
                  <a:pt x="233396" y="1051374"/>
                </a:lnTo>
                <a:lnTo>
                  <a:pt x="241868" y="1030657"/>
                </a:lnTo>
                <a:cubicBezTo>
                  <a:pt x="254361" y="1018004"/>
                  <a:pt x="271622" y="1010177"/>
                  <a:pt x="290697" y="1010177"/>
                </a:cubicBezTo>
                <a:cubicBezTo>
                  <a:pt x="309889" y="1010177"/>
                  <a:pt x="327267" y="1018004"/>
                  <a:pt x="339847" y="1030657"/>
                </a:cubicBezTo>
                <a:lnTo>
                  <a:pt x="349497" y="1045052"/>
                </a:lnTo>
                <a:lnTo>
                  <a:pt x="461545" y="992108"/>
                </a:lnTo>
                <a:lnTo>
                  <a:pt x="458899" y="981709"/>
                </a:lnTo>
                <a:cubicBezTo>
                  <a:pt x="461267" y="965901"/>
                  <a:pt x="475715" y="955284"/>
                  <a:pt x="491111" y="957407"/>
                </a:cubicBezTo>
                <a:cubicBezTo>
                  <a:pt x="506744" y="959767"/>
                  <a:pt x="517639" y="974159"/>
                  <a:pt x="515270" y="989495"/>
                </a:cubicBezTo>
                <a:cubicBezTo>
                  <a:pt x="513139" y="1005303"/>
                  <a:pt x="498691" y="1016157"/>
                  <a:pt x="483058" y="1014033"/>
                </a:cubicBezTo>
                <a:lnTo>
                  <a:pt x="467122" y="1004654"/>
                </a:lnTo>
                <a:lnTo>
                  <a:pt x="355623" y="1057251"/>
                </a:lnTo>
                <a:lnTo>
                  <a:pt x="360209" y="1080091"/>
                </a:lnTo>
                <a:cubicBezTo>
                  <a:pt x="360209" y="1108868"/>
                  <a:pt x="342699" y="1133673"/>
                  <a:pt x="317751" y="1144277"/>
                </a:cubicBezTo>
                <a:lnTo>
                  <a:pt x="313216" y="1145198"/>
                </a:lnTo>
                <a:lnTo>
                  <a:pt x="327545" y="1261613"/>
                </a:lnTo>
                <a:lnTo>
                  <a:pt x="351571" y="1271454"/>
                </a:lnTo>
                <a:cubicBezTo>
                  <a:pt x="358195" y="1278041"/>
                  <a:pt x="362280" y="1287175"/>
                  <a:pt x="362280" y="1297363"/>
                </a:cubicBezTo>
                <a:cubicBezTo>
                  <a:pt x="362280" y="1317738"/>
                  <a:pt x="345939" y="1334132"/>
                  <a:pt x="325628" y="1334132"/>
                </a:cubicBezTo>
                <a:cubicBezTo>
                  <a:pt x="305318" y="1334132"/>
                  <a:pt x="288976" y="1317738"/>
                  <a:pt x="288976" y="1297363"/>
                </a:cubicBezTo>
                <a:cubicBezTo>
                  <a:pt x="288976" y="1287175"/>
                  <a:pt x="293061" y="1278041"/>
                  <a:pt x="299686" y="1271454"/>
                </a:cubicBezTo>
                <a:lnTo>
                  <a:pt x="313206" y="1265916"/>
                </a:lnTo>
                <a:lnTo>
                  <a:pt x="298669" y="1148150"/>
                </a:lnTo>
                <a:lnTo>
                  <a:pt x="290697" y="1149768"/>
                </a:lnTo>
                <a:cubicBezTo>
                  <a:pt x="271622" y="1149769"/>
                  <a:pt x="254361" y="1141941"/>
                  <a:pt x="241868" y="1129318"/>
                </a:cubicBezTo>
                <a:lnTo>
                  <a:pt x="238616" y="1124447"/>
                </a:lnTo>
                <a:lnTo>
                  <a:pt x="162002" y="1178943"/>
                </a:lnTo>
                <a:lnTo>
                  <a:pt x="167651" y="1191454"/>
                </a:lnTo>
                <a:cubicBezTo>
                  <a:pt x="168593" y="1209879"/>
                  <a:pt x="154469" y="1224997"/>
                  <a:pt x="136579" y="1225706"/>
                </a:cubicBezTo>
                <a:cubicBezTo>
                  <a:pt x="118218" y="1226415"/>
                  <a:pt x="103152" y="1212241"/>
                  <a:pt x="102446" y="1194288"/>
                </a:cubicBezTo>
                <a:cubicBezTo>
                  <a:pt x="101504" y="1175863"/>
                  <a:pt x="115628" y="1160745"/>
                  <a:pt x="133754" y="1160272"/>
                </a:cubicBezTo>
                <a:lnTo>
                  <a:pt x="154321" y="1167665"/>
                </a:lnTo>
                <a:lnTo>
                  <a:pt x="230926" y="1112931"/>
                </a:lnTo>
                <a:lnTo>
                  <a:pt x="227076" y="1107165"/>
                </a:lnTo>
                <a:cubicBezTo>
                  <a:pt x="223583" y="1098834"/>
                  <a:pt x="221652" y="1089683"/>
                  <a:pt x="221652" y="1080090"/>
                </a:cubicBezTo>
                <a:lnTo>
                  <a:pt x="225553" y="1070552"/>
                </a:lnTo>
                <a:lnTo>
                  <a:pt x="99220" y="1037129"/>
                </a:lnTo>
                <a:lnTo>
                  <a:pt x="92630" y="1053090"/>
                </a:lnTo>
                <a:cubicBezTo>
                  <a:pt x="82802" y="1062918"/>
                  <a:pt x="69208" y="1068980"/>
                  <a:pt x="54142" y="1068980"/>
                </a:cubicBezTo>
                <a:cubicBezTo>
                  <a:pt x="24482" y="1068980"/>
                  <a:pt x="0" y="1044733"/>
                  <a:pt x="0" y="1014602"/>
                </a:cubicBezTo>
                <a:close/>
              </a:path>
            </a:pathLst>
          </a:custGeom>
          <a:solidFill>
            <a:schemeClr val="accent2">
              <a:alpha val="66000"/>
            </a:schemeClr>
          </a:solidFill>
          <a:ln>
            <a:noFill/>
          </a:ln>
          <a:effectLst/>
        </p:spPr>
        <p:txBody>
          <a:bodyPr wrap="square" anchor="ctr">
            <a:noAutofit/>
          </a:bodyPr>
          <a:lstStyle/>
          <a:p>
            <a:endParaRPr lang="en-US" sz="1012"/>
          </a:p>
        </p:txBody>
      </p:sp>
      <p:sp>
        <p:nvSpPr>
          <p:cNvPr id="1831" name="Freeform 4106"/>
          <p:cNvSpPr>
            <a:spLocks noChangeArrowheads="1"/>
          </p:cNvSpPr>
          <p:nvPr/>
        </p:nvSpPr>
        <p:spPr bwMode="auto">
          <a:xfrm>
            <a:off x="217131" y="4033784"/>
            <a:ext cx="1022115" cy="1619357"/>
          </a:xfrm>
          <a:custGeom>
            <a:avLst/>
            <a:gdLst>
              <a:gd name="T0" fmla="*/ 624 w 1126"/>
              <a:gd name="T1" fmla="*/ 1691 h 1780"/>
              <a:gd name="T2" fmla="*/ 23 w 1126"/>
              <a:gd name="T3" fmla="*/ 1682 h 1780"/>
              <a:gd name="T4" fmla="*/ 342 w 1126"/>
              <a:gd name="T5" fmla="*/ 281 h 1780"/>
              <a:gd name="T6" fmla="*/ 49 w 1126"/>
              <a:gd name="T7" fmla="*/ 614 h 1780"/>
              <a:gd name="T8" fmla="*/ 393 w 1126"/>
              <a:gd name="T9" fmla="*/ 854 h 1780"/>
              <a:gd name="T10" fmla="*/ 333 w 1126"/>
              <a:gd name="T11" fmla="*/ 862 h 1780"/>
              <a:gd name="T12" fmla="*/ 25 w 1126"/>
              <a:gd name="T13" fmla="*/ 1630 h 1780"/>
              <a:gd name="T14" fmla="*/ 236 w 1126"/>
              <a:gd name="T15" fmla="*/ 383 h 1780"/>
              <a:gd name="T16" fmla="*/ 185 w 1126"/>
              <a:gd name="T17" fmla="*/ 410 h 1780"/>
              <a:gd name="T18" fmla="*/ 101 w 1126"/>
              <a:gd name="T19" fmla="*/ 1598 h 1780"/>
              <a:gd name="T20" fmla="*/ 624 w 1126"/>
              <a:gd name="T21" fmla="*/ 1634 h 1780"/>
              <a:gd name="T22" fmla="*/ 339 w 1126"/>
              <a:gd name="T23" fmla="*/ 1698 h 1780"/>
              <a:gd name="T24" fmla="*/ 59 w 1126"/>
              <a:gd name="T25" fmla="*/ 454 h 1780"/>
              <a:gd name="T26" fmla="*/ 237 w 1126"/>
              <a:gd name="T27" fmla="*/ 361 h 1780"/>
              <a:gd name="T28" fmla="*/ 474 w 1126"/>
              <a:gd name="T29" fmla="*/ 1250 h 1780"/>
              <a:gd name="T30" fmla="*/ 357 w 1126"/>
              <a:gd name="T31" fmla="*/ 1266 h 1780"/>
              <a:gd name="T32" fmla="*/ 359 w 1126"/>
              <a:gd name="T33" fmla="*/ 1317 h 1780"/>
              <a:gd name="T34" fmla="*/ 177 w 1126"/>
              <a:gd name="T35" fmla="*/ 1247 h 1780"/>
              <a:gd name="T36" fmla="*/ 350 w 1126"/>
              <a:gd name="T37" fmla="*/ 503 h 1780"/>
              <a:gd name="T38" fmla="*/ 241 w 1126"/>
              <a:gd name="T39" fmla="*/ 441 h 1780"/>
              <a:gd name="T40" fmla="*/ 297 w 1126"/>
              <a:gd name="T41" fmla="*/ 557 h 1780"/>
              <a:gd name="T42" fmla="*/ 1101 w 1126"/>
              <a:gd name="T43" fmla="*/ 138 h 1780"/>
              <a:gd name="T44" fmla="*/ 103 w 1126"/>
              <a:gd name="T45" fmla="*/ 506 h 1780"/>
              <a:gd name="T46" fmla="*/ 60 w 1126"/>
              <a:gd name="T47" fmla="*/ 603 h 1780"/>
              <a:gd name="T48" fmla="*/ 224 w 1126"/>
              <a:gd name="T49" fmla="*/ 444 h 1780"/>
              <a:gd name="T50" fmla="*/ 161 w 1126"/>
              <a:gd name="T51" fmla="*/ 1351 h 1780"/>
              <a:gd name="T52" fmla="*/ 346 w 1126"/>
              <a:gd name="T53" fmla="*/ 1614 h 1780"/>
              <a:gd name="T54" fmla="*/ 625 w 1126"/>
              <a:gd name="T55" fmla="*/ 1540 h 1780"/>
              <a:gd name="T56" fmla="*/ 561 w 1126"/>
              <a:gd name="T57" fmla="*/ 1564 h 1780"/>
              <a:gd name="T58" fmla="*/ 349 w 1126"/>
              <a:gd name="T59" fmla="*/ 1051 h 1780"/>
              <a:gd name="T60" fmla="*/ 513 w 1126"/>
              <a:gd name="T61" fmla="*/ 1225 h 1780"/>
              <a:gd name="T62" fmla="*/ 376 w 1126"/>
              <a:gd name="T63" fmla="*/ 906 h 1780"/>
              <a:gd name="T64" fmla="*/ 136 w 1126"/>
              <a:gd name="T65" fmla="*/ 1206 h 1780"/>
              <a:gd name="T66" fmla="*/ 767 w 1126"/>
              <a:gd name="T67" fmla="*/ 162 h 1780"/>
              <a:gd name="T68" fmla="*/ 696 w 1126"/>
              <a:gd name="T69" fmla="*/ 323 h 1780"/>
              <a:gd name="T70" fmla="*/ 807 w 1126"/>
              <a:gd name="T71" fmla="*/ 232 h 1780"/>
              <a:gd name="T72" fmla="*/ 539 w 1126"/>
              <a:gd name="T73" fmla="*/ 264 h 1780"/>
              <a:gd name="T74" fmla="*/ 497 w 1126"/>
              <a:gd name="T75" fmla="*/ 432 h 1780"/>
              <a:gd name="T76" fmla="*/ 553 w 1126"/>
              <a:gd name="T77" fmla="*/ 257 h 1780"/>
              <a:gd name="T78" fmla="*/ 275 w 1126"/>
              <a:gd name="T79" fmla="*/ 985 h 1780"/>
              <a:gd name="T80" fmla="*/ 116 w 1126"/>
              <a:gd name="T81" fmla="*/ 1569 h 1780"/>
              <a:gd name="T82" fmla="*/ 25 w 1126"/>
              <a:gd name="T83" fmla="*/ 1714 h 1780"/>
              <a:gd name="T84" fmla="*/ 89 w 1126"/>
              <a:gd name="T85" fmla="*/ 1331 h 1780"/>
              <a:gd name="T86" fmla="*/ 220 w 1126"/>
              <a:gd name="T87" fmla="*/ 872 h 1780"/>
              <a:gd name="T88" fmla="*/ 282 w 1126"/>
              <a:gd name="T89" fmla="*/ 553 h 1780"/>
              <a:gd name="T90" fmla="*/ 2 w 1126"/>
              <a:gd name="T91" fmla="*/ 583 h 1780"/>
              <a:gd name="T92" fmla="*/ 96 w 1126"/>
              <a:gd name="T93" fmla="*/ 471 h 1780"/>
              <a:gd name="T94" fmla="*/ 354 w 1126"/>
              <a:gd name="T95" fmla="*/ 271 h 1780"/>
              <a:gd name="T96" fmla="*/ 578 w 1126"/>
              <a:gd name="T97" fmla="*/ 237 h 1780"/>
              <a:gd name="T98" fmla="*/ 983 w 1126"/>
              <a:gd name="T99" fmla="*/ 8 h 1780"/>
              <a:gd name="T100" fmla="*/ 890 w 1126"/>
              <a:gd name="T101" fmla="*/ 285 h 1780"/>
              <a:gd name="T102" fmla="*/ 573 w 1126"/>
              <a:gd name="T103" fmla="*/ 413 h 1780"/>
              <a:gd name="T104" fmla="*/ 352 w 1126"/>
              <a:gd name="T105" fmla="*/ 532 h 1780"/>
              <a:gd name="T106" fmla="*/ 443 w 1126"/>
              <a:gd name="T107" fmla="*/ 873 h 1780"/>
              <a:gd name="T108" fmla="*/ 575 w 1126"/>
              <a:gd name="T109" fmla="*/ 1339 h 1780"/>
              <a:gd name="T110" fmla="*/ 650 w 1126"/>
              <a:gd name="T111" fmla="*/ 1701 h 1780"/>
              <a:gd name="T112" fmla="*/ 454 w 1126"/>
              <a:gd name="T113" fmla="*/ 1259 h 1780"/>
              <a:gd name="T114" fmla="*/ 372 w 1126"/>
              <a:gd name="T115" fmla="*/ 1251 h 1780"/>
              <a:gd name="T116" fmla="*/ 362 w 1126"/>
              <a:gd name="T117" fmla="*/ 1727 h 1780"/>
              <a:gd name="T118" fmla="*/ 288 w 1126"/>
              <a:gd name="T119" fmla="*/ 1751 h 1780"/>
              <a:gd name="T120" fmla="*/ 276 w 1126"/>
              <a:gd name="T121" fmla="*/ 108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1780">
                <a:moveTo>
                  <a:pt x="257" y="870"/>
                </a:moveTo>
                <a:lnTo>
                  <a:pt x="257" y="870"/>
                </a:lnTo>
                <a:lnTo>
                  <a:pt x="258" y="870"/>
                </a:lnTo>
                <a:lnTo>
                  <a:pt x="258" y="870"/>
                </a:lnTo>
                <a:cubicBezTo>
                  <a:pt x="260" y="870"/>
                  <a:pt x="263" y="872"/>
                  <a:pt x="262" y="869"/>
                </a:cubicBezTo>
                <a:lnTo>
                  <a:pt x="262" y="869"/>
                </a:lnTo>
                <a:cubicBezTo>
                  <a:pt x="262" y="868"/>
                  <a:pt x="258" y="869"/>
                  <a:pt x="257" y="870"/>
                </a:cubicBezTo>
                <a:close/>
                <a:moveTo>
                  <a:pt x="268" y="870"/>
                </a:moveTo>
                <a:lnTo>
                  <a:pt x="268" y="870"/>
                </a:lnTo>
                <a:cubicBezTo>
                  <a:pt x="278" y="877"/>
                  <a:pt x="290" y="876"/>
                  <a:pt x="303" y="875"/>
                </a:cubicBezTo>
                <a:lnTo>
                  <a:pt x="303" y="875"/>
                </a:lnTo>
                <a:cubicBezTo>
                  <a:pt x="291" y="874"/>
                  <a:pt x="280" y="872"/>
                  <a:pt x="268" y="870"/>
                </a:cubicBezTo>
                <a:close/>
                <a:moveTo>
                  <a:pt x="624" y="1691"/>
                </a:moveTo>
                <a:lnTo>
                  <a:pt x="624" y="1691"/>
                </a:lnTo>
                <a:cubicBezTo>
                  <a:pt x="634" y="1696"/>
                  <a:pt x="640" y="1691"/>
                  <a:pt x="646" y="1683"/>
                </a:cubicBezTo>
                <a:lnTo>
                  <a:pt x="646" y="1683"/>
                </a:lnTo>
                <a:cubicBezTo>
                  <a:pt x="639" y="1685"/>
                  <a:pt x="631" y="1689"/>
                  <a:pt x="624" y="1691"/>
                </a:cubicBezTo>
                <a:close/>
                <a:moveTo>
                  <a:pt x="323" y="1765"/>
                </a:moveTo>
                <a:lnTo>
                  <a:pt x="323" y="1765"/>
                </a:lnTo>
                <a:cubicBezTo>
                  <a:pt x="325" y="1766"/>
                  <a:pt x="329" y="1765"/>
                  <a:pt x="329" y="1761"/>
                </a:cubicBezTo>
                <a:lnTo>
                  <a:pt x="329" y="1761"/>
                </a:lnTo>
                <a:cubicBezTo>
                  <a:pt x="329" y="1752"/>
                  <a:pt x="323" y="1755"/>
                  <a:pt x="319" y="1756"/>
                </a:cubicBezTo>
                <a:lnTo>
                  <a:pt x="319" y="1756"/>
                </a:lnTo>
                <a:cubicBezTo>
                  <a:pt x="316" y="1756"/>
                  <a:pt x="310" y="1752"/>
                  <a:pt x="310" y="1760"/>
                </a:cubicBezTo>
                <a:lnTo>
                  <a:pt x="310" y="1760"/>
                </a:lnTo>
                <a:cubicBezTo>
                  <a:pt x="310" y="1766"/>
                  <a:pt x="316" y="1765"/>
                  <a:pt x="323" y="1765"/>
                </a:cubicBezTo>
                <a:close/>
                <a:moveTo>
                  <a:pt x="23" y="1682"/>
                </a:moveTo>
                <a:lnTo>
                  <a:pt x="23" y="1682"/>
                </a:lnTo>
                <a:cubicBezTo>
                  <a:pt x="26" y="1689"/>
                  <a:pt x="16" y="1699"/>
                  <a:pt x="29" y="1702"/>
                </a:cubicBezTo>
                <a:lnTo>
                  <a:pt x="29" y="1702"/>
                </a:lnTo>
                <a:cubicBezTo>
                  <a:pt x="38" y="1703"/>
                  <a:pt x="38" y="1698"/>
                  <a:pt x="38" y="1693"/>
                </a:cubicBezTo>
                <a:lnTo>
                  <a:pt x="38" y="1693"/>
                </a:lnTo>
                <a:cubicBezTo>
                  <a:pt x="40" y="1681"/>
                  <a:pt x="28" y="1687"/>
                  <a:pt x="23" y="1682"/>
                </a:cubicBezTo>
                <a:close/>
                <a:moveTo>
                  <a:pt x="342" y="281"/>
                </a:moveTo>
                <a:lnTo>
                  <a:pt x="342" y="281"/>
                </a:lnTo>
                <a:cubicBezTo>
                  <a:pt x="344" y="291"/>
                  <a:pt x="339" y="304"/>
                  <a:pt x="354" y="310"/>
                </a:cubicBezTo>
                <a:lnTo>
                  <a:pt x="354" y="310"/>
                </a:lnTo>
                <a:cubicBezTo>
                  <a:pt x="356" y="310"/>
                  <a:pt x="357" y="312"/>
                  <a:pt x="359" y="311"/>
                </a:cubicBezTo>
                <a:lnTo>
                  <a:pt x="359" y="311"/>
                </a:lnTo>
                <a:cubicBezTo>
                  <a:pt x="362" y="309"/>
                  <a:pt x="363" y="308"/>
                  <a:pt x="362" y="305"/>
                </a:cubicBezTo>
                <a:lnTo>
                  <a:pt x="362" y="305"/>
                </a:lnTo>
                <a:cubicBezTo>
                  <a:pt x="356" y="297"/>
                  <a:pt x="356" y="285"/>
                  <a:pt x="342" y="281"/>
                </a:cubicBezTo>
                <a:close/>
                <a:moveTo>
                  <a:pt x="200" y="421"/>
                </a:moveTo>
                <a:lnTo>
                  <a:pt x="200" y="421"/>
                </a:lnTo>
                <a:cubicBezTo>
                  <a:pt x="197" y="431"/>
                  <a:pt x="204" y="430"/>
                  <a:pt x="211" y="430"/>
                </a:cubicBezTo>
                <a:lnTo>
                  <a:pt x="211" y="430"/>
                </a:lnTo>
                <a:cubicBezTo>
                  <a:pt x="217" y="431"/>
                  <a:pt x="224" y="430"/>
                  <a:pt x="224" y="423"/>
                </a:cubicBezTo>
                <a:lnTo>
                  <a:pt x="224" y="423"/>
                </a:lnTo>
                <a:cubicBezTo>
                  <a:pt x="225" y="416"/>
                  <a:pt x="218" y="409"/>
                  <a:pt x="215" y="410"/>
                </a:cubicBezTo>
                <a:lnTo>
                  <a:pt x="215" y="410"/>
                </a:lnTo>
                <a:cubicBezTo>
                  <a:pt x="209" y="411"/>
                  <a:pt x="201" y="412"/>
                  <a:pt x="200" y="421"/>
                </a:cubicBezTo>
                <a:close/>
                <a:moveTo>
                  <a:pt x="29" y="559"/>
                </a:moveTo>
                <a:lnTo>
                  <a:pt x="29" y="559"/>
                </a:lnTo>
                <a:cubicBezTo>
                  <a:pt x="15" y="568"/>
                  <a:pt x="14" y="579"/>
                  <a:pt x="20" y="592"/>
                </a:cubicBezTo>
                <a:lnTo>
                  <a:pt x="20" y="592"/>
                </a:lnTo>
                <a:cubicBezTo>
                  <a:pt x="26" y="604"/>
                  <a:pt x="31" y="613"/>
                  <a:pt x="49" y="614"/>
                </a:cubicBezTo>
                <a:lnTo>
                  <a:pt x="49" y="614"/>
                </a:lnTo>
                <a:cubicBezTo>
                  <a:pt x="35" y="596"/>
                  <a:pt x="33" y="578"/>
                  <a:pt x="29" y="559"/>
                </a:cubicBezTo>
                <a:close/>
                <a:moveTo>
                  <a:pt x="346" y="1711"/>
                </a:moveTo>
                <a:lnTo>
                  <a:pt x="346" y="1711"/>
                </a:lnTo>
                <a:cubicBezTo>
                  <a:pt x="326" y="1716"/>
                  <a:pt x="309" y="1715"/>
                  <a:pt x="290" y="1709"/>
                </a:cubicBezTo>
                <a:lnTo>
                  <a:pt x="290" y="1720"/>
                </a:lnTo>
                <a:lnTo>
                  <a:pt x="290" y="1720"/>
                </a:lnTo>
                <a:cubicBezTo>
                  <a:pt x="290" y="1739"/>
                  <a:pt x="290" y="1739"/>
                  <a:pt x="308" y="1739"/>
                </a:cubicBezTo>
                <a:lnTo>
                  <a:pt x="308" y="1739"/>
                </a:lnTo>
                <a:cubicBezTo>
                  <a:pt x="312" y="1739"/>
                  <a:pt x="318" y="1739"/>
                  <a:pt x="323" y="1739"/>
                </a:cubicBezTo>
                <a:lnTo>
                  <a:pt x="323" y="1739"/>
                </a:lnTo>
                <a:cubicBezTo>
                  <a:pt x="348" y="1736"/>
                  <a:pt x="348" y="1736"/>
                  <a:pt x="346" y="1711"/>
                </a:cubicBezTo>
                <a:close/>
                <a:moveTo>
                  <a:pt x="393" y="854"/>
                </a:moveTo>
                <a:lnTo>
                  <a:pt x="393" y="854"/>
                </a:lnTo>
                <a:cubicBezTo>
                  <a:pt x="379" y="845"/>
                  <a:pt x="364" y="845"/>
                  <a:pt x="350" y="843"/>
                </a:cubicBezTo>
                <a:lnTo>
                  <a:pt x="350" y="843"/>
                </a:lnTo>
                <a:cubicBezTo>
                  <a:pt x="346" y="843"/>
                  <a:pt x="345" y="846"/>
                  <a:pt x="343" y="848"/>
                </a:cubicBezTo>
                <a:lnTo>
                  <a:pt x="343" y="848"/>
                </a:lnTo>
                <a:cubicBezTo>
                  <a:pt x="334" y="860"/>
                  <a:pt x="297" y="866"/>
                  <a:pt x="288" y="855"/>
                </a:cubicBezTo>
                <a:lnTo>
                  <a:pt x="288" y="855"/>
                </a:lnTo>
                <a:cubicBezTo>
                  <a:pt x="275" y="840"/>
                  <a:pt x="262" y="848"/>
                  <a:pt x="248" y="850"/>
                </a:cubicBezTo>
                <a:lnTo>
                  <a:pt x="248" y="850"/>
                </a:lnTo>
                <a:cubicBezTo>
                  <a:pt x="245" y="850"/>
                  <a:pt x="243" y="852"/>
                  <a:pt x="243" y="854"/>
                </a:cubicBezTo>
                <a:lnTo>
                  <a:pt x="243" y="854"/>
                </a:lnTo>
                <a:cubicBezTo>
                  <a:pt x="243" y="857"/>
                  <a:pt x="245" y="856"/>
                  <a:pt x="248" y="857"/>
                </a:cubicBezTo>
                <a:lnTo>
                  <a:pt x="248" y="857"/>
                </a:lnTo>
                <a:cubicBezTo>
                  <a:pt x="276" y="863"/>
                  <a:pt x="305" y="863"/>
                  <a:pt x="333" y="862"/>
                </a:cubicBezTo>
                <a:lnTo>
                  <a:pt x="333" y="862"/>
                </a:lnTo>
                <a:cubicBezTo>
                  <a:pt x="352" y="861"/>
                  <a:pt x="372" y="858"/>
                  <a:pt x="393" y="854"/>
                </a:cubicBezTo>
                <a:close/>
                <a:moveTo>
                  <a:pt x="25" y="1630"/>
                </a:moveTo>
                <a:lnTo>
                  <a:pt x="25" y="1630"/>
                </a:lnTo>
                <a:cubicBezTo>
                  <a:pt x="23" y="1638"/>
                  <a:pt x="21" y="1645"/>
                  <a:pt x="19" y="1653"/>
                </a:cubicBezTo>
                <a:lnTo>
                  <a:pt x="19" y="1653"/>
                </a:lnTo>
                <a:cubicBezTo>
                  <a:pt x="18" y="1658"/>
                  <a:pt x="18" y="1661"/>
                  <a:pt x="22" y="1663"/>
                </a:cubicBezTo>
                <a:lnTo>
                  <a:pt x="22" y="1663"/>
                </a:lnTo>
                <a:cubicBezTo>
                  <a:pt x="34" y="1670"/>
                  <a:pt x="46" y="1675"/>
                  <a:pt x="60" y="1674"/>
                </a:cubicBezTo>
                <a:lnTo>
                  <a:pt x="60" y="1674"/>
                </a:lnTo>
                <a:cubicBezTo>
                  <a:pt x="69" y="1674"/>
                  <a:pt x="80" y="1658"/>
                  <a:pt x="76" y="1649"/>
                </a:cubicBezTo>
                <a:lnTo>
                  <a:pt x="76" y="1649"/>
                </a:lnTo>
                <a:cubicBezTo>
                  <a:pt x="75" y="1645"/>
                  <a:pt x="73" y="1647"/>
                  <a:pt x="71" y="1647"/>
                </a:cubicBezTo>
                <a:lnTo>
                  <a:pt x="71" y="1647"/>
                </a:lnTo>
                <a:cubicBezTo>
                  <a:pt x="54" y="1645"/>
                  <a:pt x="39" y="1639"/>
                  <a:pt x="25" y="1630"/>
                </a:cubicBezTo>
                <a:close/>
                <a:moveTo>
                  <a:pt x="102" y="535"/>
                </a:moveTo>
                <a:lnTo>
                  <a:pt x="102" y="535"/>
                </a:lnTo>
                <a:cubicBezTo>
                  <a:pt x="102" y="550"/>
                  <a:pt x="109" y="562"/>
                  <a:pt x="117" y="562"/>
                </a:cubicBezTo>
                <a:lnTo>
                  <a:pt x="117" y="562"/>
                </a:lnTo>
                <a:cubicBezTo>
                  <a:pt x="128" y="563"/>
                  <a:pt x="136" y="558"/>
                  <a:pt x="143" y="551"/>
                </a:cubicBezTo>
                <a:lnTo>
                  <a:pt x="143" y="551"/>
                </a:lnTo>
                <a:cubicBezTo>
                  <a:pt x="149" y="545"/>
                  <a:pt x="143" y="535"/>
                  <a:pt x="150" y="528"/>
                </a:cubicBezTo>
                <a:lnTo>
                  <a:pt x="150" y="528"/>
                </a:lnTo>
                <a:cubicBezTo>
                  <a:pt x="150" y="528"/>
                  <a:pt x="149" y="527"/>
                  <a:pt x="149" y="526"/>
                </a:cubicBezTo>
                <a:lnTo>
                  <a:pt x="149" y="526"/>
                </a:lnTo>
                <a:cubicBezTo>
                  <a:pt x="141" y="518"/>
                  <a:pt x="131" y="515"/>
                  <a:pt x="119" y="518"/>
                </a:cubicBezTo>
                <a:lnTo>
                  <a:pt x="119" y="518"/>
                </a:lnTo>
                <a:cubicBezTo>
                  <a:pt x="107" y="520"/>
                  <a:pt x="100" y="525"/>
                  <a:pt x="102" y="535"/>
                </a:cubicBezTo>
                <a:close/>
                <a:moveTo>
                  <a:pt x="236" y="383"/>
                </a:moveTo>
                <a:lnTo>
                  <a:pt x="236" y="383"/>
                </a:lnTo>
                <a:cubicBezTo>
                  <a:pt x="231" y="379"/>
                  <a:pt x="228" y="374"/>
                  <a:pt x="224" y="372"/>
                </a:cubicBezTo>
                <a:lnTo>
                  <a:pt x="224" y="372"/>
                </a:lnTo>
                <a:cubicBezTo>
                  <a:pt x="217" y="368"/>
                  <a:pt x="221" y="353"/>
                  <a:pt x="211" y="355"/>
                </a:cubicBezTo>
                <a:lnTo>
                  <a:pt x="211" y="355"/>
                </a:lnTo>
                <a:cubicBezTo>
                  <a:pt x="203" y="355"/>
                  <a:pt x="196" y="362"/>
                  <a:pt x="189" y="366"/>
                </a:cubicBezTo>
                <a:lnTo>
                  <a:pt x="189" y="366"/>
                </a:lnTo>
                <a:cubicBezTo>
                  <a:pt x="183" y="370"/>
                  <a:pt x="179" y="373"/>
                  <a:pt x="172" y="377"/>
                </a:cubicBezTo>
                <a:lnTo>
                  <a:pt x="172" y="377"/>
                </a:lnTo>
                <a:cubicBezTo>
                  <a:pt x="168" y="381"/>
                  <a:pt x="164" y="385"/>
                  <a:pt x="162" y="390"/>
                </a:cubicBezTo>
                <a:lnTo>
                  <a:pt x="162" y="390"/>
                </a:lnTo>
                <a:cubicBezTo>
                  <a:pt x="160" y="397"/>
                  <a:pt x="163" y="401"/>
                  <a:pt x="169" y="405"/>
                </a:cubicBezTo>
                <a:lnTo>
                  <a:pt x="169" y="405"/>
                </a:lnTo>
                <a:cubicBezTo>
                  <a:pt x="174" y="410"/>
                  <a:pt x="180" y="413"/>
                  <a:pt x="185" y="410"/>
                </a:cubicBezTo>
                <a:lnTo>
                  <a:pt x="185" y="410"/>
                </a:lnTo>
                <a:cubicBezTo>
                  <a:pt x="201" y="399"/>
                  <a:pt x="220" y="393"/>
                  <a:pt x="236" y="383"/>
                </a:cubicBezTo>
                <a:close/>
                <a:moveTo>
                  <a:pt x="40" y="1574"/>
                </a:moveTo>
                <a:lnTo>
                  <a:pt x="40" y="1574"/>
                </a:lnTo>
                <a:cubicBezTo>
                  <a:pt x="35" y="1584"/>
                  <a:pt x="31" y="1594"/>
                  <a:pt x="28" y="1603"/>
                </a:cubicBezTo>
                <a:lnTo>
                  <a:pt x="28" y="1603"/>
                </a:lnTo>
                <a:cubicBezTo>
                  <a:pt x="25" y="1610"/>
                  <a:pt x="28" y="1616"/>
                  <a:pt x="33" y="1620"/>
                </a:cubicBezTo>
                <a:lnTo>
                  <a:pt x="33" y="1620"/>
                </a:lnTo>
                <a:cubicBezTo>
                  <a:pt x="43" y="1627"/>
                  <a:pt x="55" y="1630"/>
                  <a:pt x="68" y="1633"/>
                </a:cubicBezTo>
                <a:lnTo>
                  <a:pt x="68" y="1633"/>
                </a:lnTo>
                <a:cubicBezTo>
                  <a:pt x="80" y="1635"/>
                  <a:pt x="86" y="1628"/>
                  <a:pt x="90" y="1620"/>
                </a:cubicBezTo>
                <a:lnTo>
                  <a:pt x="90" y="1620"/>
                </a:lnTo>
                <a:cubicBezTo>
                  <a:pt x="95" y="1613"/>
                  <a:pt x="96" y="1604"/>
                  <a:pt x="101" y="1598"/>
                </a:cubicBezTo>
                <a:lnTo>
                  <a:pt x="101" y="1598"/>
                </a:lnTo>
                <a:cubicBezTo>
                  <a:pt x="102" y="1594"/>
                  <a:pt x="101" y="1590"/>
                  <a:pt x="99" y="1588"/>
                </a:cubicBezTo>
                <a:lnTo>
                  <a:pt x="99" y="1588"/>
                </a:lnTo>
                <a:cubicBezTo>
                  <a:pt x="96" y="1586"/>
                  <a:pt x="92" y="1587"/>
                  <a:pt x="89" y="1588"/>
                </a:cubicBezTo>
                <a:lnTo>
                  <a:pt x="89" y="1588"/>
                </a:lnTo>
                <a:cubicBezTo>
                  <a:pt x="83" y="1593"/>
                  <a:pt x="76" y="1592"/>
                  <a:pt x="70" y="1590"/>
                </a:cubicBezTo>
                <a:lnTo>
                  <a:pt x="70" y="1590"/>
                </a:lnTo>
                <a:cubicBezTo>
                  <a:pt x="58" y="1589"/>
                  <a:pt x="48" y="1583"/>
                  <a:pt x="40" y="1574"/>
                </a:cubicBezTo>
                <a:close/>
                <a:moveTo>
                  <a:pt x="633" y="1575"/>
                </a:moveTo>
                <a:lnTo>
                  <a:pt x="633" y="1575"/>
                </a:lnTo>
                <a:cubicBezTo>
                  <a:pt x="610" y="1589"/>
                  <a:pt x="613" y="1588"/>
                  <a:pt x="584" y="1589"/>
                </a:cubicBezTo>
                <a:lnTo>
                  <a:pt x="584" y="1589"/>
                </a:lnTo>
                <a:cubicBezTo>
                  <a:pt x="574" y="1590"/>
                  <a:pt x="571" y="1593"/>
                  <a:pt x="573" y="1602"/>
                </a:cubicBezTo>
                <a:lnTo>
                  <a:pt x="573" y="1602"/>
                </a:lnTo>
                <a:cubicBezTo>
                  <a:pt x="584" y="1639"/>
                  <a:pt x="584" y="1639"/>
                  <a:pt x="624" y="1634"/>
                </a:cubicBezTo>
                <a:lnTo>
                  <a:pt x="624" y="1634"/>
                </a:lnTo>
                <a:cubicBezTo>
                  <a:pt x="625" y="1634"/>
                  <a:pt x="627" y="1635"/>
                  <a:pt x="628" y="1634"/>
                </a:cubicBezTo>
                <a:lnTo>
                  <a:pt x="628" y="1634"/>
                </a:lnTo>
                <a:cubicBezTo>
                  <a:pt x="634" y="1630"/>
                  <a:pt x="645" y="1629"/>
                  <a:pt x="644" y="1620"/>
                </a:cubicBezTo>
                <a:lnTo>
                  <a:pt x="644" y="1620"/>
                </a:lnTo>
                <a:cubicBezTo>
                  <a:pt x="640" y="1605"/>
                  <a:pt x="639" y="1589"/>
                  <a:pt x="633" y="1575"/>
                </a:cubicBezTo>
                <a:lnTo>
                  <a:pt x="292" y="1634"/>
                </a:lnTo>
                <a:lnTo>
                  <a:pt x="292" y="1634"/>
                </a:lnTo>
                <a:cubicBezTo>
                  <a:pt x="291" y="1651"/>
                  <a:pt x="290" y="1668"/>
                  <a:pt x="289" y="1685"/>
                </a:cubicBezTo>
                <a:lnTo>
                  <a:pt x="289" y="1685"/>
                </a:lnTo>
                <a:cubicBezTo>
                  <a:pt x="289" y="1691"/>
                  <a:pt x="292" y="1695"/>
                  <a:pt x="297" y="1696"/>
                </a:cubicBezTo>
                <a:lnTo>
                  <a:pt x="297" y="1696"/>
                </a:lnTo>
                <a:cubicBezTo>
                  <a:pt x="311" y="1700"/>
                  <a:pt x="325" y="1701"/>
                  <a:pt x="339" y="1698"/>
                </a:cubicBezTo>
                <a:lnTo>
                  <a:pt x="339" y="1698"/>
                </a:lnTo>
                <a:cubicBezTo>
                  <a:pt x="344" y="1695"/>
                  <a:pt x="346" y="1694"/>
                  <a:pt x="346" y="1689"/>
                </a:cubicBezTo>
                <a:lnTo>
                  <a:pt x="346" y="1689"/>
                </a:lnTo>
                <a:cubicBezTo>
                  <a:pt x="346" y="1673"/>
                  <a:pt x="346" y="1656"/>
                  <a:pt x="346" y="1640"/>
                </a:cubicBezTo>
                <a:lnTo>
                  <a:pt x="346" y="1640"/>
                </a:lnTo>
                <a:cubicBezTo>
                  <a:pt x="328" y="1644"/>
                  <a:pt x="310" y="1643"/>
                  <a:pt x="292" y="1634"/>
                </a:cubicBezTo>
                <a:lnTo>
                  <a:pt x="633" y="1575"/>
                </a:lnTo>
                <a:close/>
                <a:moveTo>
                  <a:pt x="151" y="390"/>
                </a:moveTo>
                <a:lnTo>
                  <a:pt x="151" y="390"/>
                </a:lnTo>
                <a:cubicBezTo>
                  <a:pt x="122" y="403"/>
                  <a:pt x="97" y="422"/>
                  <a:pt x="69" y="432"/>
                </a:cubicBezTo>
                <a:lnTo>
                  <a:pt x="69" y="432"/>
                </a:lnTo>
                <a:cubicBezTo>
                  <a:pt x="66" y="433"/>
                  <a:pt x="63" y="436"/>
                  <a:pt x="62" y="438"/>
                </a:cubicBezTo>
                <a:lnTo>
                  <a:pt x="62" y="438"/>
                </a:lnTo>
                <a:cubicBezTo>
                  <a:pt x="59" y="443"/>
                  <a:pt x="56" y="449"/>
                  <a:pt x="59" y="454"/>
                </a:cubicBezTo>
                <a:lnTo>
                  <a:pt x="59" y="454"/>
                </a:lnTo>
                <a:cubicBezTo>
                  <a:pt x="60" y="459"/>
                  <a:pt x="63" y="464"/>
                  <a:pt x="69" y="463"/>
                </a:cubicBezTo>
                <a:lnTo>
                  <a:pt x="69" y="463"/>
                </a:lnTo>
                <a:cubicBezTo>
                  <a:pt x="76" y="463"/>
                  <a:pt x="84" y="463"/>
                  <a:pt x="91" y="459"/>
                </a:cubicBezTo>
                <a:lnTo>
                  <a:pt x="91" y="459"/>
                </a:lnTo>
                <a:cubicBezTo>
                  <a:pt x="116" y="445"/>
                  <a:pt x="141" y="433"/>
                  <a:pt x="167" y="422"/>
                </a:cubicBezTo>
                <a:lnTo>
                  <a:pt x="167" y="422"/>
                </a:lnTo>
                <a:cubicBezTo>
                  <a:pt x="159" y="412"/>
                  <a:pt x="148" y="405"/>
                  <a:pt x="151" y="390"/>
                </a:cubicBezTo>
                <a:lnTo>
                  <a:pt x="328" y="289"/>
                </a:lnTo>
                <a:lnTo>
                  <a:pt x="328" y="289"/>
                </a:lnTo>
                <a:cubicBezTo>
                  <a:pt x="322" y="289"/>
                  <a:pt x="318" y="292"/>
                  <a:pt x="313" y="295"/>
                </a:cubicBezTo>
                <a:lnTo>
                  <a:pt x="313" y="295"/>
                </a:lnTo>
                <a:cubicBezTo>
                  <a:pt x="290" y="308"/>
                  <a:pt x="268" y="322"/>
                  <a:pt x="244" y="335"/>
                </a:cubicBezTo>
                <a:lnTo>
                  <a:pt x="244" y="335"/>
                </a:lnTo>
                <a:cubicBezTo>
                  <a:pt x="233" y="342"/>
                  <a:pt x="230" y="351"/>
                  <a:pt x="237" y="361"/>
                </a:cubicBezTo>
                <a:lnTo>
                  <a:pt x="237" y="361"/>
                </a:lnTo>
                <a:cubicBezTo>
                  <a:pt x="243" y="365"/>
                  <a:pt x="250" y="374"/>
                  <a:pt x="260" y="370"/>
                </a:cubicBezTo>
                <a:lnTo>
                  <a:pt x="260" y="370"/>
                </a:lnTo>
                <a:cubicBezTo>
                  <a:pt x="287" y="357"/>
                  <a:pt x="311" y="342"/>
                  <a:pt x="337" y="328"/>
                </a:cubicBezTo>
                <a:lnTo>
                  <a:pt x="337" y="328"/>
                </a:lnTo>
                <a:cubicBezTo>
                  <a:pt x="339" y="326"/>
                  <a:pt x="343" y="326"/>
                  <a:pt x="339" y="323"/>
                </a:cubicBezTo>
                <a:lnTo>
                  <a:pt x="339" y="323"/>
                </a:lnTo>
                <a:cubicBezTo>
                  <a:pt x="330" y="313"/>
                  <a:pt x="329" y="301"/>
                  <a:pt x="328" y="289"/>
                </a:cubicBezTo>
                <a:lnTo>
                  <a:pt x="151" y="390"/>
                </a:lnTo>
                <a:close/>
                <a:moveTo>
                  <a:pt x="530" y="1230"/>
                </a:moveTo>
                <a:lnTo>
                  <a:pt x="530" y="1230"/>
                </a:lnTo>
                <a:cubicBezTo>
                  <a:pt x="514" y="1240"/>
                  <a:pt x="499" y="1252"/>
                  <a:pt x="478" y="1247"/>
                </a:cubicBezTo>
                <a:lnTo>
                  <a:pt x="478" y="1247"/>
                </a:lnTo>
                <a:cubicBezTo>
                  <a:pt x="477" y="1247"/>
                  <a:pt x="474" y="1247"/>
                  <a:pt x="474" y="1250"/>
                </a:cubicBezTo>
                <a:lnTo>
                  <a:pt x="474" y="1250"/>
                </a:lnTo>
                <a:cubicBezTo>
                  <a:pt x="475" y="1258"/>
                  <a:pt x="469" y="1265"/>
                  <a:pt x="473" y="1273"/>
                </a:cubicBezTo>
                <a:lnTo>
                  <a:pt x="473" y="1273"/>
                </a:lnTo>
                <a:cubicBezTo>
                  <a:pt x="479" y="1284"/>
                  <a:pt x="482" y="1296"/>
                  <a:pt x="485" y="1306"/>
                </a:cubicBezTo>
                <a:lnTo>
                  <a:pt x="485" y="1306"/>
                </a:lnTo>
                <a:cubicBezTo>
                  <a:pt x="493" y="1330"/>
                  <a:pt x="499" y="1333"/>
                  <a:pt x="526" y="1330"/>
                </a:cubicBezTo>
                <a:lnTo>
                  <a:pt x="526" y="1330"/>
                </a:lnTo>
                <a:cubicBezTo>
                  <a:pt x="556" y="1325"/>
                  <a:pt x="564" y="1312"/>
                  <a:pt x="554" y="1284"/>
                </a:cubicBezTo>
                <a:lnTo>
                  <a:pt x="554" y="1284"/>
                </a:lnTo>
                <a:cubicBezTo>
                  <a:pt x="547" y="1265"/>
                  <a:pt x="543" y="1246"/>
                  <a:pt x="530" y="1230"/>
                </a:cubicBezTo>
                <a:close/>
                <a:moveTo>
                  <a:pt x="357" y="1289"/>
                </a:moveTo>
                <a:lnTo>
                  <a:pt x="357" y="1269"/>
                </a:lnTo>
                <a:lnTo>
                  <a:pt x="357" y="1269"/>
                </a:lnTo>
                <a:cubicBezTo>
                  <a:pt x="357" y="1267"/>
                  <a:pt x="357" y="1266"/>
                  <a:pt x="357" y="1266"/>
                </a:cubicBezTo>
                <a:lnTo>
                  <a:pt x="357" y="1266"/>
                </a:lnTo>
                <a:cubicBezTo>
                  <a:pt x="356" y="1256"/>
                  <a:pt x="349" y="1251"/>
                  <a:pt x="338" y="1252"/>
                </a:cubicBezTo>
                <a:lnTo>
                  <a:pt x="338" y="1252"/>
                </a:lnTo>
                <a:cubicBezTo>
                  <a:pt x="324" y="1255"/>
                  <a:pt x="311" y="1257"/>
                  <a:pt x="297" y="1253"/>
                </a:cubicBezTo>
                <a:lnTo>
                  <a:pt x="297" y="1253"/>
                </a:lnTo>
                <a:cubicBezTo>
                  <a:pt x="287" y="1251"/>
                  <a:pt x="278" y="1258"/>
                  <a:pt x="280" y="1269"/>
                </a:cubicBezTo>
                <a:lnTo>
                  <a:pt x="280" y="1269"/>
                </a:lnTo>
                <a:cubicBezTo>
                  <a:pt x="281" y="1282"/>
                  <a:pt x="281" y="1297"/>
                  <a:pt x="282" y="1311"/>
                </a:cubicBezTo>
                <a:lnTo>
                  <a:pt x="282" y="1311"/>
                </a:lnTo>
                <a:cubicBezTo>
                  <a:pt x="285" y="1338"/>
                  <a:pt x="296" y="1346"/>
                  <a:pt x="325" y="1343"/>
                </a:cubicBezTo>
                <a:lnTo>
                  <a:pt x="325" y="1343"/>
                </a:lnTo>
                <a:cubicBezTo>
                  <a:pt x="329" y="1342"/>
                  <a:pt x="332" y="1342"/>
                  <a:pt x="337" y="1342"/>
                </a:cubicBezTo>
                <a:lnTo>
                  <a:pt x="337" y="1342"/>
                </a:lnTo>
                <a:cubicBezTo>
                  <a:pt x="351" y="1341"/>
                  <a:pt x="362" y="1330"/>
                  <a:pt x="359" y="1317"/>
                </a:cubicBezTo>
                <a:lnTo>
                  <a:pt x="359" y="1317"/>
                </a:lnTo>
                <a:cubicBezTo>
                  <a:pt x="357" y="1307"/>
                  <a:pt x="358" y="1298"/>
                  <a:pt x="357" y="1289"/>
                </a:cubicBezTo>
                <a:close/>
                <a:moveTo>
                  <a:pt x="102" y="1291"/>
                </a:moveTo>
                <a:lnTo>
                  <a:pt x="102" y="1291"/>
                </a:lnTo>
                <a:cubicBezTo>
                  <a:pt x="102" y="1301"/>
                  <a:pt x="115" y="1318"/>
                  <a:pt x="127" y="1322"/>
                </a:cubicBezTo>
                <a:lnTo>
                  <a:pt x="127" y="1322"/>
                </a:lnTo>
                <a:cubicBezTo>
                  <a:pt x="137" y="1326"/>
                  <a:pt x="148" y="1326"/>
                  <a:pt x="160" y="1328"/>
                </a:cubicBezTo>
                <a:lnTo>
                  <a:pt x="160" y="1328"/>
                </a:lnTo>
                <a:cubicBezTo>
                  <a:pt x="176" y="1331"/>
                  <a:pt x="183" y="1327"/>
                  <a:pt x="188" y="1312"/>
                </a:cubicBezTo>
                <a:lnTo>
                  <a:pt x="188" y="1312"/>
                </a:lnTo>
                <a:cubicBezTo>
                  <a:pt x="191" y="1299"/>
                  <a:pt x="193" y="1286"/>
                  <a:pt x="197" y="1273"/>
                </a:cubicBezTo>
                <a:lnTo>
                  <a:pt x="197" y="1273"/>
                </a:lnTo>
                <a:cubicBezTo>
                  <a:pt x="203" y="1249"/>
                  <a:pt x="203" y="1250"/>
                  <a:pt x="177" y="1247"/>
                </a:cubicBezTo>
                <a:lnTo>
                  <a:pt x="177" y="1247"/>
                </a:lnTo>
                <a:cubicBezTo>
                  <a:pt x="161" y="1246"/>
                  <a:pt x="143" y="1247"/>
                  <a:pt x="134" y="1230"/>
                </a:cubicBezTo>
                <a:lnTo>
                  <a:pt x="134" y="1230"/>
                </a:lnTo>
                <a:cubicBezTo>
                  <a:pt x="131" y="1226"/>
                  <a:pt x="128" y="1226"/>
                  <a:pt x="123" y="1227"/>
                </a:cubicBezTo>
                <a:lnTo>
                  <a:pt x="123" y="1227"/>
                </a:lnTo>
                <a:cubicBezTo>
                  <a:pt x="120" y="1229"/>
                  <a:pt x="117" y="1231"/>
                  <a:pt x="117" y="1235"/>
                </a:cubicBezTo>
                <a:lnTo>
                  <a:pt x="117" y="1235"/>
                </a:lnTo>
                <a:cubicBezTo>
                  <a:pt x="119" y="1240"/>
                  <a:pt x="115" y="1245"/>
                  <a:pt x="112" y="1250"/>
                </a:cubicBezTo>
                <a:lnTo>
                  <a:pt x="112" y="1250"/>
                </a:lnTo>
                <a:cubicBezTo>
                  <a:pt x="107" y="1262"/>
                  <a:pt x="104" y="1276"/>
                  <a:pt x="102" y="1291"/>
                </a:cubicBezTo>
                <a:close/>
                <a:moveTo>
                  <a:pt x="293" y="527"/>
                </a:moveTo>
                <a:lnTo>
                  <a:pt x="293" y="527"/>
                </a:lnTo>
                <a:cubicBezTo>
                  <a:pt x="297" y="527"/>
                  <a:pt x="301" y="525"/>
                  <a:pt x="304" y="524"/>
                </a:cubicBezTo>
                <a:lnTo>
                  <a:pt x="304" y="524"/>
                </a:lnTo>
                <a:cubicBezTo>
                  <a:pt x="322" y="520"/>
                  <a:pt x="336" y="512"/>
                  <a:pt x="350" y="503"/>
                </a:cubicBezTo>
                <a:lnTo>
                  <a:pt x="350" y="503"/>
                </a:lnTo>
                <a:cubicBezTo>
                  <a:pt x="353" y="502"/>
                  <a:pt x="359" y="503"/>
                  <a:pt x="361" y="497"/>
                </a:cubicBezTo>
                <a:lnTo>
                  <a:pt x="361" y="497"/>
                </a:lnTo>
                <a:cubicBezTo>
                  <a:pt x="361" y="492"/>
                  <a:pt x="356" y="491"/>
                  <a:pt x="353" y="487"/>
                </a:cubicBezTo>
                <a:lnTo>
                  <a:pt x="353" y="487"/>
                </a:lnTo>
                <a:cubicBezTo>
                  <a:pt x="348" y="483"/>
                  <a:pt x="341" y="479"/>
                  <a:pt x="336" y="472"/>
                </a:cubicBezTo>
                <a:lnTo>
                  <a:pt x="336" y="472"/>
                </a:lnTo>
                <a:cubicBezTo>
                  <a:pt x="319" y="451"/>
                  <a:pt x="316" y="427"/>
                  <a:pt x="314" y="403"/>
                </a:cubicBezTo>
                <a:lnTo>
                  <a:pt x="314" y="403"/>
                </a:lnTo>
                <a:cubicBezTo>
                  <a:pt x="314" y="394"/>
                  <a:pt x="312" y="394"/>
                  <a:pt x="305" y="398"/>
                </a:cubicBezTo>
                <a:lnTo>
                  <a:pt x="305" y="398"/>
                </a:lnTo>
                <a:cubicBezTo>
                  <a:pt x="285" y="409"/>
                  <a:pt x="265" y="421"/>
                  <a:pt x="245" y="431"/>
                </a:cubicBezTo>
                <a:lnTo>
                  <a:pt x="245" y="431"/>
                </a:lnTo>
                <a:cubicBezTo>
                  <a:pt x="242" y="433"/>
                  <a:pt x="238" y="437"/>
                  <a:pt x="241" y="441"/>
                </a:cubicBezTo>
                <a:lnTo>
                  <a:pt x="241" y="441"/>
                </a:lnTo>
                <a:cubicBezTo>
                  <a:pt x="247" y="450"/>
                  <a:pt x="242" y="461"/>
                  <a:pt x="245" y="470"/>
                </a:cubicBezTo>
                <a:lnTo>
                  <a:pt x="245" y="470"/>
                </a:lnTo>
                <a:cubicBezTo>
                  <a:pt x="249" y="479"/>
                  <a:pt x="251" y="490"/>
                  <a:pt x="256" y="499"/>
                </a:cubicBezTo>
                <a:lnTo>
                  <a:pt x="256" y="499"/>
                </a:lnTo>
                <a:cubicBezTo>
                  <a:pt x="264" y="513"/>
                  <a:pt x="275" y="525"/>
                  <a:pt x="293" y="527"/>
                </a:cubicBezTo>
                <a:lnTo>
                  <a:pt x="338" y="546"/>
                </a:lnTo>
                <a:lnTo>
                  <a:pt x="338" y="546"/>
                </a:lnTo>
                <a:cubicBezTo>
                  <a:pt x="341" y="533"/>
                  <a:pt x="336" y="532"/>
                  <a:pt x="328" y="537"/>
                </a:cubicBezTo>
                <a:lnTo>
                  <a:pt x="328" y="537"/>
                </a:lnTo>
                <a:cubicBezTo>
                  <a:pt x="322" y="539"/>
                  <a:pt x="314" y="542"/>
                  <a:pt x="308" y="543"/>
                </a:cubicBezTo>
                <a:lnTo>
                  <a:pt x="308" y="543"/>
                </a:lnTo>
                <a:cubicBezTo>
                  <a:pt x="298" y="544"/>
                  <a:pt x="297" y="548"/>
                  <a:pt x="297" y="557"/>
                </a:cubicBezTo>
                <a:lnTo>
                  <a:pt x="297" y="557"/>
                </a:lnTo>
                <a:cubicBezTo>
                  <a:pt x="297" y="620"/>
                  <a:pt x="297" y="682"/>
                  <a:pt x="297" y="745"/>
                </a:cubicBezTo>
                <a:lnTo>
                  <a:pt x="297" y="745"/>
                </a:lnTo>
                <a:cubicBezTo>
                  <a:pt x="297" y="769"/>
                  <a:pt x="297" y="794"/>
                  <a:pt x="295" y="817"/>
                </a:cubicBezTo>
                <a:lnTo>
                  <a:pt x="295" y="817"/>
                </a:lnTo>
                <a:cubicBezTo>
                  <a:pt x="295" y="821"/>
                  <a:pt x="291" y="827"/>
                  <a:pt x="298" y="828"/>
                </a:cubicBezTo>
                <a:lnTo>
                  <a:pt x="298" y="828"/>
                </a:lnTo>
                <a:cubicBezTo>
                  <a:pt x="309" y="828"/>
                  <a:pt x="319" y="827"/>
                  <a:pt x="330" y="826"/>
                </a:cubicBezTo>
                <a:lnTo>
                  <a:pt x="330" y="826"/>
                </a:lnTo>
                <a:cubicBezTo>
                  <a:pt x="330" y="826"/>
                  <a:pt x="330" y="823"/>
                  <a:pt x="330" y="821"/>
                </a:cubicBezTo>
                <a:lnTo>
                  <a:pt x="330" y="821"/>
                </a:lnTo>
                <a:cubicBezTo>
                  <a:pt x="332" y="729"/>
                  <a:pt x="336" y="636"/>
                  <a:pt x="338" y="546"/>
                </a:cubicBezTo>
                <a:lnTo>
                  <a:pt x="293" y="527"/>
                </a:lnTo>
                <a:close/>
                <a:moveTo>
                  <a:pt x="1101" y="138"/>
                </a:moveTo>
                <a:lnTo>
                  <a:pt x="1101" y="138"/>
                </a:lnTo>
                <a:cubicBezTo>
                  <a:pt x="1098" y="88"/>
                  <a:pt x="1078" y="49"/>
                  <a:pt x="1029" y="28"/>
                </a:cubicBezTo>
                <a:lnTo>
                  <a:pt x="1029" y="28"/>
                </a:lnTo>
                <a:cubicBezTo>
                  <a:pt x="1017" y="23"/>
                  <a:pt x="1005" y="22"/>
                  <a:pt x="994" y="26"/>
                </a:cubicBezTo>
                <a:lnTo>
                  <a:pt x="994" y="26"/>
                </a:lnTo>
                <a:cubicBezTo>
                  <a:pt x="983" y="29"/>
                  <a:pt x="975" y="35"/>
                  <a:pt x="976" y="48"/>
                </a:cubicBezTo>
                <a:lnTo>
                  <a:pt x="976" y="48"/>
                </a:lnTo>
                <a:cubicBezTo>
                  <a:pt x="977" y="56"/>
                  <a:pt x="980" y="63"/>
                  <a:pt x="982" y="71"/>
                </a:cubicBezTo>
                <a:lnTo>
                  <a:pt x="982" y="71"/>
                </a:lnTo>
                <a:cubicBezTo>
                  <a:pt x="988" y="118"/>
                  <a:pt x="1020" y="145"/>
                  <a:pt x="1058" y="169"/>
                </a:cubicBezTo>
                <a:lnTo>
                  <a:pt x="1058" y="169"/>
                </a:lnTo>
                <a:cubicBezTo>
                  <a:pt x="1081" y="183"/>
                  <a:pt x="1103" y="170"/>
                  <a:pt x="1101" y="143"/>
                </a:cubicBezTo>
                <a:lnTo>
                  <a:pt x="1101" y="143"/>
                </a:lnTo>
                <a:cubicBezTo>
                  <a:pt x="1101" y="141"/>
                  <a:pt x="1101" y="139"/>
                  <a:pt x="1101" y="138"/>
                </a:cubicBezTo>
                <a:close/>
                <a:moveTo>
                  <a:pt x="103" y="506"/>
                </a:moveTo>
                <a:lnTo>
                  <a:pt x="103" y="506"/>
                </a:lnTo>
                <a:cubicBezTo>
                  <a:pt x="126" y="504"/>
                  <a:pt x="149" y="497"/>
                  <a:pt x="162" y="522"/>
                </a:cubicBezTo>
                <a:lnTo>
                  <a:pt x="162" y="522"/>
                </a:lnTo>
                <a:cubicBezTo>
                  <a:pt x="171" y="539"/>
                  <a:pt x="164" y="560"/>
                  <a:pt x="149" y="573"/>
                </a:cubicBezTo>
                <a:lnTo>
                  <a:pt x="149" y="573"/>
                </a:lnTo>
                <a:cubicBezTo>
                  <a:pt x="137" y="581"/>
                  <a:pt x="109" y="581"/>
                  <a:pt x="96" y="573"/>
                </a:cubicBezTo>
                <a:lnTo>
                  <a:pt x="96" y="573"/>
                </a:lnTo>
                <a:cubicBezTo>
                  <a:pt x="82" y="564"/>
                  <a:pt x="80" y="544"/>
                  <a:pt x="91" y="514"/>
                </a:cubicBezTo>
                <a:lnTo>
                  <a:pt x="91" y="514"/>
                </a:lnTo>
                <a:cubicBezTo>
                  <a:pt x="81" y="515"/>
                  <a:pt x="73" y="519"/>
                  <a:pt x="66" y="524"/>
                </a:cubicBezTo>
                <a:lnTo>
                  <a:pt x="66" y="524"/>
                </a:lnTo>
                <a:cubicBezTo>
                  <a:pt x="51" y="533"/>
                  <a:pt x="44" y="546"/>
                  <a:pt x="46" y="563"/>
                </a:cubicBezTo>
                <a:lnTo>
                  <a:pt x="46" y="563"/>
                </a:lnTo>
                <a:cubicBezTo>
                  <a:pt x="46" y="576"/>
                  <a:pt x="55" y="588"/>
                  <a:pt x="60" y="603"/>
                </a:cubicBezTo>
                <a:lnTo>
                  <a:pt x="60" y="603"/>
                </a:lnTo>
                <a:cubicBezTo>
                  <a:pt x="61" y="606"/>
                  <a:pt x="63" y="607"/>
                  <a:pt x="67" y="608"/>
                </a:cubicBezTo>
                <a:lnTo>
                  <a:pt x="67" y="608"/>
                </a:lnTo>
                <a:cubicBezTo>
                  <a:pt x="84" y="613"/>
                  <a:pt x="100" y="611"/>
                  <a:pt x="112" y="599"/>
                </a:cubicBezTo>
                <a:lnTo>
                  <a:pt x="112" y="599"/>
                </a:lnTo>
                <a:cubicBezTo>
                  <a:pt x="116" y="595"/>
                  <a:pt x="120" y="593"/>
                  <a:pt x="124" y="592"/>
                </a:cubicBezTo>
                <a:lnTo>
                  <a:pt x="124" y="592"/>
                </a:lnTo>
                <a:cubicBezTo>
                  <a:pt x="170" y="580"/>
                  <a:pt x="209" y="552"/>
                  <a:pt x="252" y="537"/>
                </a:cubicBezTo>
                <a:lnTo>
                  <a:pt x="252" y="537"/>
                </a:lnTo>
                <a:cubicBezTo>
                  <a:pt x="260" y="534"/>
                  <a:pt x="260" y="532"/>
                  <a:pt x="256" y="527"/>
                </a:cubicBezTo>
                <a:lnTo>
                  <a:pt x="256" y="527"/>
                </a:lnTo>
                <a:cubicBezTo>
                  <a:pt x="244" y="511"/>
                  <a:pt x="236" y="494"/>
                  <a:pt x="230" y="475"/>
                </a:cubicBezTo>
                <a:lnTo>
                  <a:pt x="230" y="475"/>
                </a:lnTo>
                <a:cubicBezTo>
                  <a:pt x="228" y="465"/>
                  <a:pt x="227" y="456"/>
                  <a:pt x="224" y="444"/>
                </a:cubicBezTo>
                <a:lnTo>
                  <a:pt x="224" y="444"/>
                </a:lnTo>
                <a:cubicBezTo>
                  <a:pt x="181" y="462"/>
                  <a:pt x="143" y="486"/>
                  <a:pt x="103" y="506"/>
                </a:cubicBezTo>
                <a:close/>
                <a:moveTo>
                  <a:pt x="104" y="1326"/>
                </a:moveTo>
                <a:lnTo>
                  <a:pt x="104" y="1326"/>
                </a:lnTo>
                <a:cubicBezTo>
                  <a:pt x="86" y="1399"/>
                  <a:pt x="67" y="1471"/>
                  <a:pt x="47" y="1542"/>
                </a:cubicBezTo>
                <a:lnTo>
                  <a:pt x="47" y="1542"/>
                </a:lnTo>
                <a:cubicBezTo>
                  <a:pt x="43" y="1554"/>
                  <a:pt x="48" y="1561"/>
                  <a:pt x="55" y="1568"/>
                </a:cubicBezTo>
                <a:lnTo>
                  <a:pt x="55" y="1568"/>
                </a:lnTo>
                <a:cubicBezTo>
                  <a:pt x="64" y="1578"/>
                  <a:pt x="75" y="1578"/>
                  <a:pt x="88" y="1577"/>
                </a:cubicBezTo>
                <a:lnTo>
                  <a:pt x="88" y="1577"/>
                </a:lnTo>
                <a:cubicBezTo>
                  <a:pt x="100" y="1575"/>
                  <a:pt x="100" y="1568"/>
                  <a:pt x="102" y="1560"/>
                </a:cubicBezTo>
                <a:lnTo>
                  <a:pt x="102" y="1560"/>
                </a:lnTo>
                <a:cubicBezTo>
                  <a:pt x="122" y="1491"/>
                  <a:pt x="142" y="1420"/>
                  <a:pt x="161" y="1351"/>
                </a:cubicBezTo>
                <a:lnTo>
                  <a:pt x="161" y="1351"/>
                </a:lnTo>
                <a:cubicBezTo>
                  <a:pt x="163" y="1345"/>
                  <a:pt x="163" y="1342"/>
                  <a:pt x="155" y="1341"/>
                </a:cubicBezTo>
                <a:lnTo>
                  <a:pt x="155" y="1341"/>
                </a:lnTo>
                <a:cubicBezTo>
                  <a:pt x="137" y="1340"/>
                  <a:pt x="121" y="1338"/>
                  <a:pt x="104" y="1326"/>
                </a:cubicBezTo>
                <a:close/>
                <a:moveTo>
                  <a:pt x="292" y="1488"/>
                </a:moveTo>
                <a:lnTo>
                  <a:pt x="291" y="1488"/>
                </a:lnTo>
                <a:lnTo>
                  <a:pt x="291" y="1488"/>
                </a:lnTo>
                <a:cubicBezTo>
                  <a:pt x="291" y="1529"/>
                  <a:pt x="292" y="1569"/>
                  <a:pt x="291" y="1609"/>
                </a:cubicBezTo>
                <a:lnTo>
                  <a:pt x="291" y="1609"/>
                </a:lnTo>
                <a:cubicBezTo>
                  <a:pt x="291" y="1619"/>
                  <a:pt x="295" y="1622"/>
                  <a:pt x="303" y="1624"/>
                </a:cubicBezTo>
                <a:lnTo>
                  <a:pt x="303" y="1624"/>
                </a:lnTo>
                <a:cubicBezTo>
                  <a:pt x="312" y="1628"/>
                  <a:pt x="322" y="1630"/>
                  <a:pt x="331" y="1629"/>
                </a:cubicBezTo>
                <a:lnTo>
                  <a:pt x="331" y="1629"/>
                </a:lnTo>
                <a:cubicBezTo>
                  <a:pt x="341" y="1629"/>
                  <a:pt x="346" y="1624"/>
                  <a:pt x="346" y="1614"/>
                </a:cubicBezTo>
                <a:lnTo>
                  <a:pt x="346" y="1614"/>
                </a:lnTo>
                <a:cubicBezTo>
                  <a:pt x="348" y="1532"/>
                  <a:pt x="348" y="1448"/>
                  <a:pt x="349" y="1366"/>
                </a:cubicBezTo>
                <a:lnTo>
                  <a:pt x="349" y="1366"/>
                </a:lnTo>
                <a:cubicBezTo>
                  <a:pt x="349" y="1359"/>
                  <a:pt x="346" y="1357"/>
                  <a:pt x="339" y="1357"/>
                </a:cubicBezTo>
                <a:lnTo>
                  <a:pt x="339" y="1357"/>
                </a:lnTo>
                <a:cubicBezTo>
                  <a:pt x="328" y="1358"/>
                  <a:pt x="316" y="1359"/>
                  <a:pt x="304" y="1358"/>
                </a:cubicBezTo>
                <a:lnTo>
                  <a:pt x="304" y="1358"/>
                </a:lnTo>
                <a:cubicBezTo>
                  <a:pt x="296" y="1356"/>
                  <a:pt x="291" y="1357"/>
                  <a:pt x="291" y="1367"/>
                </a:cubicBezTo>
                <a:lnTo>
                  <a:pt x="291" y="1367"/>
                </a:lnTo>
                <a:cubicBezTo>
                  <a:pt x="292" y="1407"/>
                  <a:pt x="292" y="1448"/>
                  <a:pt x="292" y="1488"/>
                </a:cubicBezTo>
                <a:close/>
                <a:moveTo>
                  <a:pt x="580" y="1578"/>
                </a:moveTo>
                <a:lnTo>
                  <a:pt x="580" y="1578"/>
                </a:lnTo>
                <a:cubicBezTo>
                  <a:pt x="588" y="1579"/>
                  <a:pt x="595" y="1577"/>
                  <a:pt x="603" y="1575"/>
                </a:cubicBezTo>
                <a:lnTo>
                  <a:pt x="603" y="1575"/>
                </a:lnTo>
                <a:cubicBezTo>
                  <a:pt x="621" y="1572"/>
                  <a:pt x="631" y="1558"/>
                  <a:pt x="625" y="1540"/>
                </a:cubicBezTo>
                <a:lnTo>
                  <a:pt x="625" y="1540"/>
                </a:lnTo>
                <a:cubicBezTo>
                  <a:pt x="620" y="1527"/>
                  <a:pt x="613" y="1513"/>
                  <a:pt x="610" y="1500"/>
                </a:cubicBezTo>
                <a:lnTo>
                  <a:pt x="610" y="1500"/>
                </a:lnTo>
                <a:cubicBezTo>
                  <a:pt x="596" y="1445"/>
                  <a:pt x="576" y="1392"/>
                  <a:pt x="561" y="1339"/>
                </a:cubicBezTo>
                <a:lnTo>
                  <a:pt x="561" y="1339"/>
                </a:lnTo>
                <a:cubicBezTo>
                  <a:pt x="560" y="1335"/>
                  <a:pt x="558" y="1332"/>
                  <a:pt x="554" y="1335"/>
                </a:cubicBezTo>
                <a:lnTo>
                  <a:pt x="554" y="1335"/>
                </a:lnTo>
                <a:cubicBezTo>
                  <a:pt x="540" y="1342"/>
                  <a:pt x="525" y="1343"/>
                  <a:pt x="509" y="1343"/>
                </a:cubicBezTo>
                <a:lnTo>
                  <a:pt x="509" y="1343"/>
                </a:lnTo>
                <a:cubicBezTo>
                  <a:pt x="500" y="1343"/>
                  <a:pt x="499" y="1347"/>
                  <a:pt x="501" y="1355"/>
                </a:cubicBezTo>
                <a:lnTo>
                  <a:pt x="501" y="1355"/>
                </a:lnTo>
                <a:cubicBezTo>
                  <a:pt x="506" y="1375"/>
                  <a:pt x="512" y="1396"/>
                  <a:pt x="518" y="1416"/>
                </a:cubicBezTo>
                <a:lnTo>
                  <a:pt x="518" y="1416"/>
                </a:lnTo>
                <a:cubicBezTo>
                  <a:pt x="531" y="1466"/>
                  <a:pt x="553" y="1513"/>
                  <a:pt x="561" y="1564"/>
                </a:cubicBezTo>
                <a:lnTo>
                  <a:pt x="561" y="1564"/>
                </a:lnTo>
                <a:cubicBezTo>
                  <a:pt x="564" y="1575"/>
                  <a:pt x="569" y="1580"/>
                  <a:pt x="580" y="1578"/>
                </a:cubicBezTo>
                <a:close/>
                <a:moveTo>
                  <a:pt x="291" y="1112"/>
                </a:moveTo>
                <a:lnTo>
                  <a:pt x="291" y="1112"/>
                </a:lnTo>
                <a:cubicBezTo>
                  <a:pt x="291" y="1151"/>
                  <a:pt x="292" y="1191"/>
                  <a:pt x="291" y="1231"/>
                </a:cubicBezTo>
                <a:lnTo>
                  <a:pt x="291" y="1231"/>
                </a:lnTo>
                <a:cubicBezTo>
                  <a:pt x="291" y="1238"/>
                  <a:pt x="292" y="1241"/>
                  <a:pt x="302" y="1240"/>
                </a:cubicBezTo>
                <a:lnTo>
                  <a:pt x="302" y="1240"/>
                </a:lnTo>
                <a:cubicBezTo>
                  <a:pt x="313" y="1239"/>
                  <a:pt x="326" y="1241"/>
                  <a:pt x="338" y="1238"/>
                </a:cubicBezTo>
                <a:lnTo>
                  <a:pt x="338" y="1238"/>
                </a:lnTo>
                <a:cubicBezTo>
                  <a:pt x="346" y="1236"/>
                  <a:pt x="350" y="1234"/>
                  <a:pt x="350" y="1225"/>
                </a:cubicBezTo>
                <a:lnTo>
                  <a:pt x="350" y="1225"/>
                </a:lnTo>
                <a:cubicBezTo>
                  <a:pt x="349" y="1168"/>
                  <a:pt x="350" y="1109"/>
                  <a:pt x="349" y="1051"/>
                </a:cubicBezTo>
                <a:lnTo>
                  <a:pt x="349" y="1051"/>
                </a:lnTo>
                <a:cubicBezTo>
                  <a:pt x="349" y="1004"/>
                  <a:pt x="350" y="958"/>
                  <a:pt x="352" y="913"/>
                </a:cubicBezTo>
                <a:lnTo>
                  <a:pt x="352" y="913"/>
                </a:lnTo>
                <a:cubicBezTo>
                  <a:pt x="352" y="904"/>
                  <a:pt x="351" y="901"/>
                  <a:pt x="342" y="902"/>
                </a:cubicBezTo>
                <a:lnTo>
                  <a:pt x="342" y="902"/>
                </a:lnTo>
                <a:cubicBezTo>
                  <a:pt x="332" y="902"/>
                  <a:pt x="323" y="901"/>
                  <a:pt x="312" y="903"/>
                </a:cubicBezTo>
                <a:lnTo>
                  <a:pt x="312" y="903"/>
                </a:lnTo>
                <a:cubicBezTo>
                  <a:pt x="309" y="904"/>
                  <a:pt x="301" y="896"/>
                  <a:pt x="298" y="902"/>
                </a:cubicBezTo>
                <a:lnTo>
                  <a:pt x="298" y="902"/>
                </a:lnTo>
                <a:cubicBezTo>
                  <a:pt x="297" y="907"/>
                  <a:pt x="295" y="912"/>
                  <a:pt x="295" y="917"/>
                </a:cubicBezTo>
                <a:lnTo>
                  <a:pt x="295" y="917"/>
                </a:lnTo>
                <a:cubicBezTo>
                  <a:pt x="292" y="983"/>
                  <a:pt x="291" y="1048"/>
                  <a:pt x="291" y="1112"/>
                </a:cubicBezTo>
                <a:close/>
                <a:moveTo>
                  <a:pt x="480" y="1238"/>
                </a:moveTo>
                <a:lnTo>
                  <a:pt x="480" y="1238"/>
                </a:lnTo>
                <a:cubicBezTo>
                  <a:pt x="489" y="1238"/>
                  <a:pt x="497" y="1235"/>
                  <a:pt x="513" y="1225"/>
                </a:cubicBezTo>
                <a:lnTo>
                  <a:pt x="513" y="1225"/>
                </a:lnTo>
                <a:cubicBezTo>
                  <a:pt x="523" y="1219"/>
                  <a:pt x="526" y="1214"/>
                  <a:pt x="521" y="1202"/>
                </a:cubicBezTo>
                <a:lnTo>
                  <a:pt x="521" y="1202"/>
                </a:lnTo>
                <a:cubicBezTo>
                  <a:pt x="501" y="1146"/>
                  <a:pt x="489" y="1088"/>
                  <a:pt x="472" y="1030"/>
                </a:cubicBezTo>
                <a:lnTo>
                  <a:pt x="472" y="1030"/>
                </a:lnTo>
                <a:cubicBezTo>
                  <a:pt x="458" y="981"/>
                  <a:pt x="447" y="932"/>
                  <a:pt x="430" y="884"/>
                </a:cubicBezTo>
                <a:lnTo>
                  <a:pt x="430" y="884"/>
                </a:lnTo>
                <a:cubicBezTo>
                  <a:pt x="428" y="876"/>
                  <a:pt x="423" y="875"/>
                  <a:pt x="414" y="876"/>
                </a:cubicBezTo>
                <a:lnTo>
                  <a:pt x="414" y="876"/>
                </a:lnTo>
                <a:cubicBezTo>
                  <a:pt x="402" y="880"/>
                  <a:pt x="390" y="888"/>
                  <a:pt x="374" y="889"/>
                </a:cubicBezTo>
                <a:lnTo>
                  <a:pt x="374" y="889"/>
                </a:lnTo>
                <a:cubicBezTo>
                  <a:pt x="371" y="889"/>
                  <a:pt x="369" y="892"/>
                  <a:pt x="372" y="896"/>
                </a:cubicBezTo>
                <a:lnTo>
                  <a:pt x="372" y="896"/>
                </a:lnTo>
                <a:cubicBezTo>
                  <a:pt x="373" y="898"/>
                  <a:pt x="374" y="902"/>
                  <a:pt x="376" y="906"/>
                </a:cubicBezTo>
                <a:lnTo>
                  <a:pt x="376" y="906"/>
                </a:lnTo>
                <a:cubicBezTo>
                  <a:pt x="392" y="956"/>
                  <a:pt x="406" y="1008"/>
                  <a:pt x="419" y="1058"/>
                </a:cubicBezTo>
                <a:lnTo>
                  <a:pt x="419" y="1058"/>
                </a:lnTo>
                <a:cubicBezTo>
                  <a:pt x="434" y="1114"/>
                  <a:pt x="449" y="1169"/>
                  <a:pt x="466" y="1224"/>
                </a:cubicBezTo>
                <a:lnTo>
                  <a:pt x="466" y="1224"/>
                </a:lnTo>
                <a:cubicBezTo>
                  <a:pt x="469" y="1231"/>
                  <a:pt x="472" y="1238"/>
                  <a:pt x="480" y="1238"/>
                </a:cubicBezTo>
                <a:close/>
                <a:moveTo>
                  <a:pt x="230" y="886"/>
                </a:moveTo>
                <a:lnTo>
                  <a:pt x="230" y="886"/>
                </a:lnTo>
                <a:cubicBezTo>
                  <a:pt x="221" y="882"/>
                  <a:pt x="222" y="895"/>
                  <a:pt x="220" y="902"/>
                </a:cubicBezTo>
                <a:lnTo>
                  <a:pt x="220" y="902"/>
                </a:lnTo>
                <a:cubicBezTo>
                  <a:pt x="207" y="946"/>
                  <a:pt x="195" y="989"/>
                  <a:pt x="183" y="1034"/>
                </a:cubicBezTo>
                <a:lnTo>
                  <a:pt x="183" y="1034"/>
                </a:lnTo>
                <a:cubicBezTo>
                  <a:pt x="168" y="1091"/>
                  <a:pt x="151" y="1149"/>
                  <a:pt x="136" y="1206"/>
                </a:cubicBezTo>
                <a:lnTo>
                  <a:pt x="136" y="1206"/>
                </a:lnTo>
                <a:cubicBezTo>
                  <a:pt x="134" y="1215"/>
                  <a:pt x="136" y="1218"/>
                  <a:pt x="142" y="1222"/>
                </a:cubicBezTo>
                <a:lnTo>
                  <a:pt x="142" y="1222"/>
                </a:lnTo>
                <a:cubicBezTo>
                  <a:pt x="152" y="1231"/>
                  <a:pt x="167" y="1232"/>
                  <a:pt x="180" y="1235"/>
                </a:cubicBezTo>
                <a:lnTo>
                  <a:pt x="180" y="1235"/>
                </a:lnTo>
                <a:cubicBezTo>
                  <a:pt x="189" y="1236"/>
                  <a:pt x="193" y="1234"/>
                  <a:pt x="196" y="1222"/>
                </a:cubicBezTo>
                <a:lnTo>
                  <a:pt x="196" y="1222"/>
                </a:lnTo>
                <a:cubicBezTo>
                  <a:pt x="222" y="1124"/>
                  <a:pt x="248" y="1025"/>
                  <a:pt x="277" y="928"/>
                </a:cubicBezTo>
                <a:lnTo>
                  <a:pt x="277" y="928"/>
                </a:lnTo>
                <a:cubicBezTo>
                  <a:pt x="280" y="919"/>
                  <a:pt x="285" y="913"/>
                  <a:pt x="273" y="902"/>
                </a:cubicBezTo>
                <a:lnTo>
                  <a:pt x="273" y="902"/>
                </a:lnTo>
                <a:cubicBezTo>
                  <a:pt x="261" y="890"/>
                  <a:pt x="250" y="888"/>
                  <a:pt x="230" y="886"/>
                </a:cubicBezTo>
                <a:close/>
                <a:moveTo>
                  <a:pt x="809" y="273"/>
                </a:moveTo>
                <a:lnTo>
                  <a:pt x="809" y="273"/>
                </a:lnTo>
                <a:cubicBezTo>
                  <a:pt x="791" y="239"/>
                  <a:pt x="767" y="204"/>
                  <a:pt x="767" y="162"/>
                </a:cubicBezTo>
                <a:lnTo>
                  <a:pt x="767" y="162"/>
                </a:lnTo>
                <a:cubicBezTo>
                  <a:pt x="740" y="176"/>
                  <a:pt x="715" y="189"/>
                  <a:pt x="691" y="203"/>
                </a:cubicBezTo>
                <a:lnTo>
                  <a:pt x="691" y="203"/>
                </a:lnTo>
                <a:cubicBezTo>
                  <a:pt x="656" y="222"/>
                  <a:pt x="624" y="242"/>
                  <a:pt x="590" y="260"/>
                </a:cubicBezTo>
                <a:lnTo>
                  <a:pt x="590" y="260"/>
                </a:lnTo>
                <a:cubicBezTo>
                  <a:pt x="579" y="265"/>
                  <a:pt x="576" y="271"/>
                  <a:pt x="579" y="282"/>
                </a:cubicBezTo>
                <a:lnTo>
                  <a:pt x="579" y="282"/>
                </a:lnTo>
                <a:cubicBezTo>
                  <a:pt x="581" y="292"/>
                  <a:pt x="583" y="302"/>
                  <a:pt x="587" y="312"/>
                </a:cubicBezTo>
                <a:lnTo>
                  <a:pt x="587" y="312"/>
                </a:lnTo>
                <a:cubicBezTo>
                  <a:pt x="594" y="326"/>
                  <a:pt x="606" y="338"/>
                  <a:pt x="614" y="351"/>
                </a:cubicBezTo>
                <a:lnTo>
                  <a:pt x="614" y="351"/>
                </a:lnTo>
                <a:cubicBezTo>
                  <a:pt x="617" y="357"/>
                  <a:pt x="624" y="356"/>
                  <a:pt x="630" y="353"/>
                </a:cubicBezTo>
                <a:lnTo>
                  <a:pt x="630" y="353"/>
                </a:lnTo>
                <a:cubicBezTo>
                  <a:pt x="652" y="343"/>
                  <a:pt x="674" y="332"/>
                  <a:pt x="696" y="323"/>
                </a:cubicBezTo>
                <a:lnTo>
                  <a:pt x="696" y="323"/>
                </a:lnTo>
                <a:cubicBezTo>
                  <a:pt x="735" y="308"/>
                  <a:pt x="773" y="291"/>
                  <a:pt x="809" y="273"/>
                </a:cubicBezTo>
                <a:close/>
                <a:moveTo>
                  <a:pt x="950" y="41"/>
                </a:moveTo>
                <a:lnTo>
                  <a:pt x="950" y="41"/>
                </a:lnTo>
                <a:cubicBezTo>
                  <a:pt x="949" y="41"/>
                  <a:pt x="948" y="41"/>
                  <a:pt x="947" y="41"/>
                </a:cubicBezTo>
                <a:lnTo>
                  <a:pt x="947" y="41"/>
                </a:lnTo>
                <a:cubicBezTo>
                  <a:pt x="893" y="67"/>
                  <a:pt x="842" y="99"/>
                  <a:pt x="789" y="125"/>
                </a:cubicBezTo>
                <a:lnTo>
                  <a:pt x="789" y="125"/>
                </a:lnTo>
                <a:cubicBezTo>
                  <a:pt x="787" y="127"/>
                  <a:pt x="783" y="128"/>
                  <a:pt x="785" y="131"/>
                </a:cubicBezTo>
                <a:lnTo>
                  <a:pt x="785" y="131"/>
                </a:lnTo>
                <a:cubicBezTo>
                  <a:pt x="785" y="143"/>
                  <a:pt x="781" y="155"/>
                  <a:pt x="782" y="167"/>
                </a:cubicBezTo>
                <a:lnTo>
                  <a:pt x="782" y="167"/>
                </a:lnTo>
                <a:cubicBezTo>
                  <a:pt x="783" y="191"/>
                  <a:pt x="797" y="211"/>
                  <a:pt x="807" y="232"/>
                </a:cubicBezTo>
                <a:lnTo>
                  <a:pt x="807" y="232"/>
                </a:lnTo>
                <a:cubicBezTo>
                  <a:pt x="812" y="244"/>
                  <a:pt x="819" y="251"/>
                  <a:pt x="831" y="259"/>
                </a:cubicBezTo>
                <a:lnTo>
                  <a:pt x="831" y="259"/>
                </a:lnTo>
                <a:cubicBezTo>
                  <a:pt x="836" y="263"/>
                  <a:pt x="843" y="266"/>
                  <a:pt x="848" y="272"/>
                </a:cubicBezTo>
                <a:lnTo>
                  <a:pt x="848" y="272"/>
                </a:lnTo>
                <a:cubicBezTo>
                  <a:pt x="853" y="277"/>
                  <a:pt x="855" y="276"/>
                  <a:pt x="859" y="273"/>
                </a:cubicBezTo>
                <a:lnTo>
                  <a:pt x="859" y="273"/>
                </a:lnTo>
                <a:cubicBezTo>
                  <a:pt x="877" y="264"/>
                  <a:pt x="895" y="255"/>
                  <a:pt x="914" y="246"/>
                </a:cubicBezTo>
                <a:lnTo>
                  <a:pt x="914" y="246"/>
                </a:lnTo>
                <a:cubicBezTo>
                  <a:pt x="958" y="228"/>
                  <a:pt x="1003" y="208"/>
                  <a:pt x="1049" y="188"/>
                </a:cubicBezTo>
                <a:lnTo>
                  <a:pt x="1049" y="188"/>
                </a:lnTo>
                <a:cubicBezTo>
                  <a:pt x="990" y="154"/>
                  <a:pt x="950" y="110"/>
                  <a:pt x="950" y="41"/>
                </a:cubicBezTo>
                <a:lnTo>
                  <a:pt x="553" y="257"/>
                </a:lnTo>
                <a:lnTo>
                  <a:pt x="553" y="257"/>
                </a:lnTo>
                <a:cubicBezTo>
                  <a:pt x="549" y="260"/>
                  <a:pt x="544" y="262"/>
                  <a:pt x="539" y="264"/>
                </a:cubicBezTo>
                <a:lnTo>
                  <a:pt x="539" y="264"/>
                </a:lnTo>
                <a:cubicBezTo>
                  <a:pt x="474" y="301"/>
                  <a:pt x="410" y="337"/>
                  <a:pt x="345" y="373"/>
                </a:cubicBezTo>
                <a:lnTo>
                  <a:pt x="345" y="373"/>
                </a:lnTo>
                <a:cubicBezTo>
                  <a:pt x="337" y="378"/>
                  <a:pt x="336" y="384"/>
                  <a:pt x="334" y="391"/>
                </a:cubicBezTo>
                <a:lnTo>
                  <a:pt x="334" y="391"/>
                </a:lnTo>
                <a:cubicBezTo>
                  <a:pt x="332" y="414"/>
                  <a:pt x="342" y="434"/>
                  <a:pt x="353" y="453"/>
                </a:cubicBezTo>
                <a:lnTo>
                  <a:pt x="353" y="453"/>
                </a:lnTo>
                <a:cubicBezTo>
                  <a:pt x="361" y="463"/>
                  <a:pt x="371" y="469"/>
                  <a:pt x="383" y="473"/>
                </a:cubicBezTo>
                <a:lnTo>
                  <a:pt x="383" y="473"/>
                </a:lnTo>
                <a:cubicBezTo>
                  <a:pt x="389" y="475"/>
                  <a:pt x="393" y="467"/>
                  <a:pt x="400" y="465"/>
                </a:cubicBezTo>
                <a:lnTo>
                  <a:pt x="400" y="465"/>
                </a:lnTo>
                <a:cubicBezTo>
                  <a:pt x="408" y="463"/>
                  <a:pt x="414" y="461"/>
                  <a:pt x="422" y="458"/>
                </a:cubicBezTo>
                <a:lnTo>
                  <a:pt x="422" y="458"/>
                </a:lnTo>
                <a:cubicBezTo>
                  <a:pt x="449" y="453"/>
                  <a:pt x="472" y="442"/>
                  <a:pt x="497" y="432"/>
                </a:cubicBezTo>
                <a:lnTo>
                  <a:pt x="497" y="432"/>
                </a:lnTo>
                <a:cubicBezTo>
                  <a:pt x="518" y="424"/>
                  <a:pt x="536" y="411"/>
                  <a:pt x="558" y="403"/>
                </a:cubicBezTo>
                <a:lnTo>
                  <a:pt x="558" y="403"/>
                </a:lnTo>
                <a:cubicBezTo>
                  <a:pt x="574" y="396"/>
                  <a:pt x="591" y="389"/>
                  <a:pt x="608" y="382"/>
                </a:cubicBezTo>
                <a:lnTo>
                  <a:pt x="608" y="382"/>
                </a:lnTo>
                <a:cubicBezTo>
                  <a:pt x="615" y="378"/>
                  <a:pt x="619" y="374"/>
                  <a:pt x="610" y="368"/>
                </a:cubicBezTo>
                <a:lnTo>
                  <a:pt x="610" y="368"/>
                </a:lnTo>
                <a:cubicBezTo>
                  <a:pt x="600" y="362"/>
                  <a:pt x="591" y="355"/>
                  <a:pt x="584" y="345"/>
                </a:cubicBezTo>
                <a:lnTo>
                  <a:pt x="584" y="345"/>
                </a:lnTo>
                <a:cubicBezTo>
                  <a:pt x="564" y="321"/>
                  <a:pt x="553" y="292"/>
                  <a:pt x="555" y="260"/>
                </a:cubicBezTo>
                <a:lnTo>
                  <a:pt x="555" y="260"/>
                </a:lnTo>
                <a:cubicBezTo>
                  <a:pt x="555" y="259"/>
                  <a:pt x="556" y="259"/>
                  <a:pt x="556" y="257"/>
                </a:cubicBezTo>
                <a:lnTo>
                  <a:pt x="556" y="257"/>
                </a:lnTo>
                <a:cubicBezTo>
                  <a:pt x="555" y="257"/>
                  <a:pt x="554" y="257"/>
                  <a:pt x="553" y="257"/>
                </a:cubicBezTo>
                <a:lnTo>
                  <a:pt x="950" y="41"/>
                </a:lnTo>
                <a:close/>
                <a:moveTo>
                  <a:pt x="647" y="1640"/>
                </a:moveTo>
                <a:lnTo>
                  <a:pt x="647" y="1640"/>
                </a:lnTo>
                <a:cubicBezTo>
                  <a:pt x="630" y="1653"/>
                  <a:pt x="608" y="1650"/>
                  <a:pt x="588" y="1653"/>
                </a:cubicBezTo>
                <a:lnTo>
                  <a:pt x="588" y="1653"/>
                </a:lnTo>
                <a:cubicBezTo>
                  <a:pt x="591" y="1680"/>
                  <a:pt x="595" y="1678"/>
                  <a:pt x="621" y="1676"/>
                </a:cubicBezTo>
                <a:lnTo>
                  <a:pt x="621" y="1676"/>
                </a:lnTo>
                <a:cubicBezTo>
                  <a:pt x="637" y="1675"/>
                  <a:pt x="647" y="1663"/>
                  <a:pt x="650" y="1642"/>
                </a:cubicBezTo>
                <a:lnTo>
                  <a:pt x="650" y="1642"/>
                </a:lnTo>
                <a:cubicBezTo>
                  <a:pt x="651" y="1642"/>
                  <a:pt x="652" y="1641"/>
                  <a:pt x="651" y="1640"/>
                </a:cubicBezTo>
                <a:lnTo>
                  <a:pt x="651" y="1640"/>
                </a:lnTo>
                <a:cubicBezTo>
                  <a:pt x="650" y="1639"/>
                  <a:pt x="648" y="1640"/>
                  <a:pt x="647" y="1640"/>
                </a:cubicBezTo>
                <a:close/>
                <a:moveTo>
                  <a:pt x="275" y="985"/>
                </a:moveTo>
                <a:lnTo>
                  <a:pt x="275" y="985"/>
                </a:lnTo>
                <a:cubicBezTo>
                  <a:pt x="253" y="1065"/>
                  <a:pt x="228" y="1143"/>
                  <a:pt x="208" y="1222"/>
                </a:cubicBezTo>
                <a:lnTo>
                  <a:pt x="208" y="1222"/>
                </a:lnTo>
                <a:cubicBezTo>
                  <a:pt x="205" y="1229"/>
                  <a:pt x="205" y="1232"/>
                  <a:pt x="212" y="1235"/>
                </a:cubicBezTo>
                <a:lnTo>
                  <a:pt x="212" y="1235"/>
                </a:lnTo>
                <a:cubicBezTo>
                  <a:pt x="217" y="1237"/>
                  <a:pt x="220" y="1241"/>
                  <a:pt x="218" y="1246"/>
                </a:cubicBezTo>
                <a:lnTo>
                  <a:pt x="218" y="1246"/>
                </a:lnTo>
                <a:cubicBezTo>
                  <a:pt x="212" y="1273"/>
                  <a:pt x="207" y="1299"/>
                  <a:pt x="197" y="1325"/>
                </a:cubicBezTo>
                <a:lnTo>
                  <a:pt x="197" y="1325"/>
                </a:lnTo>
                <a:cubicBezTo>
                  <a:pt x="195" y="1332"/>
                  <a:pt x="191" y="1340"/>
                  <a:pt x="181" y="1341"/>
                </a:cubicBezTo>
                <a:lnTo>
                  <a:pt x="181" y="1341"/>
                </a:lnTo>
                <a:cubicBezTo>
                  <a:pt x="176" y="1342"/>
                  <a:pt x="176" y="1347"/>
                  <a:pt x="175" y="1351"/>
                </a:cubicBezTo>
                <a:lnTo>
                  <a:pt x="175" y="1351"/>
                </a:lnTo>
                <a:cubicBezTo>
                  <a:pt x="155" y="1423"/>
                  <a:pt x="134" y="1496"/>
                  <a:pt x="116" y="1569"/>
                </a:cubicBezTo>
                <a:lnTo>
                  <a:pt x="116" y="1569"/>
                </a:lnTo>
                <a:cubicBezTo>
                  <a:pt x="112" y="1583"/>
                  <a:pt x="112" y="1600"/>
                  <a:pt x="110" y="1615"/>
                </a:cubicBezTo>
                <a:lnTo>
                  <a:pt x="110" y="1615"/>
                </a:lnTo>
                <a:cubicBezTo>
                  <a:pt x="109" y="1624"/>
                  <a:pt x="106" y="1634"/>
                  <a:pt x="99" y="1640"/>
                </a:cubicBezTo>
                <a:lnTo>
                  <a:pt x="99" y="1640"/>
                </a:lnTo>
                <a:cubicBezTo>
                  <a:pt x="89" y="1649"/>
                  <a:pt x="88" y="1661"/>
                  <a:pt x="87" y="1671"/>
                </a:cubicBezTo>
                <a:lnTo>
                  <a:pt x="87" y="1671"/>
                </a:lnTo>
                <a:cubicBezTo>
                  <a:pt x="86" y="1682"/>
                  <a:pt x="80" y="1687"/>
                  <a:pt x="70" y="1687"/>
                </a:cubicBezTo>
                <a:lnTo>
                  <a:pt x="70" y="1687"/>
                </a:lnTo>
                <a:cubicBezTo>
                  <a:pt x="63" y="1688"/>
                  <a:pt x="60" y="1688"/>
                  <a:pt x="61" y="1698"/>
                </a:cubicBezTo>
                <a:lnTo>
                  <a:pt x="61" y="1698"/>
                </a:lnTo>
                <a:cubicBezTo>
                  <a:pt x="62" y="1711"/>
                  <a:pt x="48" y="1721"/>
                  <a:pt x="34" y="1716"/>
                </a:cubicBezTo>
                <a:lnTo>
                  <a:pt x="34" y="1716"/>
                </a:lnTo>
                <a:cubicBezTo>
                  <a:pt x="30" y="1715"/>
                  <a:pt x="27" y="1715"/>
                  <a:pt x="25" y="1714"/>
                </a:cubicBezTo>
                <a:lnTo>
                  <a:pt x="25" y="1714"/>
                </a:lnTo>
                <a:cubicBezTo>
                  <a:pt x="10" y="1710"/>
                  <a:pt x="6" y="1699"/>
                  <a:pt x="13" y="1683"/>
                </a:cubicBezTo>
                <a:lnTo>
                  <a:pt x="13" y="1683"/>
                </a:lnTo>
                <a:cubicBezTo>
                  <a:pt x="15" y="1679"/>
                  <a:pt x="16" y="1676"/>
                  <a:pt x="11" y="1671"/>
                </a:cubicBezTo>
                <a:lnTo>
                  <a:pt x="11" y="1671"/>
                </a:lnTo>
                <a:cubicBezTo>
                  <a:pt x="3" y="1663"/>
                  <a:pt x="0" y="1655"/>
                  <a:pt x="7" y="1643"/>
                </a:cubicBezTo>
                <a:lnTo>
                  <a:pt x="7" y="1643"/>
                </a:lnTo>
                <a:cubicBezTo>
                  <a:pt x="15" y="1629"/>
                  <a:pt x="9" y="1613"/>
                  <a:pt x="10" y="1598"/>
                </a:cubicBezTo>
                <a:lnTo>
                  <a:pt x="10" y="1598"/>
                </a:lnTo>
                <a:cubicBezTo>
                  <a:pt x="13" y="1581"/>
                  <a:pt x="16" y="1567"/>
                  <a:pt x="28" y="1554"/>
                </a:cubicBezTo>
                <a:lnTo>
                  <a:pt x="28" y="1554"/>
                </a:lnTo>
                <a:cubicBezTo>
                  <a:pt x="35" y="1546"/>
                  <a:pt x="35" y="1534"/>
                  <a:pt x="38" y="1523"/>
                </a:cubicBezTo>
                <a:lnTo>
                  <a:pt x="38" y="1523"/>
                </a:lnTo>
                <a:cubicBezTo>
                  <a:pt x="55" y="1459"/>
                  <a:pt x="71" y="1396"/>
                  <a:pt x="89" y="1331"/>
                </a:cubicBezTo>
                <a:lnTo>
                  <a:pt x="89" y="1331"/>
                </a:lnTo>
                <a:cubicBezTo>
                  <a:pt x="91" y="1322"/>
                  <a:pt x="95" y="1316"/>
                  <a:pt x="88" y="1308"/>
                </a:cubicBezTo>
                <a:lnTo>
                  <a:pt x="88" y="1308"/>
                </a:lnTo>
                <a:cubicBezTo>
                  <a:pt x="83" y="1304"/>
                  <a:pt x="86" y="1298"/>
                  <a:pt x="87" y="1293"/>
                </a:cubicBezTo>
                <a:lnTo>
                  <a:pt x="87" y="1293"/>
                </a:lnTo>
                <a:cubicBezTo>
                  <a:pt x="92" y="1267"/>
                  <a:pt x="101" y="1242"/>
                  <a:pt x="107" y="1217"/>
                </a:cubicBezTo>
                <a:lnTo>
                  <a:pt x="107" y="1217"/>
                </a:lnTo>
                <a:cubicBezTo>
                  <a:pt x="108" y="1212"/>
                  <a:pt x="110" y="1207"/>
                  <a:pt x="114" y="1207"/>
                </a:cubicBezTo>
                <a:lnTo>
                  <a:pt x="114" y="1207"/>
                </a:lnTo>
                <a:cubicBezTo>
                  <a:pt x="123" y="1206"/>
                  <a:pt x="123" y="1199"/>
                  <a:pt x="126" y="1194"/>
                </a:cubicBezTo>
                <a:lnTo>
                  <a:pt x="126" y="1194"/>
                </a:lnTo>
                <a:cubicBezTo>
                  <a:pt x="152" y="1092"/>
                  <a:pt x="181" y="993"/>
                  <a:pt x="208" y="892"/>
                </a:cubicBezTo>
                <a:lnTo>
                  <a:pt x="208" y="892"/>
                </a:lnTo>
                <a:cubicBezTo>
                  <a:pt x="210" y="883"/>
                  <a:pt x="210" y="875"/>
                  <a:pt x="220" y="872"/>
                </a:cubicBezTo>
                <a:lnTo>
                  <a:pt x="220" y="872"/>
                </a:lnTo>
                <a:cubicBezTo>
                  <a:pt x="224" y="869"/>
                  <a:pt x="222" y="865"/>
                  <a:pt x="223" y="861"/>
                </a:cubicBezTo>
                <a:lnTo>
                  <a:pt x="223" y="861"/>
                </a:lnTo>
                <a:cubicBezTo>
                  <a:pt x="229" y="842"/>
                  <a:pt x="237" y="835"/>
                  <a:pt x="257" y="834"/>
                </a:cubicBezTo>
                <a:lnTo>
                  <a:pt x="257" y="834"/>
                </a:lnTo>
                <a:cubicBezTo>
                  <a:pt x="261" y="834"/>
                  <a:pt x="264" y="834"/>
                  <a:pt x="267" y="834"/>
                </a:cubicBezTo>
                <a:lnTo>
                  <a:pt x="267" y="834"/>
                </a:lnTo>
                <a:cubicBezTo>
                  <a:pt x="276" y="833"/>
                  <a:pt x="281" y="829"/>
                  <a:pt x="281" y="818"/>
                </a:cubicBezTo>
                <a:lnTo>
                  <a:pt x="281" y="818"/>
                </a:lnTo>
                <a:cubicBezTo>
                  <a:pt x="281" y="789"/>
                  <a:pt x="282" y="759"/>
                  <a:pt x="282" y="729"/>
                </a:cubicBezTo>
                <a:lnTo>
                  <a:pt x="282" y="729"/>
                </a:lnTo>
                <a:cubicBezTo>
                  <a:pt x="282" y="691"/>
                  <a:pt x="283" y="652"/>
                  <a:pt x="283" y="614"/>
                </a:cubicBezTo>
                <a:lnTo>
                  <a:pt x="283" y="614"/>
                </a:lnTo>
                <a:cubicBezTo>
                  <a:pt x="283" y="593"/>
                  <a:pt x="280" y="573"/>
                  <a:pt x="282" y="553"/>
                </a:cubicBezTo>
                <a:lnTo>
                  <a:pt x="282" y="553"/>
                </a:lnTo>
                <a:cubicBezTo>
                  <a:pt x="282" y="545"/>
                  <a:pt x="275" y="543"/>
                  <a:pt x="268" y="546"/>
                </a:cubicBezTo>
                <a:lnTo>
                  <a:pt x="268" y="546"/>
                </a:lnTo>
                <a:cubicBezTo>
                  <a:pt x="253" y="554"/>
                  <a:pt x="240" y="563"/>
                  <a:pt x="224" y="570"/>
                </a:cubicBezTo>
                <a:lnTo>
                  <a:pt x="224" y="570"/>
                </a:lnTo>
                <a:cubicBezTo>
                  <a:pt x="203" y="580"/>
                  <a:pt x="181" y="592"/>
                  <a:pt x="159" y="599"/>
                </a:cubicBezTo>
                <a:lnTo>
                  <a:pt x="159" y="599"/>
                </a:lnTo>
                <a:cubicBezTo>
                  <a:pt x="143" y="604"/>
                  <a:pt x="126" y="605"/>
                  <a:pt x="115" y="618"/>
                </a:cubicBezTo>
                <a:lnTo>
                  <a:pt x="115" y="618"/>
                </a:lnTo>
                <a:cubicBezTo>
                  <a:pt x="102" y="632"/>
                  <a:pt x="90" y="626"/>
                  <a:pt x="76" y="624"/>
                </a:cubicBezTo>
                <a:lnTo>
                  <a:pt x="76" y="624"/>
                </a:lnTo>
                <a:cubicBezTo>
                  <a:pt x="71" y="623"/>
                  <a:pt x="67" y="623"/>
                  <a:pt x="62" y="624"/>
                </a:cubicBezTo>
                <a:lnTo>
                  <a:pt x="62" y="624"/>
                </a:lnTo>
                <a:cubicBezTo>
                  <a:pt x="30" y="633"/>
                  <a:pt x="6" y="615"/>
                  <a:pt x="2" y="583"/>
                </a:cubicBezTo>
                <a:lnTo>
                  <a:pt x="2" y="583"/>
                </a:lnTo>
                <a:cubicBezTo>
                  <a:pt x="1" y="566"/>
                  <a:pt x="9" y="554"/>
                  <a:pt x="22" y="547"/>
                </a:cubicBezTo>
                <a:lnTo>
                  <a:pt x="22" y="547"/>
                </a:lnTo>
                <a:cubicBezTo>
                  <a:pt x="34" y="542"/>
                  <a:pt x="38" y="531"/>
                  <a:pt x="44" y="524"/>
                </a:cubicBezTo>
                <a:lnTo>
                  <a:pt x="44" y="524"/>
                </a:lnTo>
                <a:cubicBezTo>
                  <a:pt x="50" y="517"/>
                  <a:pt x="56" y="512"/>
                  <a:pt x="63" y="510"/>
                </a:cubicBezTo>
                <a:lnTo>
                  <a:pt x="63" y="510"/>
                </a:lnTo>
                <a:cubicBezTo>
                  <a:pt x="87" y="500"/>
                  <a:pt x="106" y="487"/>
                  <a:pt x="127" y="475"/>
                </a:cubicBezTo>
                <a:lnTo>
                  <a:pt x="127" y="475"/>
                </a:lnTo>
                <a:cubicBezTo>
                  <a:pt x="149" y="464"/>
                  <a:pt x="172" y="454"/>
                  <a:pt x="193" y="442"/>
                </a:cubicBezTo>
                <a:lnTo>
                  <a:pt x="193" y="442"/>
                </a:lnTo>
                <a:cubicBezTo>
                  <a:pt x="185" y="424"/>
                  <a:pt x="174" y="433"/>
                  <a:pt x="161" y="439"/>
                </a:cubicBezTo>
                <a:lnTo>
                  <a:pt x="161" y="439"/>
                </a:lnTo>
                <a:cubicBezTo>
                  <a:pt x="139" y="449"/>
                  <a:pt x="117" y="461"/>
                  <a:pt x="96" y="471"/>
                </a:cubicBezTo>
                <a:lnTo>
                  <a:pt x="96" y="471"/>
                </a:lnTo>
                <a:cubicBezTo>
                  <a:pt x="87" y="477"/>
                  <a:pt x="76" y="478"/>
                  <a:pt x="64" y="478"/>
                </a:cubicBezTo>
                <a:lnTo>
                  <a:pt x="64" y="478"/>
                </a:lnTo>
                <a:cubicBezTo>
                  <a:pt x="56" y="478"/>
                  <a:pt x="43" y="464"/>
                  <a:pt x="40" y="451"/>
                </a:cubicBezTo>
                <a:lnTo>
                  <a:pt x="40" y="451"/>
                </a:lnTo>
                <a:cubicBezTo>
                  <a:pt x="38" y="441"/>
                  <a:pt x="39" y="431"/>
                  <a:pt x="50" y="427"/>
                </a:cubicBezTo>
                <a:lnTo>
                  <a:pt x="50" y="427"/>
                </a:lnTo>
                <a:cubicBezTo>
                  <a:pt x="70" y="421"/>
                  <a:pt x="87" y="409"/>
                  <a:pt x="104" y="399"/>
                </a:cubicBezTo>
                <a:lnTo>
                  <a:pt x="104" y="399"/>
                </a:lnTo>
                <a:cubicBezTo>
                  <a:pt x="139" y="382"/>
                  <a:pt x="171" y="361"/>
                  <a:pt x="204" y="342"/>
                </a:cubicBezTo>
                <a:lnTo>
                  <a:pt x="204" y="342"/>
                </a:lnTo>
                <a:cubicBezTo>
                  <a:pt x="247" y="318"/>
                  <a:pt x="288" y="292"/>
                  <a:pt x="331" y="269"/>
                </a:cubicBezTo>
                <a:lnTo>
                  <a:pt x="331" y="269"/>
                </a:lnTo>
                <a:cubicBezTo>
                  <a:pt x="339" y="264"/>
                  <a:pt x="348" y="265"/>
                  <a:pt x="354" y="271"/>
                </a:cubicBezTo>
                <a:lnTo>
                  <a:pt x="354" y="271"/>
                </a:lnTo>
                <a:cubicBezTo>
                  <a:pt x="383" y="290"/>
                  <a:pt x="382" y="320"/>
                  <a:pt x="352" y="335"/>
                </a:cubicBezTo>
                <a:lnTo>
                  <a:pt x="352" y="335"/>
                </a:lnTo>
                <a:cubicBezTo>
                  <a:pt x="316" y="355"/>
                  <a:pt x="278" y="376"/>
                  <a:pt x="242" y="396"/>
                </a:cubicBezTo>
                <a:lnTo>
                  <a:pt x="242" y="396"/>
                </a:lnTo>
                <a:cubicBezTo>
                  <a:pt x="231" y="401"/>
                  <a:pt x="229" y="405"/>
                  <a:pt x="238" y="414"/>
                </a:cubicBezTo>
                <a:lnTo>
                  <a:pt x="238" y="414"/>
                </a:lnTo>
                <a:cubicBezTo>
                  <a:pt x="255" y="397"/>
                  <a:pt x="278" y="392"/>
                  <a:pt x="298" y="383"/>
                </a:cubicBezTo>
                <a:lnTo>
                  <a:pt x="298" y="383"/>
                </a:lnTo>
                <a:cubicBezTo>
                  <a:pt x="328" y="368"/>
                  <a:pt x="354" y="351"/>
                  <a:pt x="383" y="336"/>
                </a:cubicBezTo>
                <a:lnTo>
                  <a:pt x="383" y="336"/>
                </a:lnTo>
                <a:cubicBezTo>
                  <a:pt x="443" y="303"/>
                  <a:pt x="503" y="269"/>
                  <a:pt x="561" y="235"/>
                </a:cubicBezTo>
                <a:lnTo>
                  <a:pt x="561" y="235"/>
                </a:lnTo>
                <a:cubicBezTo>
                  <a:pt x="569" y="231"/>
                  <a:pt x="572" y="229"/>
                  <a:pt x="578" y="237"/>
                </a:cubicBezTo>
                <a:lnTo>
                  <a:pt x="578" y="237"/>
                </a:lnTo>
                <a:cubicBezTo>
                  <a:pt x="585" y="245"/>
                  <a:pt x="593" y="245"/>
                  <a:pt x="604" y="239"/>
                </a:cubicBezTo>
                <a:lnTo>
                  <a:pt x="604" y="239"/>
                </a:lnTo>
                <a:cubicBezTo>
                  <a:pt x="636" y="217"/>
                  <a:pt x="671" y="199"/>
                  <a:pt x="706" y="180"/>
                </a:cubicBezTo>
                <a:lnTo>
                  <a:pt x="706" y="180"/>
                </a:lnTo>
                <a:cubicBezTo>
                  <a:pt x="725" y="170"/>
                  <a:pt x="742" y="160"/>
                  <a:pt x="762" y="151"/>
                </a:cubicBezTo>
                <a:lnTo>
                  <a:pt x="762" y="151"/>
                </a:lnTo>
                <a:cubicBezTo>
                  <a:pt x="767" y="150"/>
                  <a:pt x="766" y="147"/>
                  <a:pt x="766" y="144"/>
                </a:cubicBezTo>
                <a:lnTo>
                  <a:pt x="766" y="144"/>
                </a:lnTo>
                <a:cubicBezTo>
                  <a:pt x="763" y="127"/>
                  <a:pt x="774" y="119"/>
                  <a:pt x="787" y="111"/>
                </a:cubicBezTo>
                <a:lnTo>
                  <a:pt x="787" y="111"/>
                </a:lnTo>
                <a:cubicBezTo>
                  <a:pt x="839" y="83"/>
                  <a:pt x="890" y="53"/>
                  <a:pt x="944" y="27"/>
                </a:cubicBezTo>
                <a:lnTo>
                  <a:pt x="944" y="27"/>
                </a:lnTo>
                <a:cubicBezTo>
                  <a:pt x="957" y="20"/>
                  <a:pt x="970" y="14"/>
                  <a:pt x="983" y="8"/>
                </a:cubicBezTo>
                <a:lnTo>
                  <a:pt x="983" y="8"/>
                </a:lnTo>
                <a:cubicBezTo>
                  <a:pt x="1005" y="0"/>
                  <a:pt x="1028" y="2"/>
                  <a:pt x="1046" y="14"/>
                </a:cubicBezTo>
                <a:lnTo>
                  <a:pt x="1046" y="14"/>
                </a:lnTo>
                <a:cubicBezTo>
                  <a:pt x="1081" y="35"/>
                  <a:pt x="1109" y="63"/>
                  <a:pt x="1118" y="103"/>
                </a:cubicBezTo>
                <a:lnTo>
                  <a:pt x="1118" y="103"/>
                </a:lnTo>
                <a:cubicBezTo>
                  <a:pt x="1125" y="130"/>
                  <a:pt x="1121" y="158"/>
                  <a:pt x="1109" y="182"/>
                </a:cubicBezTo>
                <a:lnTo>
                  <a:pt x="1109" y="182"/>
                </a:lnTo>
                <a:cubicBezTo>
                  <a:pt x="1103" y="194"/>
                  <a:pt x="1089" y="197"/>
                  <a:pt x="1077" y="202"/>
                </a:cubicBezTo>
                <a:lnTo>
                  <a:pt x="1077" y="202"/>
                </a:lnTo>
                <a:cubicBezTo>
                  <a:pt x="1058" y="209"/>
                  <a:pt x="1038" y="215"/>
                  <a:pt x="1019" y="223"/>
                </a:cubicBezTo>
                <a:lnTo>
                  <a:pt x="1019" y="223"/>
                </a:lnTo>
                <a:cubicBezTo>
                  <a:pt x="996" y="234"/>
                  <a:pt x="974" y="244"/>
                  <a:pt x="953" y="259"/>
                </a:cubicBezTo>
                <a:lnTo>
                  <a:pt x="953" y="259"/>
                </a:lnTo>
                <a:cubicBezTo>
                  <a:pt x="934" y="270"/>
                  <a:pt x="912" y="277"/>
                  <a:pt x="890" y="285"/>
                </a:cubicBezTo>
                <a:lnTo>
                  <a:pt x="890" y="285"/>
                </a:lnTo>
                <a:cubicBezTo>
                  <a:pt x="881" y="289"/>
                  <a:pt x="873" y="292"/>
                  <a:pt x="863" y="296"/>
                </a:cubicBezTo>
                <a:lnTo>
                  <a:pt x="863" y="296"/>
                </a:lnTo>
                <a:cubicBezTo>
                  <a:pt x="854" y="301"/>
                  <a:pt x="846" y="300"/>
                  <a:pt x="838" y="293"/>
                </a:cubicBezTo>
                <a:lnTo>
                  <a:pt x="838" y="293"/>
                </a:lnTo>
                <a:cubicBezTo>
                  <a:pt x="826" y="283"/>
                  <a:pt x="815" y="285"/>
                  <a:pt x="801" y="291"/>
                </a:cubicBezTo>
                <a:lnTo>
                  <a:pt x="801" y="291"/>
                </a:lnTo>
                <a:cubicBezTo>
                  <a:pt x="755" y="316"/>
                  <a:pt x="706" y="335"/>
                  <a:pt x="657" y="353"/>
                </a:cubicBezTo>
                <a:lnTo>
                  <a:pt x="657" y="353"/>
                </a:lnTo>
                <a:cubicBezTo>
                  <a:pt x="652" y="356"/>
                  <a:pt x="648" y="360"/>
                  <a:pt x="648" y="365"/>
                </a:cubicBezTo>
                <a:lnTo>
                  <a:pt x="648" y="365"/>
                </a:lnTo>
                <a:cubicBezTo>
                  <a:pt x="648" y="373"/>
                  <a:pt x="644" y="381"/>
                  <a:pt x="635" y="385"/>
                </a:cubicBezTo>
                <a:lnTo>
                  <a:pt x="635" y="385"/>
                </a:lnTo>
                <a:cubicBezTo>
                  <a:pt x="614" y="393"/>
                  <a:pt x="594" y="404"/>
                  <a:pt x="573" y="413"/>
                </a:cubicBezTo>
                <a:lnTo>
                  <a:pt x="573" y="413"/>
                </a:lnTo>
                <a:cubicBezTo>
                  <a:pt x="546" y="425"/>
                  <a:pt x="520" y="438"/>
                  <a:pt x="493" y="451"/>
                </a:cubicBezTo>
                <a:lnTo>
                  <a:pt x="493" y="451"/>
                </a:lnTo>
                <a:cubicBezTo>
                  <a:pt x="478" y="459"/>
                  <a:pt x="462" y="464"/>
                  <a:pt x="445" y="470"/>
                </a:cubicBezTo>
                <a:lnTo>
                  <a:pt x="445" y="470"/>
                </a:lnTo>
                <a:cubicBezTo>
                  <a:pt x="434" y="472"/>
                  <a:pt x="426" y="477"/>
                  <a:pt x="415" y="479"/>
                </a:cubicBezTo>
                <a:lnTo>
                  <a:pt x="415" y="479"/>
                </a:lnTo>
                <a:cubicBezTo>
                  <a:pt x="408" y="483"/>
                  <a:pt x="400" y="485"/>
                  <a:pt x="399" y="494"/>
                </a:cubicBezTo>
                <a:lnTo>
                  <a:pt x="399" y="494"/>
                </a:lnTo>
                <a:cubicBezTo>
                  <a:pt x="399" y="503"/>
                  <a:pt x="391" y="509"/>
                  <a:pt x="384" y="509"/>
                </a:cubicBezTo>
                <a:lnTo>
                  <a:pt x="384" y="509"/>
                </a:lnTo>
                <a:cubicBezTo>
                  <a:pt x="372" y="510"/>
                  <a:pt x="366" y="517"/>
                  <a:pt x="357" y="520"/>
                </a:cubicBezTo>
                <a:lnTo>
                  <a:pt x="357" y="520"/>
                </a:lnTo>
                <a:cubicBezTo>
                  <a:pt x="352" y="523"/>
                  <a:pt x="352" y="527"/>
                  <a:pt x="352" y="532"/>
                </a:cubicBezTo>
                <a:lnTo>
                  <a:pt x="352" y="532"/>
                </a:lnTo>
                <a:cubicBezTo>
                  <a:pt x="351" y="590"/>
                  <a:pt x="351" y="647"/>
                  <a:pt x="349" y="705"/>
                </a:cubicBezTo>
                <a:lnTo>
                  <a:pt x="349" y="705"/>
                </a:lnTo>
                <a:cubicBezTo>
                  <a:pt x="346" y="742"/>
                  <a:pt x="349" y="781"/>
                  <a:pt x="344" y="818"/>
                </a:cubicBezTo>
                <a:lnTo>
                  <a:pt x="344" y="818"/>
                </a:lnTo>
                <a:cubicBezTo>
                  <a:pt x="343" y="826"/>
                  <a:pt x="344" y="829"/>
                  <a:pt x="353" y="830"/>
                </a:cubicBezTo>
                <a:lnTo>
                  <a:pt x="353" y="830"/>
                </a:lnTo>
                <a:cubicBezTo>
                  <a:pt x="370" y="832"/>
                  <a:pt x="386" y="834"/>
                  <a:pt x="403" y="841"/>
                </a:cubicBezTo>
                <a:lnTo>
                  <a:pt x="403" y="841"/>
                </a:lnTo>
                <a:cubicBezTo>
                  <a:pt x="409" y="845"/>
                  <a:pt x="415" y="847"/>
                  <a:pt x="418" y="854"/>
                </a:cubicBezTo>
                <a:lnTo>
                  <a:pt x="418" y="854"/>
                </a:lnTo>
                <a:cubicBezTo>
                  <a:pt x="422" y="860"/>
                  <a:pt x="425" y="865"/>
                  <a:pt x="433" y="865"/>
                </a:cubicBezTo>
                <a:lnTo>
                  <a:pt x="433" y="865"/>
                </a:lnTo>
                <a:cubicBezTo>
                  <a:pt x="438" y="865"/>
                  <a:pt x="440" y="869"/>
                  <a:pt x="443" y="873"/>
                </a:cubicBezTo>
                <a:lnTo>
                  <a:pt x="443" y="873"/>
                </a:lnTo>
                <a:cubicBezTo>
                  <a:pt x="462" y="933"/>
                  <a:pt x="477" y="993"/>
                  <a:pt x="493" y="1053"/>
                </a:cubicBezTo>
                <a:lnTo>
                  <a:pt x="493" y="1053"/>
                </a:lnTo>
                <a:cubicBezTo>
                  <a:pt x="505" y="1095"/>
                  <a:pt x="515" y="1138"/>
                  <a:pt x="529" y="1180"/>
                </a:cubicBezTo>
                <a:lnTo>
                  <a:pt x="529" y="1180"/>
                </a:lnTo>
                <a:cubicBezTo>
                  <a:pt x="532" y="1189"/>
                  <a:pt x="532" y="1200"/>
                  <a:pt x="545" y="1202"/>
                </a:cubicBezTo>
                <a:lnTo>
                  <a:pt x="545" y="1202"/>
                </a:lnTo>
                <a:cubicBezTo>
                  <a:pt x="552" y="1204"/>
                  <a:pt x="553" y="1214"/>
                  <a:pt x="554" y="1218"/>
                </a:cubicBezTo>
                <a:lnTo>
                  <a:pt x="554" y="1218"/>
                </a:lnTo>
                <a:cubicBezTo>
                  <a:pt x="555" y="1242"/>
                  <a:pt x="567" y="1264"/>
                  <a:pt x="572" y="1287"/>
                </a:cubicBezTo>
                <a:lnTo>
                  <a:pt x="572" y="1287"/>
                </a:lnTo>
                <a:cubicBezTo>
                  <a:pt x="573" y="1296"/>
                  <a:pt x="574" y="1304"/>
                  <a:pt x="573" y="1311"/>
                </a:cubicBezTo>
                <a:lnTo>
                  <a:pt x="573" y="1311"/>
                </a:lnTo>
                <a:cubicBezTo>
                  <a:pt x="570" y="1321"/>
                  <a:pt x="573" y="1330"/>
                  <a:pt x="575" y="1339"/>
                </a:cubicBezTo>
                <a:lnTo>
                  <a:pt x="575" y="1339"/>
                </a:lnTo>
                <a:cubicBezTo>
                  <a:pt x="594" y="1397"/>
                  <a:pt x="612" y="1453"/>
                  <a:pt x="628" y="1509"/>
                </a:cubicBezTo>
                <a:lnTo>
                  <a:pt x="628" y="1509"/>
                </a:lnTo>
                <a:cubicBezTo>
                  <a:pt x="634" y="1527"/>
                  <a:pt x="639" y="1546"/>
                  <a:pt x="650" y="1562"/>
                </a:cubicBezTo>
                <a:lnTo>
                  <a:pt x="650" y="1562"/>
                </a:lnTo>
                <a:cubicBezTo>
                  <a:pt x="655" y="1573"/>
                  <a:pt x="654" y="1588"/>
                  <a:pt x="656" y="1601"/>
                </a:cubicBezTo>
                <a:lnTo>
                  <a:pt x="656" y="1601"/>
                </a:lnTo>
                <a:cubicBezTo>
                  <a:pt x="657" y="1611"/>
                  <a:pt x="660" y="1623"/>
                  <a:pt x="665" y="1634"/>
                </a:cubicBezTo>
                <a:lnTo>
                  <a:pt x="665" y="1634"/>
                </a:lnTo>
                <a:cubicBezTo>
                  <a:pt x="668" y="1643"/>
                  <a:pt x="668" y="1655"/>
                  <a:pt x="660" y="1664"/>
                </a:cubicBezTo>
                <a:lnTo>
                  <a:pt x="660" y="1664"/>
                </a:lnTo>
                <a:cubicBezTo>
                  <a:pt x="657" y="1667"/>
                  <a:pt x="659" y="1670"/>
                  <a:pt x="660" y="1673"/>
                </a:cubicBezTo>
                <a:lnTo>
                  <a:pt x="660" y="1673"/>
                </a:lnTo>
                <a:cubicBezTo>
                  <a:pt x="665" y="1684"/>
                  <a:pt x="659" y="1694"/>
                  <a:pt x="650" y="1701"/>
                </a:cubicBezTo>
                <a:lnTo>
                  <a:pt x="650" y="1701"/>
                </a:lnTo>
                <a:cubicBezTo>
                  <a:pt x="639" y="1708"/>
                  <a:pt x="628" y="1711"/>
                  <a:pt x="617" y="1703"/>
                </a:cubicBezTo>
                <a:lnTo>
                  <a:pt x="617" y="1703"/>
                </a:lnTo>
                <a:cubicBezTo>
                  <a:pt x="610" y="1699"/>
                  <a:pt x="603" y="1695"/>
                  <a:pt x="593" y="1693"/>
                </a:cubicBezTo>
                <a:lnTo>
                  <a:pt x="593" y="1693"/>
                </a:lnTo>
                <a:cubicBezTo>
                  <a:pt x="585" y="1690"/>
                  <a:pt x="579" y="1685"/>
                  <a:pt x="576" y="1676"/>
                </a:cubicBezTo>
                <a:lnTo>
                  <a:pt x="576" y="1676"/>
                </a:lnTo>
                <a:cubicBezTo>
                  <a:pt x="567" y="1640"/>
                  <a:pt x="556" y="1603"/>
                  <a:pt x="547" y="1566"/>
                </a:cubicBezTo>
                <a:lnTo>
                  <a:pt x="547" y="1566"/>
                </a:lnTo>
                <a:cubicBezTo>
                  <a:pt x="530" y="1493"/>
                  <a:pt x="500" y="1423"/>
                  <a:pt x="485" y="1351"/>
                </a:cubicBezTo>
                <a:lnTo>
                  <a:pt x="485" y="1351"/>
                </a:lnTo>
                <a:cubicBezTo>
                  <a:pt x="483" y="1340"/>
                  <a:pt x="473" y="1335"/>
                  <a:pt x="471" y="1325"/>
                </a:cubicBezTo>
                <a:lnTo>
                  <a:pt x="471" y="1325"/>
                </a:lnTo>
                <a:cubicBezTo>
                  <a:pt x="466" y="1302"/>
                  <a:pt x="454" y="1281"/>
                  <a:pt x="454" y="1259"/>
                </a:cubicBezTo>
                <a:lnTo>
                  <a:pt x="454" y="1259"/>
                </a:lnTo>
                <a:cubicBezTo>
                  <a:pt x="454" y="1219"/>
                  <a:pt x="437" y="1185"/>
                  <a:pt x="428" y="1149"/>
                </a:cubicBezTo>
                <a:lnTo>
                  <a:pt x="428" y="1149"/>
                </a:lnTo>
                <a:cubicBezTo>
                  <a:pt x="418" y="1111"/>
                  <a:pt x="408" y="1075"/>
                  <a:pt x="398" y="1037"/>
                </a:cubicBezTo>
                <a:lnTo>
                  <a:pt x="398" y="1037"/>
                </a:lnTo>
                <a:cubicBezTo>
                  <a:pt x="390" y="1003"/>
                  <a:pt x="379" y="969"/>
                  <a:pt x="370" y="935"/>
                </a:cubicBezTo>
                <a:lnTo>
                  <a:pt x="370" y="935"/>
                </a:lnTo>
                <a:cubicBezTo>
                  <a:pt x="370" y="934"/>
                  <a:pt x="368" y="933"/>
                  <a:pt x="364" y="932"/>
                </a:cubicBezTo>
                <a:lnTo>
                  <a:pt x="364" y="932"/>
                </a:lnTo>
                <a:cubicBezTo>
                  <a:pt x="364" y="954"/>
                  <a:pt x="365" y="976"/>
                  <a:pt x="364" y="997"/>
                </a:cubicBezTo>
                <a:lnTo>
                  <a:pt x="364" y="997"/>
                </a:lnTo>
                <a:cubicBezTo>
                  <a:pt x="364" y="1073"/>
                  <a:pt x="364" y="1146"/>
                  <a:pt x="365" y="1220"/>
                </a:cubicBezTo>
                <a:lnTo>
                  <a:pt x="365" y="1220"/>
                </a:lnTo>
                <a:cubicBezTo>
                  <a:pt x="365" y="1230"/>
                  <a:pt x="368" y="1240"/>
                  <a:pt x="372" y="1251"/>
                </a:cubicBezTo>
                <a:lnTo>
                  <a:pt x="372" y="1251"/>
                </a:lnTo>
                <a:cubicBezTo>
                  <a:pt x="377" y="1264"/>
                  <a:pt x="377" y="1279"/>
                  <a:pt x="378" y="1295"/>
                </a:cubicBezTo>
                <a:lnTo>
                  <a:pt x="378" y="1295"/>
                </a:lnTo>
                <a:cubicBezTo>
                  <a:pt x="379" y="1305"/>
                  <a:pt x="377" y="1317"/>
                  <a:pt x="379" y="1327"/>
                </a:cubicBezTo>
                <a:lnTo>
                  <a:pt x="379" y="1327"/>
                </a:lnTo>
                <a:cubicBezTo>
                  <a:pt x="381" y="1335"/>
                  <a:pt x="379" y="1342"/>
                  <a:pt x="372" y="1346"/>
                </a:cubicBezTo>
                <a:lnTo>
                  <a:pt x="372" y="1346"/>
                </a:lnTo>
                <a:cubicBezTo>
                  <a:pt x="364" y="1350"/>
                  <a:pt x="364" y="1356"/>
                  <a:pt x="363" y="1362"/>
                </a:cubicBezTo>
                <a:lnTo>
                  <a:pt x="363" y="1362"/>
                </a:lnTo>
                <a:cubicBezTo>
                  <a:pt x="362" y="1445"/>
                  <a:pt x="362" y="1527"/>
                  <a:pt x="362" y="1609"/>
                </a:cubicBezTo>
                <a:lnTo>
                  <a:pt x="362" y="1609"/>
                </a:lnTo>
                <a:cubicBezTo>
                  <a:pt x="362" y="1625"/>
                  <a:pt x="364" y="1642"/>
                  <a:pt x="365" y="1658"/>
                </a:cubicBezTo>
                <a:lnTo>
                  <a:pt x="365" y="1658"/>
                </a:lnTo>
                <a:cubicBezTo>
                  <a:pt x="366" y="1681"/>
                  <a:pt x="361" y="1703"/>
                  <a:pt x="362" y="1727"/>
                </a:cubicBezTo>
                <a:lnTo>
                  <a:pt x="362" y="1727"/>
                </a:lnTo>
                <a:cubicBezTo>
                  <a:pt x="362" y="1730"/>
                  <a:pt x="361" y="1734"/>
                  <a:pt x="366" y="1736"/>
                </a:cubicBezTo>
                <a:lnTo>
                  <a:pt x="366" y="1736"/>
                </a:lnTo>
                <a:cubicBezTo>
                  <a:pt x="374" y="1741"/>
                  <a:pt x="372" y="1746"/>
                  <a:pt x="365" y="1750"/>
                </a:cubicBezTo>
                <a:lnTo>
                  <a:pt x="365" y="1750"/>
                </a:lnTo>
                <a:cubicBezTo>
                  <a:pt x="362" y="1751"/>
                  <a:pt x="358" y="1752"/>
                  <a:pt x="353" y="1752"/>
                </a:cubicBezTo>
                <a:lnTo>
                  <a:pt x="353" y="1752"/>
                </a:lnTo>
                <a:cubicBezTo>
                  <a:pt x="346" y="1752"/>
                  <a:pt x="344" y="1754"/>
                  <a:pt x="344" y="1762"/>
                </a:cubicBezTo>
                <a:lnTo>
                  <a:pt x="344" y="1762"/>
                </a:lnTo>
                <a:cubicBezTo>
                  <a:pt x="344" y="1774"/>
                  <a:pt x="334" y="1779"/>
                  <a:pt x="318" y="1779"/>
                </a:cubicBezTo>
                <a:lnTo>
                  <a:pt x="318" y="1779"/>
                </a:lnTo>
                <a:cubicBezTo>
                  <a:pt x="305" y="1779"/>
                  <a:pt x="295" y="1771"/>
                  <a:pt x="295" y="1761"/>
                </a:cubicBezTo>
                <a:lnTo>
                  <a:pt x="295" y="1761"/>
                </a:lnTo>
                <a:cubicBezTo>
                  <a:pt x="295" y="1755"/>
                  <a:pt x="292" y="1754"/>
                  <a:pt x="288" y="1751"/>
                </a:cubicBezTo>
                <a:lnTo>
                  <a:pt x="288" y="1751"/>
                </a:lnTo>
                <a:cubicBezTo>
                  <a:pt x="277" y="1749"/>
                  <a:pt x="272" y="1743"/>
                  <a:pt x="273" y="1731"/>
                </a:cubicBezTo>
                <a:lnTo>
                  <a:pt x="273" y="1731"/>
                </a:lnTo>
                <a:cubicBezTo>
                  <a:pt x="278" y="1704"/>
                  <a:pt x="268" y="1678"/>
                  <a:pt x="271" y="1650"/>
                </a:cubicBezTo>
                <a:lnTo>
                  <a:pt x="271" y="1650"/>
                </a:lnTo>
                <a:cubicBezTo>
                  <a:pt x="283" y="1557"/>
                  <a:pt x="273" y="1463"/>
                  <a:pt x="277" y="1371"/>
                </a:cubicBezTo>
                <a:lnTo>
                  <a:pt x="277" y="1371"/>
                </a:lnTo>
                <a:cubicBezTo>
                  <a:pt x="277" y="1360"/>
                  <a:pt x="278" y="1348"/>
                  <a:pt x="269" y="1339"/>
                </a:cubicBezTo>
                <a:lnTo>
                  <a:pt x="269" y="1339"/>
                </a:lnTo>
                <a:cubicBezTo>
                  <a:pt x="267" y="1336"/>
                  <a:pt x="267" y="1330"/>
                  <a:pt x="267" y="1323"/>
                </a:cubicBezTo>
                <a:lnTo>
                  <a:pt x="267" y="1323"/>
                </a:lnTo>
                <a:cubicBezTo>
                  <a:pt x="265" y="1300"/>
                  <a:pt x="263" y="1276"/>
                  <a:pt x="269" y="1253"/>
                </a:cubicBezTo>
                <a:lnTo>
                  <a:pt x="269" y="1253"/>
                </a:lnTo>
                <a:cubicBezTo>
                  <a:pt x="284" y="1196"/>
                  <a:pt x="273" y="1138"/>
                  <a:pt x="276" y="1080"/>
                </a:cubicBezTo>
                <a:lnTo>
                  <a:pt x="276" y="1080"/>
                </a:lnTo>
                <a:cubicBezTo>
                  <a:pt x="278" y="1050"/>
                  <a:pt x="277" y="1019"/>
                  <a:pt x="277" y="989"/>
                </a:cubicBezTo>
                <a:lnTo>
                  <a:pt x="277" y="989"/>
                </a:lnTo>
                <a:cubicBezTo>
                  <a:pt x="280" y="985"/>
                  <a:pt x="280" y="982"/>
                  <a:pt x="278" y="977"/>
                </a:cubicBezTo>
                <a:lnTo>
                  <a:pt x="278" y="977"/>
                </a:lnTo>
                <a:cubicBezTo>
                  <a:pt x="277" y="981"/>
                  <a:pt x="276" y="983"/>
                  <a:pt x="275" y="985"/>
                </a:cubicBezTo>
                <a:close/>
              </a:path>
            </a:pathLst>
          </a:custGeom>
          <a:solidFill>
            <a:schemeClr val="accent4"/>
          </a:solidFill>
          <a:ln>
            <a:noFill/>
          </a:ln>
          <a:effectLst/>
        </p:spPr>
        <p:txBody>
          <a:bodyPr wrap="none" anchor="ctr"/>
          <a:lstStyle/>
          <a:p>
            <a:endParaRPr lang="en-US" sz="1012"/>
          </a:p>
        </p:txBody>
      </p:sp>
      <p:grpSp>
        <p:nvGrpSpPr>
          <p:cNvPr id="1845" name="Group 1844"/>
          <p:cNvGrpSpPr/>
          <p:nvPr/>
        </p:nvGrpSpPr>
        <p:grpSpPr>
          <a:xfrm>
            <a:off x="7550476" y="127703"/>
            <a:ext cx="1437808" cy="658992"/>
            <a:chOff x="1323802" y="2134849"/>
            <a:chExt cx="314284" cy="144046"/>
          </a:xfrm>
          <a:solidFill>
            <a:schemeClr val="accent1"/>
          </a:solidFill>
        </p:grpSpPr>
        <p:sp>
          <p:nvSpPr>
            <p:cNvPr id="1846" name="Freeform 3671"/>
            <p:cNvSpPr>
              <a:spLocks noChangeArrowheads="1"/>
            </p:cNvSpPr>
            <p:nvPr/>
          </p:nvSpPr>
          <p:spPr bwMode="auto">
            <a:xfrm>
              <a:off x="1323802" y="2134849"/>
              <a:ext cx="314284" cy="144046"/>
            </a:xfrm>
            <a:custGeom>
              <a:avLst/>
              <a:gdLst>
                <a:gd name="T0" fmla="*/ 674 w 1164"/>
                <a:gd name="T1" fmla="*/ 460 h 534"/>
                <a:gd name="T2" fmla="*/ 716 w 1164"/>
                <a:gd name="T3" fmla="*/ 406 h 534"/>
                <a:gd name="T4" fmla="*/ 454 w 1164"/>
                <a:gd name="T5" fmla="*/ 400 h 534"/>
                <a:gd name="T6" fmla="*/ 487 w 1164"/>
                <a:gd name="T7" fmla="*/ 466 h 534"/>
                <a:gd name="T8" fmla="*/ 528 w 1164"/>
                <a:gd name="T9" fmla="*/ 472 h 534"/>
                <a:gd name="T10" fmla="*/ 513 w 1164"/>
                <a:gd name="T11" fmla="*/ 506 h 534"/>
                <a:gd name="T12" fmla="*/ 597 w 1164"/>
                <a:gd name="T13" fmla="*/ 521 h 534"/>
                <a:gd name="T14" fmla="*/ 594 w 1164"/>
                <a:gd name="T15" fmla="*/ 507 h 534"/>
                <a:gd name="T16" fmla="*/ 699 w 1164"/>
                <a:gd name="T17" fmla="*/ 485 h 534"/>
                <a:gd name="T18" fmla="*/ 792 w 1164"/>
                <a:gd name="T19" fmla="*/ 375 h 534"/>
                <a:gd name="T20" fmla="*/ 1015 w 1164"/>
                <a:gd name="T21" fmla="*/ 363 h 534"/>
                <a:gd name="T22" fmla="*/ 1143 w 1164"/>
                <a:gd name="T23" fmla="*/ 322 h 534"/>
                <a:gd name="T24" fmla="*/ 1023 w 1164"/>
                <a:gd name="T25" fmla="*/ 287 h 534"/>
                <a:gd name="T26" fmla="*/ 360 w 1164"/>
                <a:gd name="T27" fmla="*/ 263 h 534"/>
                <a:gd name="T28" fmla="*/ 173 w 1164"/>
                <a:gd name="T29" fmla="*/ 277 h 534"/>
                <a:gd name="T30" fmla="*/ 26 w 1164"/>
                <a:gd name="T31" fmla="*/ 331 h 534"/>
                <a:gd name="T32" fmla="*/ 227 w 1164"/>
                <a:gd name="T33" fmla="*/ 371 h 534"/>
                <a:gd name="T34" fmla="*/ 360 w 1164"/>
                <a:gd name="T35" fmla="*/ 274 h 534"/>
                <a:gd name="T36" fmla="*/ 421 w 1164"/>
                <a:gd name="T37" fmla="*/ 195 h 534"/>
                <a:gd name="T38" fmla="*/ 528 w 1164"/>
                <a:gd name="T39" fmla="*/ 218 h 534"/>
                <a:gd name="T40" fmla="*/ 383 w 1164"/>
                <a:gd name="T41" fmla="*/ 244 h 534"/>
                <a:gd name="T42" fmla="*/ 422 w 1164"/>
                <a:gd name="T43" fmla="*/ 266 h 534"/>
                <a:gd name="T44" fmla="*/ 405 w 1164"/>
                <a:gd name="T45" fmla="*/ 326 h 534"/>
                <a:gd name="T46" fmla="*/ 576 w 1164"/>
                <a:gd name="T47" fmla="*/ 331 h 534"/>
                <a:gd name="T48" fmla="*/ 616 w 1164"/>
                <a:gd name="T49" fmla="*/ 337 h 534"/>
                <a:gd name="T50" fmla="*/ 492 w 1164"/>
                <a:gd name="T51" fmla="*/ 341 h 534"/>
                <a:gd name="T52" fmla="*/ 401 w 1164"/>
                <a:gd name="T53" fmla="*/ 354 h 534"/>
                <a:gd name="T54" fmla="*/ 388 w 1164"/>
                <a:gd name="T55" fmla="*/ 373 h 534"/>
                <a:gd name="T56" fmla="*/ 679 w 1164"/>
                <a:gd name="T57" fmla="*/ 382 h 534"/>
                <a:gd name="T58" fmla="*/ 773 w 1164"/>
                <a:gd name="T59" fmla="*/ 386 h 534"/>
                <a:gd name="T60" fmla="*/ 737 w 1164"/>
                <a:gd name="T61" fmla="*/ 343 h 534"/>
                <a:gd name="T62" fmla="*/ 710 w 1164"/>
                <a:gd name="T63" fmla="*/ 334 h 534"/>
                <a:gd name="T64" fmla="*/ 793 w 1164"/>
                <a:gd name="T65" fmla="*/ 264 h 534"/>
                <a:gd name="T66" fmla="*/ 628 w 1164"/>
                <a:gd name="T67" fmla="*/ 221 h 534"/>
                <a:gd name="T68" fmla="*/ 764 w 1164"/>
                <a:gd name="T69" fmla="*/ 181 h 534"/>
                <a:gd name="T70" fmla="*/ 674 w 1164"/>
                <a:gd name="T71" fmla="*/ 166 h 534"/>
                <a:gd name="T72" fmla="*/ 461 w 1164"/>
                <a:gd name="T73" fmla="*/ 175 h 534"/>
                <a:gd name="T74" fmla="*/ 670 w 1164"/>
                <a:gd name="T75" fmla="*/ 157 h 534"/>
                <a:gd name="T76" fmla="*/ 694 w 1164"/>
                <a:gd name="T77" fmla="*/ 142 h 534"/>
                <a:gd name="T78" fmla="*/ 688 w 1164"/>
                <a:gd name="T79" fmla="*/ 106 h 534"/>
                <a:gd name="T80" fmla="*/ 716 w 1164"/>
                <a:gd name="T81" fmla="*/ 77 h 534"/>
                <a:gd name="T82" fmla="*/ 718 w 1164"/>
                <a:gd name="T83" fmla="*/ 69 h 534"/>
                <a:gd name="T84" fmla="*/ 643 w 1164"/>
                <a:gd name="T85" fmla="*/ 24 h 534"/>
                <a:gd name="T86" fmla="*/ 515 w 1164"/>
                <a:gd name="T87" fmla="*/ 41 h 534"/>
                <a:gd name="T88" fmla="*/ 470 w 1164"/>
                <a:gd name="T89" fmla="*/ 80 h 534"/>
                <a:gd name="T90" fmla="*/ 582 w 1164"/>
                <a:gd name="T91" fmla="*/ 104 h 534"/>
                <a:gd name="T92" fmla="*/ 406 w 1164"/>
                <a:gd name="T93" fmla="*/ 122 h 534"/>
                <a:gd name="T94" fmla="*/ 376 w 1164"/>
                <a:gd name="T95" fmla="*/ 190 h 534"/>
                <a:gd name="T96" fmla="*/ 454 w 1164"/>
                <a:gd name="T97" fmla="*/ 47 h 534"/>
                <a:gd name="T98" fmla="*/ 633 w 1164"/>
                <a:gd name="T99" fmla="*/ 11 h 534"/>
                <a:gd name="T100" fmla="*/ 788 w 1164"/>
                <a:gd name="T101" fmla="*/ 160 h 534"/>
                <a:gd name="T102" fmla="*/ 884 w 1164"/>
                <a:gd name="T103" fmla="*/ 253 h 534"/>
                <a:gd name="T104" fmla="*/ 1156 w 1164"/>
                <a:gd name="T105" fmla="*/ 310 h 534"/>
                <a:gd name="T106" fmla="*/ 1040 w 1164"/>
                <a:gd name="T107" fmla="*/ 378 h 534"/>
                <a:gd name="T108" fmla="*/ 773 w 1164"/>
                <a:gd name="T109" fmla="*/ 407 h 534"/>
                <a:gd name="T110" fmla="*/ 709 w 1164"/>
                <a:gd name="T111" fmla="*/ 492 h 534"/>
                <a:gd name="T112" fmla="*/ 552 w 1164"/>
                <a:gd name="T113" fmla="*/ 531 h 534"/>
                <a:gd name="T114" fmla="*/ 387 w 1164"/>
                <a:gd name="T115" fmla="*/ 397 h 534"/>
                <a:gd name="T116" fmla="*/ 90 w 1164"/>
                <a:gd name="T117" fmla="*/ 373 h 534"/>
                <a:gd name="T118" fmla="*/ 57 w 1164"/>
                <a:gd name="T119" fmla="*/ 279 h 534"/>
                <a:gd name="T120" fmla="*/ 346 w 1164"/>
                <a:gd name="T121" fmla="*/ 245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64" h="534">
                  <a:moveTo>
                    <a:pt x="726" y="463"/>
                  </a:moveTo>
                  <a:lnTo>
                    <a:pt x="725" y="460"/>
                  </a:lnTo>
                  <a:lnTo>
                    <a:pt x="725" y="460"/>
                  </a:lnTo>
                  <a:cubicBezTo>
                    <a:pt x="721" y="462"/>
                    <a:pt x="718" y="463"/>
                    <a:pt x="714" y="463"/>
                  </a:cubicBezTo>
                  <a:lnTo>
                    <a:pt x="714" y="463"/>
                  </a:lnTo>
                  <a:cubicBezTo>
                    <a:pt x="696" y="464"/>
                    <a:pt x="677" y="466"/>
                    <a:pt x="658" y="467"/>
                  </a:cubicBezTo>
                  <a:lnTo>
                    <a:pt x="658" y="467"/>
                  </a:lnTo>
                  <a:cubicBezTo>
                    <a:pt x="649" y="467"/>
                    <a:pt x="640" y="468"/>
                    <a:pt x="631" y="468"/>
                  </a:cubicBezTo>
                  <a:lnTo>
                    <a:pt x="631" y="468"/>
                  </a:lnTo>
                  <a:cubicBezTo>
                    <a:pt x="630" y="468"/>
                    <a:pt x="629" y="466"/>
                    <a:pt x="628" y="466"/>
                  </a:cubicBezTo>
                  <a:lnTo>
                    <a:pt x="628" y="466"/>
                  </a:lnTo>
                  <a:cubicBezTo>
                    <a:pt x="629" y="465"/>
                    <a:pt x="630" y="464"/>
                    <a:pt x="631" y="464"/>
                  </a:cubicBezTo>
                  <a:lnTo>
                    <a:pt x="631" y="464"/>
                  </a:lnTo>
                  <a:cubicBezTo>
                    <a:pt x="647" y="463"/>
                    <a:pt x="660" y="462"/>
                    <a:pt x="674" y="460"/>
                  </a:cubicBezTo>
                  <a:lnTo>
                    <a:pt x="674" y="460"/>
                  </a:lnTo>
                  <a:cubicBezTo>
                    <a:pt x="692" y="459"/>
                    <a:pt x="710" y="457"/>
                    <a:pt x="728" y="455"/>
                  </a:cubicBezTo>
                  <a:lnTo>
                    <a:pt x="728" y="455"/>
                  </a:lnTo>
                  <a:cubicBezTo>
                    <a:pt x="730" y="455"/>
                    <a:pt x="732" y="455"/>
                    <a:pt x="733" y="453"/>
                  </a:cubicBezTo>
                  <a:lnTo>
                    <a:pt x="733" y="453"/>
                  </a:lnTo>
                  <a:cubicBezTo>
                    <a:pt x="738" y="448"/>
                    <a:pt x="741" y="444"/>
                    <a:pt x="745" y="439"/>
                  </a:cubicBezTo>
                  <a:lnTo>
                    <a:pt x="745" y="439"/>
                  </a:lnTo>
                  <a:cubicBezTo>
                    <a:pt x="752" y="428"/>
                    <a:pt x="760" y="420"/>
                    <a:pt x="763" y="406"/>
                  </a:cubicBezTo>
                  <a:lnTo>
                    <a:pt x="763" y="406"/>
                  </a:lnTo>
                  <a:cubicBezTo>
                    <a:pt x="740" y="408"/>
                    <a:pt x="717" y="410"/>
                    <a:pt x="694" y="412"/>
                  </a:cubicBezTo>
                  <a:lnTo>
                    <a:pt x="694" y="412"/>
                  </a:lnTo>
                  <a:cubicBezTo>
                    <a:pt x="694" y="411"/>
                    <a:pt x="694" y="411"/>
                    <a:pt x="693" y="410"/>
                  </a:cubicBezTo>
                  <a:lnTo>
                    <a:pt x="693" y="410"/>
                  </a:lnTo>
                  <a:cubicBezTo>
                    <a:pt x="694" y="408"/>
                    <a:pt x="696" y="407"/>
                    <a:pt x="697" y="407"/>
                  </a:cubicBezTo>
                  <a:lnTo>
                    <a:pt x="697" y="407"/>
                  </a:lnTo>
                  <a:cubicBezTo>
                    <a:pt x="703" y="407"/>
                    <a:pt x="710" y="407"/>
                    <a:pt x="716" y="406"/>
                  </a:cubicBezTo>
                  <a:lnTo>
                    <a:pt x="716" y="406"/>
                  </a:lnTo>
                  <a:cubicBezTo>
                    <a:pt x="717" y="406"/>
                    <a:pt x="717" y="406"/>
                    <a:pt x="718" y="406"/>
                  </a:cubicBezTo>
                  <a:lnTo>
                    <a:pt x="718" y="406"/>
                  </a:lnTo>
                  <a:cubicBezTo>
                    <a:pt x="717" y="405"/>
                    <a:pt x="714" y="404"/>
                    <a:pt x="713" y="405"/>
                  </a:cubicBezTo>
                  <a:lnTo>
                    <a:pt x="713" y="405"/>
                  </a:lnTo>
                  <a:cubicBezTo>
                    <a:pt x="696" y="405"/>
                    <a:pt x="679" y="406"/>
                    <a:pt x="662" y="406"/>
                  </a:cubicBezTo>
                  <a:lnTo>
                    <a:pt x="662" y="406"/>
                  </a:lnTo>
                  <a:cubicBezTo>
                    <a:pt x="639" y="406"/>
                    <a:pt x="616" y="406"/>
                    <a:pt x="592" y="405"/>
                  </a:cubicBezTo>
                  <a:lnTo>
                    <a:pt x="592" y="405"/>
                  </a:lnTo>
                  <a:cubicBezTo>
                    <a:pt x="575" y="404"/>
                    <a:pt x="556" y="403"/>
                    <a:pt x="537" y="403"/>
                  </a:cubicBezTo>
                  <a:lnTo>
                    <a:pt x="537" y="403"/>
                  </a:lnTo>
                  <a:cubicBezTo>
                    <a:pt x="529" y="402"/>
                    <a:pt x="521" y="403"/>
                    <a:pt x="512" y="403"/>
                  </a:cubicBezTo>
                  <a:lnTo>
                    <a:pt x="512" y="403"/>
                  </a:lnTo>
                  <a:cubicBezTo>
                    <a:pt x="493" y="402"/>
                    <a:pt x="473" y="404"/>
                    <a:pt x="454" y="400"/>
                  </a:cubicBezTo>
                  <a:lnTo>
                    <a:pt x="454" y="400"/>
                  </a:lnTo>
                  <a:cubicBezTo>
                    <a:pt x="442" y="398"/>
                    <a:pt x="430" y="398"/>
                    <a:pt x="418" y="398"/>
                  </a:cubicBezTo>
                  <a:lnTo>
                    <a:pt x="418" y="398"/>
                  </a:lnTo>
                  <a:cubicBezTo>
                    <a:pt x="411" y="397"/>
                    <a:pt x="403" y="395"/>
                    <a:pt x="395" y="395"/>
                  </a:cubicBezTo>
                  <a:lnTo>
                    <a:pt x="395" y="395"/>
                  </a:lnTo>
                  <a:cubicBezTo>
                    <a:pt x="398" y="403"/>
                    <a:pt x="401" y="407"/>
                    <a:pt x="405" y="413"/>
                  </a:cubicBezTo>
                  <a:lnTo>
                    <a:pt x="405" y="413"/>
                  </a:lnTo>
                  <a:cubicBezTo>
                    <a:pt x="407" y="418"/>
                    <a:pt x="409" y="423"/>
                    <a:pt x="412" y="426"/>
                  </a:cubicBezTo>
                  <a:lnTo>
                    <a:pt x="412" y="426"/>
                  </a:lnTo>
                  <a:cubicBezTo>
                    <a:pt x="421" y="437"/>
                    <a:pt x="430" y="447"/>
                    <a:pt x="440" y="458"/>
                  </a:cubicBezTo>
                  <a:lnTo>
                    <a:pt x="440" y="458"/>
                  </a:lnTo>
                  <a:cubicBezTo>
                    <a:pt x="442" y="462"/>
                    <a:pt x="445" y="466"/>
                    <a:pt x="449" y="464"/>
                  </a:cubicBezTo>
                  <a:lnTo>
                    <a:pt x="449" y="464"/>
                  </a:lnTo>
                  <a:cubicBezTo>
                    <a:pt x="449" y="463"/>
                    <a:pt x="450" y="464"/>
                    <a:pt x="450" y="464"/>
                  </a:cubicBezTo>
                  <a:lnTo>
                    <a:pt x="450" y="464"/>
                  </a:lnTo>
                  <a:cubicBezTo>
                    <a:pt x="462" y="465"/>
                    <a:pt x="475" y="467"/>
                    <a:pt x="487" y="466"/>
                  </a:cubicBezTo>
                  <a:lnTo>
                    <a:pt x="487" y="466"/>
                  </a:lnTo>
                  <a:cubicBezTo>
                    <a:pt x="509" y="466"/>
                    <a:pt x="531" y="471"/>
                    <a:pt x="553" y="465"/>
                  </a:cubicBezTo>
                  <a:lnTo>
                    <a:pt x="553" y="465"/>
                  </a:lnTo>
                  <a:cubicBezTo>
                    <a:pt x="558" y="464"/>
                    <a:pt x="564" y="463"/>
                    <a:pt x="570" y="463"/>
                  </a:cubicBezTo>
                  <a:lnTo>
                    <a:pt x="570" y="463"/>
                  </a:lnTo>
                  <a:cubicBezTo>
                    <a:pt x="578" y="463"/>
                    <a:pt x="587" y="464"/>
                    <a:pt x="594" y="464"/>
                  </a:cubicBezTo>
                  <a:lnTo>
                    <a:pt x="594" y="464"/>
                  </a:lnTo>
                  <a:cubicBezTo>
                    <a:pt x="596" y="465"/>
                    <a:pt x="597" y="466"/>
                    <a:pt x="599" y="467"/>
                  </a:cubicBezTo>
                  <a:lnTo>
                    <a:pt x="599" y="467"/>
                  </a:lnTo>
                  <a:cubicBezTo>
                    <a:pt x="598" y="470"/>
                    <a:pt x="597" y="470"/>
                    <a:pt x="597" y="470"/>
                  </a:cubicBezTo>
                  <a:lnTo>
                    <a:pt x="597" y="470"/>
                  </a:lnTo>
                  <a:cubicBezTo>
                    <a:pt x="584" y="470"/>
                    <a:pt x="572" y="468"/>
                    <a:pt x="561" y="468"/>
                  </a:cubicBezTo>
                  <a:lnTo>
                    <a:pt x="561" y="468"/>
                  </a:lnTo>
                  <a:cubicBezTo>
                    <a:pt x="550" y="470"/>
                    <a:pt x="538" y="471"/>
                    <a:pt x="528" y="472"/>
                  </a:cubicBezTo>
                  <a:lnTo>
                    <a:pt x="528" y="472"/>
                  </a:lnTo>
                  <a:cubicBezTo>
                    <a:pt x="523" y="472"/>
                    <a:pt x="519" y="473"/>
                    <a:pt x="515" y="474"/>
                  </a:cubicBezTo>
                  <a:lnTo>
                    <a:pt x="515" y="474"/>
                  </a:lnTo>
                  <a:cubicBezTo>
                    <a:pt x="506" y="476"/>
                    <a:pt x="495" y="479"/>
                    <a:pt x="486" y="478"/>
                  </a:cubicBezTo>
                  <a:lnTo>
                    <a:pt x="486" y="478"/>
                  </a:lnTo>
                  <a:cubicBezTo>
                    <a:pt x="477" y="476"/>
                    <a:pt x="469" y="476"/>
                    <a:pt x="460" y="476"/>
                  </a:cubicBezTo>
                  <a:lnTo>
                    <a:pt x="460" y="476"/>
                  </a:lnTo>
                  <a:cubicBezTo>
                    <a:pt x="465" y="480"/>
                    <a:pt x="466" y="484"/>
                    <a:pt x="469" y="485"/>
                  </a:cubicBezTo>
                  <a:lnTo>
                    <a:pt x="469" y="485"/>
                  </a:lnTo>
                  <a:cubicBezTo>
                    <a:pt x="479" y="492"/>
                    <a:pt x="488" y="504"/>
                    <a:pt x="501" y="501"/>
                  </a:cubicBezTo>
                  <a:lnTo>
                    <a:pt x="501" y="501"/>
                  </a:lnTo>
                  <a:cubicBezTo>
                    <a:pt x="506" y="500"/>
                    <a:pt x="510" y="501"/>
                    <a:pt x="513" y="501"/>
                  </a:cubicBezTo>
                  <a:lnTo>
                    <a:pt x="513" y="501"/>
                  </a:lnTo>
                  <a:cubicBezTo>
                    <a:pt x="515" y="501"/>
                    <a:pt x="516" y="503"/>
                    <a:pt x="516" y="503"/>
                  </a:cubicBezTo>
                  <a:lnTo>
                    <a:pt x="516" y="503"/>
                  </a:lnTo>
                  <a:cubicBezTo>
                    <a:pt x="516" y="504"/>
                    <a:pt x="515" y="505"/>
                    <a:pt x="513" y="506"/>
                  </a:cubicBezTo>
                  <a:lnTo>
                    <a:pt x="513" y="506"/>
                  </a:lnTo>
                  <a:cubicBezTo>
                    <a:pt x="510" y="506"/>
                    <a:pt x="507" y="506"/>
                    <a:pt x="503" y="506"/>
                  </a:cubicBezTo>
                  <a:lnTo>
                    <a:pt x="503" y="506"/>
                  </a:lnTo>
                  <a:cubicBezTo>
                    <a:pt x="507" y="508"/>
                    <a:pt x="510" y="511"/>
                    <a:pt x="513" y="512"/>
                  </a:cubicBezTo>
                  <a:lnTo>
                    <a:pt x="513" y="512"/>
                  </a:lnTo>
                  <a:cubicBezTo>
                    <a:pt x="524" y="515"/>
                    <a:pt x="533" y="520"/>
                    <a:pt x="544" y="521"/>
                  </a:cubicBezTo>
                  <a:lnTo>
                    <a:pt x="544" y="521"/>
                  </a:lnTo>
                  <a:cubicBezTo>
                    <a:pt x="557" y="524"/>
                    <a:pt x="570" y="523"/>
                    <a:pt x="583" y="523"/>
                  </a:cubicBezTo>
                  <a:lnTo>
                    <a:pt x="583" y="523"/>
                  </a:lnTo>
                  <a:cubicBezTo>
                    <a:pt x="583" y="523"/>
                    <a:pt x="584" y="521"/>
                    <a:pt x="585" y="521"/>
                  </a:cubicBezTo>
                  <a:lnTo>
                    <a:pt x="585" y="521"/>
                  </a:lnTo>
                  <a:cubicBezTo>
                    <a:pt x="587" y="520"/>
                    <a:pt x="588" y="520"/>
                    <a:pt x="589" y="520"/>
                  </a:cubicBezTo>
                  <a:lnTo>
                    <a:pt x="589" y="520"/>
                  </a:lnTo>
                  <a:cubicBezTo>
                    <a:pt x="592" y="520"/>
                    <a:pt x="594" y="521"/>
                    <a:pt x="597" y="521"/>
                  </a:cubicBezTo>
                  <a:lnTo>
                    <a:pt x="597" y="521"/>
                  </a:lnTo>
                  <a:cubicBezTo>
                    <a:pt x="598" y="521"/>
                    <a:pt x="598" y="520"/>
                    <a:pt x="599" y="520"/>
                  </a:cubicBezTo>
                  <a:lnTo>
                    <a:pt x="599" y="520"/>
                  </a:lnTo>
                  <a:cubicBezTo>
                    <a:pt x="611" y="520"/>
                    <a:pt x="622" y="518"/>
                    <a:pt x="632" y="515"/>
                  </a:cubicBezTo>
                  <a:lnTo>
                    <a:pt x="632" y="515"/>
                  </a:lnTo>
                  <a:cubicBezTo>
                    <a:pt x="645" y="513"/>
                    <a:pt x="657" y="510"/>
                    <a:pt x="669" y="505"/>
                  </a:cubicBezTo>
                  <a:lnTo>
                    <a:pt x="669" y="505"/>
                  </a:lnTo>
                  <a:cubicBezTo>
                    <a:pt x="672" y="503"/>
                    <a:pt x="676" y="500"/>
                    <a:pt x="678" y="499"/>
                  </a:cubicBezTo>
                  <a:lnTo>
                    <a:pt x="678" y="499"/>
                  </a:lnTo>
                  <a:cubicBezTo>
                    <a:pt x="678" y="498"/>
                    <a:pt x="677" y="498"/>
                    <a:pt x="676" y="498"/>
                  </a:cubicBezTo>
                  <a:lnTo>
                    <a:pt x="676" y="498"/>
                  </a:lnTo>
                  <a:cubicBezTo>
                    <a:pt x="664" y="499"/>
                    <a:pt x="653" y="500"/>
                    <a:pt x="642" y="501"/>
                  </a:cubicBezTo>
                  <a:lnTo>
                    <a:pt x="642" y="501"/>
                  </a:lnTo>
                  <a:cubicBezTo>
                    <a:pt x="630" y="503"/>
                    <a:pt x="618" y="504"/>
                    <a:pt x="607" y="505"/>
                  </a:cubicBezTo>
                  <a:lnTo>
                    <a:pt x="607" y="505"/>
                  </a:lnTo>
                  <a:cubicBezTo>
                    <a:pt x="603" y="505"/>
                    <a:pt x="598" y="506"/>
                    <a:pt x="594" y="507"/>
                  </a:cubicBezTo>
                  <a:lnTo>
                    <a:pt x="594" y="507"/>
                  </a:lnTo>
                  <a:cubicBezTo>
                    <a:pt x="590" y="510"/>
                    <a:pt x="587" y="510"/>
                    <a:pt x="582" y="508"/>
                  </a:cubicBezTo>
                  <a:lnTo>
                    <a:pt x="582" y="508"/>
                  </a:lnTo>
                  <a:cubicBezTo>
                    <a:pt x="583" y="507"/>
                    <a:pt x="584" y="506"/>
                    <a:pt x="585" y="505"/>
                  </a:cubicBezTo>
                  <a:lnTo>
                    <a:pt x="585" y="505"/>
                  </a:lnTo>
                  <a:cubicBezTo>
                    <a:pt x="587" y="505"/>
                    <a:pt x="589" y="505"/>
                    <a:pt x="590" y="504"/>
                  </a:cubicBezTo>
                  <a:lnTo>
                    <a:pt x="590" y="504"/>
                  </a:lnTo>
                  <a:cubicBezTo>
                    <a:pt x="596" y="503"/>
                    <a:pt x="600" y="499"/>
                    <a:pt x="607" y="498"/>
                  </a:cubicBezTo>
                  <a:lnTo>
                    <a:pt x="607" y="498"/>
                  </a:lnTo>
                  <a:cubicBezTo>
                    <a:pt x="622" y="495"/>
                    <a:pt x="638" y="494"/>
                    <a:pt x="653" y="493"/>
                  </a:cubicBezTo>
                  <a:lnTo>
                    <a:pt x="653" y="493"/>
                  </a:lnTo>
                  <a:cubicBezTo>
                    <a:pt x="664" y="492"/>
                    <a:pt x="674" y="492"/>
                    <a:pt x="684" y="492"/>
                  </a:cubicBezTo>
                  <a:lnTo>
                    <a:pt x="684" y="492"/>
                  </a:lnTo>
                  <a:cubicBezTo>
                    <a:pt x="690" y="492"/>
                    <a:pt x="694" y="488"/>
                    <a:pt x="699" y="485"/>
                  </a:cubicBezTo>
                  <a:lnTo>
                    <a:pt x="699" y="485"/>
                  </a:lnTo>
                  <a:cubicBezTo>
                    <a:pt x="709" y="478"/>
                    <a:pt x="717" y="470"/>
                    <a:pt x="726" y="463"/>
                  </a:cubicBezTo>
                  <a:close/>
                  <a:moveTo>
                    <a:pt x="812" y="265"/>
                  </a:moveTo>
                  <a:lnTo>
                    <a:pt x="812" y="265"/>
                  </a:lnTo>
                  <a:cubicBezTo>
                    <a:pt x="812" y="277"/>
                    <a:pt x="812" y="287"/>
                    <a:pt x="812" y="298"/>
                  </a:cubicBezTo>
                  <a:lnTo>
                    <a:pt x="812" y="298"/>
                  </a:lnTo>
                  <a:cubicBezTo>
                    <a:pt x="812" y="307"/>
                    <a:pt x="811" y="317"/>
                    <a:pt x="805" y="325"/>
                  </a:cubicBezTo>
                  <a:lnTo>
                    <a:pt x="805" y="325"/>
                  </a:lnTo>
                  <a:cubicBezTo>
                    <a:pt x="804" y="329"/>
                    <a:pt x="804" y="333"/>
                    <a:pt x="804" y="338"/>
                  </a:cubicBezTo>
                  <a:lnTo>
                    <a:pt x="804" y="338"/>
                  </a:lnTo>
                  <a:cubicBezTo>
                    <a:pt x="805" y="341"/>
                    <a:pt x="805" y="342"/>
                    <a:pt x="802" y="343"/>
                  </a:cubicBezTo>
                  <a:lnTo>
                    <a:pt x="802" y="343"/>
                  </a:lnTo>
                  <a:cubicBezTo>
                    <a:pt x="801" y="344"/>
                    <a:pt x="800" y="345"/>
                    <a:pt x="800" y="346"/>
                  </a:cubicBezTo>
                  <a:lnTo>
                    <a:pt x="800" y="346"/>
                  </a:lnTo>
                  <a:cubicBezTo>
                    <a:pt x="797" y="356"/>
                    <a:pt x="794" y="366"/>
                    <a:pt x="792" y="375"/>
                  </a:cubicBezTo>
                  <a:lnTo>
                    <a:pt x="792" y="375"/>
                  </a:lnTo>
                  <a:cubicBezTo>
                    <a:pt x="791" y="379"/>
                    <a:pt x="791" y="383"/>
                    <a:pt x="791" y="385"/>
                  </a:cubicBezTo>
                  <a:lnTo>
                    <a:pt x="791" y="385"/>
                  </a:lnTo>
                  <a:cubicBezTo>
                    <a:pt x="793" y="385"/>
                    <a:pt x="795" y="385"/>
                    <a:pt x="798" y="385"/>
                  </a:cubicBezTo>
                  <a:lnTo>
                    <a:pt x="798" y="385"/>
                  </a:lnTo>
                  <a:cubicBezTo>
                    <a:pt x="813" y="385"/>
                    <a:pt x="829" y="385"/>
                    <a:pt x="845" y="385"/>
                  </a:cubicBezTo>
                  <a:lnTo>
                    <a:pt x="845" y="385"/>
                  </a:lnTo>
                  <a:cubicBezTo>
                    <a:pt x="847" y="385"/>
                    <a:pt x="850" y="385"/>
                    <a:pt x="852" y="384"/>
                  </a:cubicBezTo>
                  <a:lnTo>
                    <a:pt x="852" y="384"/>
                  </a:lnTo>
                  <a:cubicBezTo>
                    <a:pt x="864" y="382"/>
                    <a:pt x="874" y="379"/>
                    <a:pt x="886" y="378"/>
                  </a:cubicBezTo>
                  <a:lnTo>
                    <a:pt x="886" y="378"/>
                  </a:lnTo>
                  <a:cubicBezTo>
                    <a:pt x="898" y="375"/>
                    <a:pt x="911" y="374"/>
                    <a:pt x="923" y="372"/>
                  </a:cubicBezTo>
                  <a:lnTo>
                    <a:pt x="923" y="372"/>
                  </a:lnTo>
                  <a:cubicBezTo>
                    <a:pt x="936" y="371"/>
                    <a:pt x="950" y="369"/>
                    <a:pt x="963" y="369"/>
                  </a:cubicBezTo>
                  <a:lnTo>
                    <a:pt x="963" y="369"/>
                  </a:lnTo>
                  <a:cubicBezTo>
                    <a:pt x="981" y="369"/>
                    <a:pt x="997" y="365"/>
                    <a:pt x="1015" y="363"/>
                  </a:cubicBezTo>
                  <a:lnTo>
                    <a:pt x="1015" y="363"/>
                  </a:lnTo>
                  <a:cubicBezTo>
                    <a:pt x="1027" y="362"/>
                    <a:pt x="1039" y="361"/>
                    <a:pt x="1051" y="358"/>
                  </a:cubicBezTo>
                  <a:lnTo>
                    <a:pt x="1051" y="358"/>
                  </a:lnTo>
                  <a:cubicBezTo>
                    <a:pt x="1059" y="356"/>
                    <a:pt x="1067" y="354"/>
                    <a:pt x="1075" y="352"/>
                  </a:cubicBezTo>
                  <a:lnTo>
                    <a:pt x="1075" y="352"/>
                  </a:lnTo>
                  <a:cubicBezTo>
                    <a:pt x="1082" y="350"/>
                    <a:pt x="1091" y="346"/>
                    <a:pt x="1097" y="344"/>
                  </a:cubicBezTo>
                  <a:lnTo>
                    <a:pt x="1097" y="344"/>
                  </a:lnTo>
                  <a:cubicBezTo>
                    <a:pt x="1105" y="342"/>
                    <a:pt x="1114" y="341"/>
                    <a:pt x="1121" y="338"/>
                  </a:cubicBezTo>
                  <a:lnTo>
                    <a:pt x="1121" y="338"/>
                  </a:lnTo>
                  <a:cubicBezTo>
                    <a:pt x="1122" y="338"/>
                    <a:pt x="1123" y="337"/>
                    <a:pt x="1123" y="337"/>
                  </a:cubicBezTo>
                  <a:lnTo>
                    <a:pt x="1123" y="337"/>
                  </a:lnTo>
                  <a:cubicBezTo>
                    <a:pt x="1129" y="333"/>
                    <a:pt x="1135" y="329"/>
                    <a:pt x="1141" y="325"/>
                  </a:cubicBezTo>
                  <a:lnTo>
                    <a:pt x="1141" y="325"/>
                  </a:lnTo>
                  <a:cubicBezTo>
                    <a:pt x="1142" y="324"/>
                    <a:pt x="1143" y="322"/>
                    <a:pt x="1143" y="322"/>
                  </a:cubicBezTo>
                  <a:lnTo>
                    <a:pt x="1143" y="322"/>
                  </a:lnTo>
                  <a:cubicBezTo>
                    <a:pt x="1143" y="319"/>
                    <a:pt x="1142" y="318"/>
                    <a:pt x="1140" y="317"/>
                  </a:cubicBezTo>
                  <a:lnTo>
                    <a:pt x="1140" y="317"/>
                  </a:lnTo>
                  <a:cubicBezTo>
                    <a:pt x="1137" y="313"/>
                    <a:pt x="1134" y="311"/>
                    <a:pt x="1132" y="309"/>
                  </a:cubicBezTo>
                  <a:lnTo>
                    <a:pt x="1132" y="309"/>
                  </a:lnTo>
                  <a:cubicBezTo>
                    <a:pt x="1130" y="307"/>
                    <a:pt x="1130" y="307"/>
                    <a:pt x="1129" y="307"/>
                  </a:cubicBezTo>
                  <a:lnTo>
                    <a:pt x="1129" y="307"/>
                  </a:lnTo>
                  <a:cubicBezTo>
                    <a:pt x="1124" y="305"/>
                    <a:pt x="1120" y="303"/>
                    <a:pt x="1115" y="302"/>
                  </a:cubicBezTo>
                  <a:lnTo>
                    <a:pt x="1115" y="302"/>
                  </a:lnTo>
                  <a:cubicBezTo>
                    <a:pt x="1112" y="301"/>
                    <a:pt x="1108" y="302"/>
                    <a:pt x="1104" y="301"/>
                  </a:cubicBezTo>
                  <a:lnTo>
                    <a:pt x="1104" y="301"/>
                  </a:lnTo>
                  <a:cubicBezTo>
                    <a:pt x="1095" y="298"/>
                    <a:pt x="1086" y="296"/>
                    <a:pt x="1076" y="293"/>
                  </a:cubicBezTo>
                  <a:lnTo>
                    <a:pt x="1076" y="293"/>
                  </a:lnTo>
                  <a:cubicBezTo>
                    <a:pt x="1071" y="292"/>
                    <a:pt x="1063" y="292"/>
                    <a:pt x="1057" y="292"/>
                  </a:cubicBezTo>
                  <a:lnTo>
                    <a:pt x="1057" y="292"/>
                  </a:lnTo>
                  <a:cubicBezTo>
                    <a:pt x="1046" y="291"/>
                    <a:pt x="1034" y="289"/>
                    <a:pt x="1023" y="287"/>
                  </a:cubicBezTo>
                  <a:lnTo>
                    <a:pt x="1023" y="287"/>
                  </a:lnTo>
                  <a:cubicBezTo>
                    <a:pt x="1011" y="286"/>
                    <a:pt x="997" y="285"/>
                    <a:pt x="986" y="283"/>
                  </a:cubicBezTo>
                  <a:lnTo>
                    <a:pt x="986" y="283"/>
                  </a:lnTo>
                  <a:cubicBezTo>
                    <a:pt x="975" y="282"/>
                    <a:pt x="965" y="281"/>
                    <a:pt x="954" y="279"/>
                  </a:cubicBezTo>
                  <a:lnTo>
                    <a:pt x="954" y="279"/>
                  </a:lnTo>
                  <a:cubicBezTo>
                    <a:pt x="940" y="278"/>
                    <a:pt x="925" y="277"/>
                    <a:pt x="911" y="276"/>
                  </a:cubicBezTo>
                  <a:lnTo>
                    <a:pt x="911" y="276"/>
                  </a:lnTo>
                  <a:cubicBezTo>
                    <a:pt x="900" y="274"/>
                    <a:pt x="889" y="272"/>
                    <a:pt x="878" y="271"/>
                  </a:cubicBezTo>
                  <a:lnTo>
                    <a:pt x="878" y="271"/>
                  </a:lnTo>
                  <a:cubicBezTo>
                    <a:pt x="866" y="269"/>
                    <a:pt x="855" y="269"/>
                    <a:pt x="845" y="269"/>
                  </a:cubicBezTo>
                  <a:lnTo>
                    <a:pt x="845" y="269"/>
                  </a:lnTo>
                  <a:cubicBezTo>
                    <a:pt x="839" y="269"/>
                    <a:pt x="832" y="269"/>
                    <a:pt x="826" y="267"/>
                  </a:cubicBezTo>
                  <a:lnTo>
                    <a:pt x="826" y="267"/>
                  </a:lnTo>
                  <a:cubicBezTo>
                    <a:pt x="821" y="267"/>
                    <a:pt x="817" y="266"/>
                    <a:pt x="812" y="265"/>
                  </a:cubicBezTo>
                  <a:close/>
                  <a:moveTo>
                    <a:pt x="360" y="263"/>
                  </a:moveTo>
                  <a:lnTo>
                    <a:pt x="360" y="263"/>
                  </a:lnTo>
                  <a:cubicBezTo>
                    <a:pt x="352" y="263"/>
                    <a:pt x="348" y="263"/>
                    <a:pt x="342" y="263"/>
                  </a:cubicBezTo>
                  <a:lnTo>
                    <a:pt x="342" y="263"/>
                  </a:lnTo>
                  <a:cubicBezTo>
                    <a:pt x="339" y="263"/>
                    <a:pt x="336" y="262"/>
                    <a:pt x="334" y="262"/>
                  </a:cubicBezTo>
                  <a:lnTo>
                    <a:pt x="334" y="262"/>
                  </a:lnTo>
                  <a:cubicBezTo>
                    <a:pt x="330" y="263"/>
                    <a:pt x="326" y="264"/>
                    <a:pt x="321" y="264"/>
                  </a:cubicBezTo>
                  <a:lnTo>
                    <a:pt x="321" y="264"/>
                  </a:lnTo>
                  <a:cubicBezTo>
                    <a:pt x="301" y="265"/>
                    <a:pt x="281" y="266"/>
                    <a:pt x="261" y="267"/>
                  </a:cubicBezTo>
                  <a:lnTo>
                    <a:pt x="261" y="267"/>
                  </a:lnTo>
                  <a:cubicBezTo>
                    <a:pt x="249" y="269"/>
                    <a:pt x="239" y="269"/>
                    <a:pt x="227" y="269"/>
                  </a:cubicBezTo>
                  <a:lnTo>
                    <a:pt x="227" y="269"/>
                  </a:lnTo>
                  <a:cubicBezTo>
                    <a:pt x="219" y="270"/>
                    <a:pt x="209" y="270"/>
                    <a:pt x="201" y="271"/>
                  </a:cubicBezTo>
                  <a:lnTo>
                    <a:pt x="201" y="271"/>
                  </a:lnTo>
                  <a:cubicBezTo>
                    <a:pt x="192" y="272"/>
                    <a:pt x="183" y="276"/>
                    <a:pt x="173" y="277"/>
                  </a:cubicBezTo>
                  <a:lnTo>
                    <a:pt x="173" y="277"/>
                  </a:lnTo>
                  <a:cubicBezTo>
                    <a:pt x="159" y="279"/>
                    <a:pt x="145" y="281"/>
                    <a:pt x="129" y="282"/>
                  </a:cubicBezTo>
                  <a:lnTo>
                    <a:pt x="129" y="282"/>
                  </a:lnTo>
                  <a:cubicBezTo>
                    <a:pt x="115" y="284"/>
                    <a:pt x="102" y="286"/>
                    <a:pt x="87" y="289"/>
                  </a:cubicBezTo>
                  <a:lnTo>
                    <a:pt x="87" y="289"/>
                  </a:lnTo>
                  <a:cubicBezTo>
                    <a:pt x="77" y="291"/>
                    <a:pt x="66" y="296"/>
                    <a:pt x="56" y="298"/>
                  </a:cubicBezTo>
                  <a:lnTo>
                    <a:pt x="56" y="298"/>
                  </a:lnTo>
                  <a:cubicBezTo>
                    <a:pt x="54" y="298"/>
                    <a:pt x="54" y="299"/>
                    <a:pt x="54" y="299"/>
                  </a:cubicBezTo>
                  <a:lnTo>
                    <a:pt x="54" y="299"/>
                  </a:lnTo>
                  <a:cubicBezTo>
                    <a:pt x="47" y="302"/>
                    <a:pt x="42" y="304"/>
                    <a:pt x="34" y="307"/>
                  </a:cubicBezTo>
                  <a:lnTo>
                    <a:pt x="34" y="307"/>
                  </a:lnTo>
                  <a:cubicBezTo>
                    <a:pt x="31" y="309"/>
                    <a:pt x="27" y="310"/>
                    <a:pt x="24" y="312"/>
                  </a:cubicBezTo>
                  <a:lnTo>
                    <a:pt x="24" y="312"/>
                  </a:lnTo>
                  <a:cubicBezTo>
                    <a:pt x="17" y="317"/>
                    <a:pt x="17" y="322"/>
                    <a:pt x="22" y="327"/>
                  </a:cubicBezTo>
                  <a:lnTo>
                    <a:pt x="22" y="327"/>
                  </a:lnTo>
                  <a:cubicBezTo>
                    <a:pt x="23" y="329"/>
                    <a:pt x="25" y="330"/>
                    <a:pt x="26" y="331"/>
                  </a:cubicBezTo>
                  <a:lnTo>
                    <a:pt x="26" y="331"/>
                  </a:lnTo>
                  <a:cubicBezTo>
                    <a:pt x="31" y="333"/>
                    <a:pt x="36" y="333"/>
                    <a:pt x="39" y="337"/>
                  </a:cubicBezTo>
                  <a:lnTo>
                    <a:pt x="39" y="337"/>
                  </a:lnTo>
                  <a:cubicBezTo>
                    <a:pt x="46" y="344"/>
                    <a:pt x="56" y="345"/>
                    <a:pt x="64" y="347"/>
                  </a:cubicBezTo>
                  <a:lnTo>
                    <a:pt x="64" y="347"/>
                  </a:lnTo>
                  <a:cubicBezTo>
                    <a:pt x="70" y="350"/>
                    <a:pt x="78" y="351"/>
                    <a:pt x="86" y="352"/>
                  </a:cubicBezTo>
                  <a:lnTo>
                    <a:pt x="86" y="352"/>
                  </a:lnTo>
                  <a:cubicBezTo>
                    <a:pt x="94" y="353"/>
                    <a:pt x="103" y="356"/>
                    <a:pt x="112" y="357"/>
                  </a:cubicBezTo>
                  <a:lnTo>
                    <a:pt x="112" y="357"/>
                  </a:lnTo>
                  <a:cubicBezTo>
                    <a:pt x="119" y="358"/>
                    <a:pt x="126" y="358"/>
                    <a:pt x="133" y="359"/>
                  </a:cubicBezTo>
                  <a:lnTo>
                    <a:pt x="133" y="359"/>
                  </a:lnTo>
                  <a:cubicBezTo>
                    <a:pt x="144" y="362"/>
                    <a:pt x="154" y="365"/>
                    <a:pt x="165" y="366"/>
                  </a:cubicBezTo>
                  <a:lnTo>
                    <a:pt x="165" y="366"/>
                  </a:lnTo>
                  <a:cubicBezTo>
                    <a:pt x="185" y="369"/>
                    <a:pt x="206" y="370"/>
                    <a:pt x="227" y="371"/>
                  </a:cubicBezTo>
                  <a:lnTo>
                    <a:pt x="227" y="371"/>
                  </a:lnTo>
                  <a:cubicBezTo>
                    <a:pt x="258" y="372"/>
                    <a:pt x="289" y="371"/>
                    <a:pt x="320" y="375"/>
                  </a:cubicBezTo>
                  <a:lnTo>
                    <a:pt x="320" y="375"/>
                  </a:lnTo>
                  <a:cubicBezTo>
                    <a:pt x="335" y="377"/>
                    <a:pt x="351" y="377"/>
                    <a:pt x="368" y="377"/>
                  </a:cubicBezTo>
                  <a:lnTo>
                    <a:pt x="368" y="377"/>
                  </a:lnTo>
                  <a:cubicBezTo>
                    <a:pt x="371" y="377"/>
                    <a:pt x="375" y="377"/>
                    <a:pt x="378" y="377"/>
                  </a:cubicBezTo>
                  <a:lnTo>
                    <a:pt x="378" y="377"/>
                  </a:lnTo>
                  <a:cubicBezTo>
                    <a:pt x="378" y="375"/>
                    <a:pt x="378" y="374"/>
                    <a:pt x="378" y="374"/>
                  </a:cubicBezTo>
                  <a:lnTo>
                    <a:pt x="378" y="374"/>
                  </a:lnTo>
                  <a:cubicBezTo>
                    <a:pt x="372" y="361"/>
                    <a:pt x="367" y="346"/>
                    <a:pt x="362" y="332"/>
                  </a:cubicBezTo>
                  <a:lnTo>
                    <a:pt x="362" y="332"/>
                  </a:lnTo>
                  <a:cubicBezTo>
                    <a:pt x="361" y="329"/>
                    <a:pt x="362" y="324"/>
                    <a:pt x="362" y="321"/>
                  </a:cubicBezTo>
                  <a:lnTo>
                    <a:pt x="362" y="321"/>
                  </a:lnTo>
                  <a:cubicBezTo>
                    <a:pt x="362" y="319"/>
                    <a:pt x="364" y="317"/>
                    <a:pt x="364" y="316"/>
                  </a:cubicBezTo>
                  <a:lnTo>
                    <a:pt x="364" y="316"/>
                  </a:lnTo>
                  <a:cubicBezTo>
                    <a:pt x="362" y="302"/>
                    <a:pt x="361" y="287"/>
                    <a:pt x="360" y="274"/>
                  </a:cubicBezTo>
                  <a:lnTo>
                    <a:pt x="360" y="274"/>
                  </a:lnTo>
                  <a:cubicBezTo>
                    <a:pt x="360" y="271"/>
                    <a:pt x="360" y="267"/>
                    <a:pt x="360" y="263"/>
                  </a:cubicBezTo>
                  <a:close/>
                  <a:moveTo>
                    <a:pt x="376" y="190"/>
                  </a:moveTo>
                  <a:lnTo>
                    <a:pt x="376" y="190"/>
                  </a:lnTo>
                  <a:cubicBezTo>
                    <a:pt x="383" y="189"/>
                    <a:pt x="389" y="189"/>
                    <a:pt x="395" y="188"/>
                  </a:cubicBezTo>
                  <a:lnTo>
                    <a:pt x="395" y="188"/>
                  </a:lnTo>
                  <a:cubicBezTo>
                    <a:pt x="398" y="188"/>
                    <a:pt x="402" y="186"/>
                    <a:pt x="406" y="188"/>
                  </a:cubicBezTo>
                  <a:lnTo>
                    <a:pt x="406" y="188"/>
                  </a:lnTo>
                  <a:cubicBezTo>
                    <a:pt x="411" y="188"/>
                    <a:pt x="418" y="189"/>
                    <a:pt x="425" y="190"/>
                  </a:cubicBezTo>
                  <a:lnTo>
                    <a:pt x="425" y="190"/>
                  </a:lnTo>
                  <a:cubicBezTo>
                    <a:pt x="426" y="190"/>
                    <a:pt x="427" y="192"/>
                    <a:pt x="427" y="192"/>
                  </a:cubicBezTo>
                  <a:lnTo>
                    <a:pt x="427" y="192"/>
                  </a:lnTo>
                  <a:cubicBezTo>
                    <a:pt x="427" y="193"/>
                    <a:pt x="426" y="195"/>
                    <a:pt x="425" y="195"/>
                  </a:cubicBezTo>
                  <a:lnTo>
                    <a:pt x="425" y="195"/>
                  </a:lnTo>
                  <a:cubicBezTo>
                    <a:pt x="423" y="195"/>
                    <a:pt x="422" y="195"/>
                    <a:pt x="421" y="195"/>
                  </a:cubicBezTo>
                  <a:lnTo>
                    <a:pt x="375" y="195"/>
                  </a:lnTo>
                  <a:lnTo>
                    <a:pt x="375" y="195"/>
                  </a:lnTo>
                  <a:cubicBezTo>
                    <a:pt x="374" y="200"/>
                    <a:pt x="372" y="204"/>
                    <a:pt x="371" y="209"/>
                  </a:cubicBezTo>
                  <a:lnTo>
                    <a:pt x="371" y="209"/>
                  </a:lnTo>
                  <a:cubicBezTo>
                    <a:pt x="374" y="209"/>
                    <a:pt x="376" y="210"/>
                    <a:pt x="377" y="210"/>
                  </a:cubicBezTo>
                  <a:lnTo>
                    <a:pt x="377" y="210"/>
                  </a:lnTo>
                  <a:cubicBezTo>
                    <a:pt x="392" y="210"/>
                    <a:pt x="408" y="211"/>
                    <a:pt x="423" y="211"/>
                  </a:cubicBezTo>
                  <a:lnTo>
                    <a:pt x="423" y="211"/>
                  </a:lnTo>
                  <a:cubicBezTo>
                    <a:pt x="425" y="211"/>
                    <a:pt x="427" y="211"/>
                    <a:pt x="428" y="211"/>
                  </a:cubicBezTo>
                  <a:lnTo>
                    <a:pt x="428" y="211"/>
                  </a:lnTo>
                  <a:cubicBezTo>
                    <a:pt x="438" y="212"/>
                    <a:pt x="450" y="215"/>
                    <a:pt x="461" y="215"/>
                  </a:cubicBezTo>
                  <a:lnTo>
                    <a:pt x="461" y="215"/>
                  </a:lnTo>
                  <a:cubicBezTo>
                    <a:pt x="478" y="216"/>
                    <a:pt x="496" y="216"/>
                    <a:pt x="513" y="216"/>
                  </a:cubicBezTo>
                  <a:lnTo>
                    <a:pt x="513" y="216"/>
                  </a:lnTo>
                  <a:cubicBezTo>
                    <a:pt x="518" y="216"/>
                    <a:pt x="523" y="217"/>
                    <a:pt x="528" y="218"/>
                  </a:cubicBezTo>
                  <a:lnTo>
                    <a:pt x="528" y="221"/>
                  </a:lnTo>
                  <a:lnTo>
                    <a:pt x="528" y="221"/>
                  </a:lnTo>
                  <a:cubicBezTo>
                    <a:pt x="524" y="221"/>
                    <a:pt x="521" y="221"/>
                    <a:pt x="518" y="221"/>
                  </a:cubicBezTo>
                  <a:lnTo>
                    <a:pt x="518" y="221"/>
                  </a:lnTo>
                  <a:cubicBezTo>
                    <a:pt x="503" y="221"/>
                    <a:pt x="488" y="220"/>
                    <a:pt x="473" y="220"/>
                  </a:cubicBezTo>
                  <a:lnTo>
                    <a:pt x="473" y="220"/>
                  </a:lnTo>
                  <a:cubicBezTo>
                    <a:pt x="443" y="218"/>
                    <a:pt x="412" y="218"/>
                    <a:pt x="381" y="218"/>
                  </a:cubicBezTo>
                  <a:lnTo>
                    <a:pt x="381" y="218"/>
                  </a:lnTo>
                  <a:cubicBezTo>
                    <a:pt x="371" y="218"/>
                    <a:pt x="371" y="218"/>
                    <a:pt x="370" y="230"/>
                  </a:cubicBezTo>
                  <a:lnTo>
                    <a:pt x="370" y="230"/>
                  </a:lnTo>
                  <a:cubicBezTo>
                    <a:pt x="370" y="232"/>
                    <a:pt x="370" y="233"/>
                    <a:pt x="370" y="235"/>
                  </a:cubicBezTo>
                  <a:lnTo>
                    <a:pt x="370" y="235"/>
                  </a:lnTo>
                  <a:cubicBezTo>
                    <a:pt x="370" y="237"/>
                    <a:pt x="370" y="240"/>
                    <a:pt x="371" y="240"/>
                  </a:cubicBezTo>
                  <a:lnTo>
                    <a:pt x="371" y="240"/>
                  </a:lnTo>
                  <a:cubicBezTo>
                    <a:pt x="375" y="242"/>
                    <a:pt x="378" y="243"/>
                    <a:pt x="383" y="244"/>
                  </a:cubicBezTo>
                  <a:lnTo>
                    <a:pt x="383" y="244"/>
                  </a:lnTo>
                  <a:cubicBezTo>
                    <a:pt x="385" y="244"/>
                    <a:pt x="386" y="245"/>
                    <a:pt x="387" y="245"/>
                  </a:cubicBezTo>
                  <a:lnTo>
                    <a:pt x="387" y="245"/>
                  </a:lnTo>
                  <a:cubicBezTo>
                    <a:pt x="386" y="246"/>
                    <a:pt x="385" y="247"/>
                    <a:pt x="383" y="247"/>
                  </a:cubicBezTo>
                  <a:lnTo>
                    <a:pt x="383" y="247"/>
                  </a:lnTo>
                  <a:cubicBezTo>
                    <a:pt x="378" y="247"/>
                    <a:pt x="374" y="247"/>
                    <a:pt x="369" y="246"/>
                  </a:cubicBezTo>
                  <a:lnTo>
                    <a:pt x="369" y="246"/>
                  </a:lnTo>
                  <a:cubicBezTo>
                    <a:pt x="369" y="250"/>
                    <a:pt x="369" y="253"/>
                    <a:pt x="369" y="257"/>
                  </a:cubicBezTo>
                  <a:lnTo>
                    <a:pt x="369" y="257"/>
                  </a:lnTo>
                  <a:cubicBezTo>
                    <a:pt x="369" y="262"/>
                    <a:pt x="370" y="264"/>
                    <a:pt x="374" y="264"/>
                  </a:cubicBezTo>
                  <a:lnTo>
                    <a:pt x="374" y="264"/>
                  </a:lnTo>
                  <a:cubicBezTo>
                    <a:pt x="388" y="264"/>
                    <a:pt x="403" y="264"/>
                    <a:pt x="417" y="265"/>
                  </a:cubicBezTo>
                  <a:lnTo>
                    <a:pt x="417" y="265"/>
                  </a:lnTo>
                  <a:cubicBezTo>
                    <a:pt x="418" y="265"/>
                    <a:pt x="420" y="265"/>
                    <a:pt x="422" y="266"/>
                  </a:cubicBezTo>
                  <a:lnTo>
                    <a:pt x="422" y="266"/>
                  </a:lnTo>
                  <a:cubicBezTo>
                    <a:pt x="422" y="266"/>
                    <a:pt x="422" y="267"/>
                    <a:pt x="422" y="269"/>
                  </a:cubicBezTo>
                  <a:lnTo>
                    <a:pt x="422" y="269"/>
                  </a:lnTo>
                  <a:cubicBezTo>
                    <a:pt x="420" y="269"/>
                    <a:pt x="417" y="270"/>
                    <a:pt x="415" y="270"/>
                  </a:cubicBezTo>
                  <a:lnTo>
                    <a:pt x="415" y="270"/>
                  </a:lnTo>
                  <a:cubicBezTo>
                    <a:pt x="400" y="270"/>
                    <a:pt x="386" y="270"/>
                    <a:pt x="371" y="269"/>
                  </a:cubicBezTo>
                  <a:lnTo>
                    <a:pt x="371" y="269"/>
                  </a:lnTo>
                  <a:cubicBezTo>
                    <a:pt x="371" y="274"/>
                    <a:pt x="370" y="282"/>
                    <a:pt x="370" y="287"/>
                  </a:cubicBezTo>
                  <a:lnTo>
                    <a:pt x="370" y="287"/>
                  </a:lnTo>
                  <a:cubicBezTo>
                    <a:pt x="370" y="296"/>
                    <a:pt x="368" y="303"/>
                    <a:pt x="369" y="311"/>
                  </a:cubicBezTo>
                  <a:lnTo>
                    <a:pt x="369" y="311"/>
                  </a:lnTo>
                  <a:cubicBezTo>
                    <a:pt x="369" y="321"/>
                    <a:pt x="372" y="324"/>
                    <a:pt x="382" y="324"/>
                  </a:cubicBezTo>
                  <a:lnTo>
                    <a:pt x="382" y="324"/>
                  </a:lnTo>
                  <a:lnTo>
                    <a:pt x="383" y="324"/>
                  </a:lnTo>
                  <a:lnTo>
                    <a:pt x="383" y="324"/>
                  </a:lnTo>
                  <a:cubicBezTo>
                    <a:pt x="390" y="325"/>
                    <a:pt x="397" y="326"/>
                    <a:pt x="405" y="326"/>
                  </a:cubicBezTo>
                  <a:lnTo>
                    <a:pt x="405" y="326"/>
                  </a:lnTo>
                  <a:cubicBezTo>
                    <a:pt x="416" y="329"/>
                    <a:pt x="427" y="331"/>
                    <a:pt x="438" y="331"/>
                  </a:cubicBezTo>
                  <a:lnTo>
                    <a:pt x="438" y="331"/>
                  </a:lnTo>
                  <a:cubicBezTo>
                    <a:pt x="449" y="331"/>
                    <a:pt x="458" y="331"/>
                    <a:pt x="468" y="333"/>
                  </a:cubicBezTo>
                  <a:lnTo>
                    <a:pt x="468" y="333"/>
                  </a:lnTo>
                  <a:cubicBezTo>
                    <a:pt x="479" y="336"/>
                    <a:pt x="491" y="337"/>
                    <a:pt x="503" y="338"/>
                  </a:cubicBezTo>
                  <a:lnTo>
                    <a:pt x="503" y="338"/>
                  </a:lnTo>
                  <a:cubicBezTo>
                    <a:pt x="507" y="338"/>
                    <a:pt x="511" y="338"/>
                    <a:pt x="515" y="336"/>
                  </a:cubicBezTo>
                  <a:lnTo>
                    <a:pt x="515" y="336"/>
                  </a:lnTo>
                  <a:cubicBezTo>
                    <a:pt x="518" y="333"/>
                    <a:pt x="523" y="333"/>
                    <a:pt x="528" y="333"/>
                  </a:cubicBezTo>
                  <a:lnTo>
                    <a:pt x="528" y="333"/>
                  </a:lnTo>
                  <a:cubicBezTo>
                    <a:pt x="536" y="333"/>
                    <a:pt x="544" y="333"/>
                    <a:pt x="552" y="332"/>
                  </a:cubicBezTo>
                  <a:lnTo>
                    <a:pt x="552" y="332"/>
                  </a:lnTo>
                  <a:cubicBezTo>
                    <a:pt x="561" y="332"/>
                    <a:pt x="569" y="331"/>
                    <a:pt x="576" y="331"/>
                  </a:cubicBezTo>
                  <a:lnTo>
                    <a:pt x="576" y="331"/>
                  </a:lnTo>
                  <a:cubicBezTo>
                    <a:pt x="579" y="331"/>
                    <a:pt x="582" y="332"/>
                    <a:pt x="584" y="332"/>
                  </a:cubicBezTo>
                  <a:lnTo>
                    <a:pt x="584" y="332"/>
                  </a:lnTo>
                  <a:cubicBezTo>
                    <a:pt x="589" y="332"/>
                    <a:pt x="592" y="331"/>
                    <a:pt x="596" y="331"/>
                  </a:cubicBezTo>
                  <a:lnTo>
                    <a:pt x="596" y="331"/>
                  </a:lnTo>
                  <a:cubicBezTo>
                    <a:pt x="610" y="332"/>
                    <a:pt x="624" y="332"/>
                    <a:pt x="638" y="333"/>
                  </a:cubicBezTo>
                  <a:lnTo>
                    <a:pt x="638" y="333"/>
                  </a:lnTo>
                  <a:cubicBezTo>
                    <a:pt x="639" y="333"/>
                    <a:pt x="640" y="333"/>
                    <a:pt x="642" y="334"/>
                  </a:cubicBezTo>
                  <a:lnTo>
                    <a:pt x="642" y="334"/>
                  </a:lnTo>
                  <a:cubicBezTo>
                    <a:pt x="643" y="334"/>
                    <a:pt x="644" y="336"/>
                    <a:pt x="645" y="337"/>
                  </a:cubicBezTo>
                  <a:lnTo>
                    <a:pt x="645" y="337"/>
                  </a:lnTo>
                  <a:cubicBezTo>
                    <a:pt x="644" y="338"/>
                    <a:pt x="642" y="338"/>
                    <a:pt x="640" y="338"/>
                  </a:cubicBezTo>
                  <a:lnTo>
                    <a:pt x="640" y="338"/>
                  </a:lnTo>
                  <a:cubicBezTo>
                    <a:pt x="634" y="338"/>
                    <a:pt x="629" y="337"/>
                    <a:pt x="623" y="336"/>
                  </a:cubicBezTo>
                  <a:lnTo>
                    <a:pt x="623" y="336"/>
                  </a:lnTo>
                  <a:cubicBezTo>
                    <a:pt x="620" y="336"/>
                    <a:pt x="618" y="337"/>
                    <a:pt x="616" y="337"/>
                  </a:cubicBezTo>
                  <a:lnTo>
                    <a:pt x="616" y="337"/>
                  </a:lnTo>
                  <a:cubicBezTo>
                    <a:pt x="611" y="337"/>
                    <a:pt x="605" y="336"/>
                    <a:pt x="600" y="336"/>
                  </a:cubicBezTo>
                  <a:lnTo>
                    <a:pt x="600" y="336"/>
                  </a:lnTo>
                  <a:cubicBezTo>
                    <a:pt x="594" y="337"/>
                    <a:pt x="588" y="338"/>
                    <a:pt x="581" y="338"/>
                  </a:cubicBezTo>
                  <a:lnTo>
                    <a:pt x="581" y="338"/>
                  </a:lnTo>
                  <a:cubicBezTo>
                    <a:pt x="577" y="338"/>
                    <a:pt x="573" y="336"/>
                    <a:pt x="570" y="336"/>
                  </a:cubicBezTo>
                  <a:lnTo>
                    <a:pt x="570" y="336"/>
                  </a:lnTo>
                  <a:cubicBezTo>
                    <a:pt x="553" y="337"/>
                    <a:pt x="538" y="337"/>
                    <a:pt x="522" y="338"/>
                  </a:cubicBezTo>
                  <a:lnTo>
                    <a:pt x="522" y="338"/>
                  </a:lnTo>
                  <a:cubicBezTo>
                    <a:pt x="521" y="338"/>
                    <a:pt x="519" y="338"/>
                    <a:pt x="519" y="339"/>
                  </a:cubicBezTo>
                  <a:lnTo>
                    <a:pt x="519" y="339"/>
                  </a:lnTo>
                  <a:cubicBezTo>
                    <a:pt x="513" y="341"/>
                    <a:pt x="508" y="344"/>
                    <a:pt x="501" y="343"/>
                  </a:cubicBezTo>
                  <a:lnTo>
                    <a:pt x="501" y="343"/>
                  </a:lnTo>
                  <a:cubicBezTo>
                    <a:pt x="498" y="342"/>
                    <a:pt x="495" y="341"/>
                    <a:pt x="492" y="341"/>
                  </a:cubicBezTo>
                  <a:lnTo>
                    <a:pt x="492" y="341"/>
                  </a:lnTo>
                  <a:cubicBezTo>
                    <a:pt x="483" y="339"/>
                    <a:pt x="472" y="339"/>
                    <a:pt x="462" y="338"/>
                  </a:cubicBezTo>
                  <a:lnTo>
                    <a:pt x="462" y="338"/>
                  </a:lnTo>
                  <a:cubicBezTo>
                    <a:pt x="452" y="338"/>
                    <a:pt x="442" y="338"/>
                    <a:pt x="431" y="338"/>
                  </a:cubicBezTo>
                  <a:lnTo>
                    <a:pt x="431" y="338"/>
                  </a:lnTo>
                  <a:cubicBezTo>
                    <a:pt x="429" y="338"/>
                    <a:pt x="426" y="336"/>
                    <a:pt x="422" y="336"/>
                  </a:cubicBezTo>
                  <a:lnTo>
                    <a:pt x="422" y="336"/>
                  </a:lnTo>
                  <a:cubicBezTo>
                    <a:pt x="410" y="337"/>
                    <a:pt x="400" y="338"/>
                    <a:pt x="388" y="338"/>
                  </a:cubicBezTo>
                  <a:lnTo>
                    <a:pt x="388" y="338"/>
                  </a:lnTo>
                  <a:cubicBezTo>
                    <a:pt x="383" y="338"/>
                    <a:pt x="380" y="338"/>
                    <a:pt x="375" y="338"/>
                  </a:cubicBezTo>
                  <a:lnTo>
                    <a:pt x="375" y="338"/>
                  </a:lnTo>
                  <a:cubicBezTo>
                    <a:pt x="376" y="343"/>
                    <a:pt x="376" y="346"/>
                    <a:pt x="377" y="351"/>
                  </a:cubicBezTo>
                  <a:lnTo>
                    <a:pt x="377" y="351"/>
                  </a:lnTo>
                  <a:cubicBezTo>
                    <a:pt x="378" y="356"/>
                    <a:pt x="381" y="359"/>
                    <a:pt x="386" y="357"/>
                  </a:cubicBezTo>
                  <a:lnTo>
                    <a:pt x="386" y="357"/>
                  </a:lnTo>
                  <a:cubicBezTo>
                    <a:pt x="390" y="354"/>
                    <a:pt x="396" y="354"/>
                    <a:pt x="401" y="354"/>
                  </a:cubicBezTo>
                  <a:lnTo>
                    <a:pt x="401" y="354"/>
                  </a:lnTo>
                  <a:cubicBezTo>
                    <a:pt x="407" y="354"/>
                    <a:pt x="414" y="356"/>
                    <a:pt x="420" y="357"/>
                  </a:cubicBezTo>
                  <a:lnTo>
                    <a:pt x="420" y="357"/>
                  </a:lnTo>
                  <a:cubicBezTo>
                    <a:pt x="421" y="357"/>
                    <a:pt x="423" y="357"/>
                    <a:pt x="425" y="357"/>
                  </a:cubicBezTo>
                  <a:lnTo>
                    <a:pt x="425" y="357"/>
                  </a:lnTo>
                  <a:cubicBezTo>
                    <a:pt x="426" y="357"/>
                    <a:pt x="426" y="359"/>
                    <a:pt x="427" y="359"/>
                  </a:cubicBezTo>
                  <a:lnTo>
                    <a:pt x="427" y="359"/>
                  </a:lnTo>
                  <a:cubicBezTo>
                    <a:pt x="426" y="361"/>
                    <a:pt x="425" y="362"/>
                    <a:pt x="425" y="362"/>
                  </a:cubicBezTo>
                  <a:lnTo>
                    <a:pt x="425" y="362"/>
                  </a:lnTo>
                  <a:cubicBezTo>
                    <a:pt x="417" y="362"/>
                    <a:pt x="410" y="363"/>
                    <a:pt x="403" y="363"/>
                  </a:cubicBezTo>
                  <a:lnTo>
                    <a:pt x="403" y="363"/>
                  </a:lnTo>
                  <a:cubicBezTo>
                    <a:pt x="397" y="363"/>
                    <a:pt x="390" y="363"/>
                    <a:pt x="383" y="363"/>
                  </a:cubicBezTo>
                  <a:lnTo>
                    <a:pt x="383" y="363"/>
                  </a:lnTo>
                  <a:cubicBezTo>
                    <a:pt x="385" y="366"/>
                    <a:pt x="386" y="370"/>
                    <a:pt x="388" y="373"/>
                  </a:cubicBezTo>
                  <a:lnTo>
                    <a:pt x="388" y="373"/>
                  </a:lnTo>
                  <a:cubicBezTo>
                    <a:pt x="388" y="374"/>
                    <a:pt x="390" y="377"/>
                    <a:pt x="391" y="377"/>
                  </a:cubicBezTo>
                  <a:lnTo>
                    <a:pt x="391" y="377"/>
                  </a:lnTo>
                  <a:cubicBezTo>
                    <a:pt x="405" y="378"/>
                    <a:pt x="418" y="379"/>
                    <a:pt x="431" y="379"/>
                  </a:cubicBezTo>
                  <a:lnTo>
                    <a:pt x="431" y="379"/>
                  </a:lnTo>
                  <a:cubicBezTo>
                    <a:pt x="452" y="380"/>
                    <a:pt x="472" y="384"/>
                    <a:pt x="492" y="383"/>
                  </a:cubicBezTo>
                  <a:lnTo>
                    <a:pt x="492" y="383"/>
                  </a:lnTo>
                  <a:cubicBezTo>
                    <a:pt x="521" y="380"/>
                    <a:pt x="549" y="382"/>
                    <a:pt x="577" y="379"/>
                  </a:cubicBezTo>
                  <a:lnTo>
                    <a:pt x="577" y="379"/>
                  </a:lnTo>
                  <a:cubicBezTo>
                    <a:pt x="597" y="378"/>
                    <a:pt x="618" y="382"/>
                    <a:pt x="638" y="378"/>
                  </a:cubicBezTo>
                  <a:lnTo>
                    <a:pt x="638" y="378"/>
                  </a:lnTo>
                  <a:cubicBezTo>
                    <a:pt x="649" y="375"/>
                    <a:pt x="660" y="378"/>
                    <a:pt x="672" y="378"/>
                  </a:cubicBezTo>
                  <a:lnTo>
                    <a:pt x="672" y="378"/>
                  </a:lnTo>
                  <a:cubicBezTo>
                    <a:pt x="674" y="378"/>
                    <a:pt x="677" y="379"/>
                    <a:pt x="679" y="380"/>
                  </a:cubicBezTo>
                  <a:lnTo>
                    <a:pt x="679" y="382"/>
                  </a:lnTo>
                  <a:lnTo>
                    <a:pt x="679" y="382"/>
                  </a:lnTo>
                  <a:cubicBezTo>
                    <a:pt x="678" y="383"/>
                    <a:pt x="678" y="383"/>
                    <a:pt x="677" y="383"/>
                  </a:cubicBezTo>
                  <a:lnTo>
                    <a:pt x="677" y="383"/>
                  </a:lnTo>
                  <a:cubicBezTo>
                    <a:pt x="658" y="384"/>
                    <a:pt x="640" y="384"/>
                    <a:pt x="622" y="385"/>
                  </a:cubicBezTo>
                  <a:lnTo>
                    <a:pt x="622" y="385"/>
                  </a:lnTo>
                  <a:cubicBezTo>
                    <a:pt x="610" y="385"/>
                    <a:pt x="599" y="384"/>
                    <a:pt x="588" y="385"/>
                  </a:cubicBezTo>
                  <a:lnTo>
                    <a:pt x="588" y="385"/>
                  </a:lnTo>
                  <a:cubicBezTo>
                    <a:pt x="581" y="385"/>
                    <a:pt x="575" y="386"/>
                    <a:pt x="568" y="386"/>
                  </a:cubicBezTo>
                  <a:lnTo>
                    <a:pt x="568" y="386"/>
                  </a:lnTo>
                  <a:cubicBezTo>
                    <a:pt x="575" y="387"/>
                    <a:pt x="581" y="387"/>
                    <a:pt x="588" y="387"/>
                  </a:cubicBezTo>
                  <a:lnTo>
                    <a:pt x="588" y="387"/>
                  </a:lnTo>
                  <a:cubicBezTo>
                    <a:pt x="619" y="387"/>
                    <a:pt x="652" y="390"/>
                    <a:pt x="685" y="386"/>
                  </a:cubicBezTo>
                  <a:lnTo>
                    <a:pt x="685" y="386"/>
                  </a:lnTo>
                  <a:cubicBezTo>
                    <a:pt x="705" y="384"/>
                    <a:pt x="726" y="386"/>
                    <a:pt x="746" y="386"/>
                  </a:cubicBezTo>
                  <a:lnTo>
                    <a:pt x="746" y="386"/>
                  </a:lnTo>
                  <a:cubicBezTo>
                    <a:pt x="755" y="386"/>
                    <a:pt x="764" y="386"/>
                    <a:pt x="773" y="386"/>
                  </a:cubicBezTo>
                  <a:lnTo>
                    <a:pt x="773" y="386"/>
                  </a:lnTo>
                  <a:cubicBezTo>
                    <a:pt x="765" y="384"/>
                    <a:pt x="765" y="384"/>
                    <a:pt x="764" y="380"/>
                  </a:cubicBezTo>
                  <a:lnTo>
                    <a:pt x="764" y="380"/>
                  </a:lnTo>
                  <a:cubicBezTo>
                    <a:pt x="766" y="380"/>
                    <a:pt x="770" y="380"/>
                    <a:pt x="772" y="380"/>
                  </a:cubicBezTo>
                  <a:lnTo>
                    <a:pt x="772" y="380"/>
                  </a:lnTo>
                  <a:cubicBezTo>
                    <a:pt x="774" y="380"/>
                    <a:pt x="777" y="379"/>
                    <a:pt x="778" y="375"/>
                  </a:cubicBezTo>
                  <a:lnTo>
                    <a:pt x="778" y="375"/>
                  </a:lnTo>
                  <a:cubicBezTo>
                    <a:pt x="780" y="369"/>
                    <a:pt x="783" y="363"/>
                    <a:pt x="785" y="356"/>
                  </a:cubicBezTo>
                  <a:lnTo>
                    <a:pt x="785" y="356"/>
                  </a:lnTo>
                  <a:cubicBezTo>
                    <a:pt x="786" y="352"/>
                    <a:pt x="788" y="347"/>
                    <a:pt x="789" y="343"/>
                  </a:cubicBezTo>
                  <a:lnTo>
                    <a:pt x="789" y="343"/>
                  </a:lnTo>
                  <a:cubicBezTo>
                    <a:pt x="788" y="343"/>
                    <a:pt x="786" y="343"/>
                    <a:pt x="786" y="343"/>
                  </a:cubicBezTo>
                  <a:lnTo>
                    <a:pt x="786" y="343"/>
                  </a:lnTo>
                  <a:cubicBezTo>
                    <a:pt x="770" y="343"/>
                    <a:pt x="753" y="344"/>
                    <a:pt x="737" y="343"/>
                  </a:cubicBezTo>
                  <a:lnTo>
                    <a:pt x="737" y="343"/>
                  </a:lnTo>
                  <a:cubicBezTo>
                    <a:pt x="728" y="343"/>
                    <a:pt x="718" y="342"/>
                    <a:pt x="709" y="341"/>
                  </a:cubicBezTo>
                  <a:lnTo>
                    <a:pt x="709" y="341"/>
                  </a:lnTo>
                  <a:cubicBezTo>
                    <a:pt x="692" y="339"/>
                    <a:pt x="677" y="339"/>
                    <a:pt x="662" y="338"/>
                  </a:cubicBezTo>
                  <a:lnTo>
                    <a:pt x="662" y="338"/>
                  </a:lnTo>
                  <a:cubicBezTo>
                    <a:pt x="659" y="338"/>
                    <a:pt x="658" y="338"/>
                    <a:pt x="657" y="338"/>
                  </a:cubicBezTo>
                  <a:lnTo>
                    <a:pt x="657" y="338"/>
                  </a:lnTo>
                  <a:cubicBezTo>
                    <a:pt x="657" y="338"/>
                    <a:pt x="656" y="337"/>
                    <a:pt x="656" y="336"/>
                  </a:cubicBezTo>
                  <a:lnTo>
                    <a:pt x="656" y="336"/>
                  </a:lnTo>
                  <a:cubicBezTo>
                    <a:pt x="657" y="336"/>
                    <a:pt x="659" y="334"/>
                    <a:pt x="660" y="334"/>
                  </a:cubicBezTo>
                  <a:lnTo>
                    <a:pt x="660" y="334"/>
                  </a:lnTo>
                  <a:cubicBezTo>
                    <a:pt x="665" y="333"/>
                    <a:pt x="671" y="333"/>
                    <a:pt x="677" y="333"/>
                  </a:cubicBezTo>
                  <a:lnTo>
                    <a:pt x="677" y="333"/>
                  </a:lnTo>
                  <a:cubicBezTo>
                    <a:pt x="683" y="332"/>
                    <a:pt x="689" y="332"/>
                    <a:pt x="693" y="332"/>
                  </a:cubicBezTo>
                  <a:lnTo>
                    <a:pt x="693" y="332"/>
                  </a:lnTo>
                  <a:cubicBezTo>
                    <a:pt x="699" y="332"/>
                    <a:pt x="704" y="334"/>
                    <a:pt x="710" y="334"/>
                  </a:cubicBezTo>
                  <a:lnTo>
                    <a:pt x="710" y="334"/>
                  </a:lnTo>
                  <a:cubicBezTo>
                    <a:pt x="719" y="333"/>
                    <a:pt x="729" y="331"/>
                    <a:pt x="739" y="330"/>
                  </a:cubicBezTo>
                  <a:lnTo>
                    <a:pt x="739" y="330"/>
                  </a:lnTo>
                  <a:cubicBezTo>
                    <a:pt x="757" y="329"/>
                    <a:pt x="774" y="329"/>
                    <a:pt x="792" y="329"/>
                  </a:cubicBezTo>
                  <a:lnTo>
                    <a:pt x="792" y="329"/>
                  </a:lnTo>
                  <a:cubicBezTo>
                    <a:pt x="794" y="316"/>
                    <a:pt x="795" y="303"/>
                    <a:pt x="798" y="289"/>
                  </a:cubicBezTo>
                  <a:lnTo>
                    <a:pt x="798" y="289"/>
                  </a:lnTo>
                  <a:cubicBezTo>
                    <a:pt x="784" y="290"/>
                    <a:pt x="772" y="293"/>
                    <a:pt x="760" y="287"/>
                  </a:cubicBezTo>
                  <a:lnTo>
                    <a:pt x="760" y="287"/>
                  </a:lnTo>
                  <a:cubicBezTo>
                    <a:pt x="772" y="286"/>
                    <a:pt x="785" y="285"/>
                    <a:pt x="797" y="284"/>
                  </a:cubicBezTo>
                  <a:lnTo>
                    <a:pt x="797" y="284"/>
                  </a:lnTo>
                  <a:cubicBezTo>
                    <a:pt x="798" y="278"/>
                    <a:pt x="799" y="271"/>
                    <a:pt x="799" y="266"/>
                  </a:cubicBezTo>
                  <a:lnTo>
                    <a:pt x="799" y="266"/>
                  </a:lnTo>
                  <a:cubicBezTo>
                    <a:pt x="797" y="265"/>
                    <a:pt x="795" y="265"/>
                    <a:pt x="793" y="264"/>
                  </a:cubicBezTo>
                  <a:lnTo>
                    <a:pt x="793" y="264"/>
                  </a:lnTo>
                  <a:cubicBezTo>
                    <a:pt x="794" y="263"/>
                    <a:pt x="795" y="261"/>
                    <a:pt x="797" y="258"/>
                  </a:cubicBezTo>
                  <a:lnTo>
                    <a:pt x="797" y="258"/>
                  </a:lnTo>
                  <a:cubicBezTo>
                    <a:pt x="798" y="257"/>
                    <a:pt x="799" y="256"/>
                    <a:pt x="799" y="255"/>
                  </a:cubicBezTo>
                  <a:lnTo>
                    <a:pt x="799" y="255"/>
                  </a:lnTo>
                  <a:cubicBezTo>
                    <a:pt x="799" y="246"/>
                    <a:pt x="798" y="238"/>
                    <a:pt x="797" y="230"/>
                  </a:cubicBezTo>
                  <a:lnTo>
                    <a:pt x="797" y="230"/>
                  </a:lnTo>
                  <a:cubicBezTo>
                    <a:pt x="797" y="229"/>
                    <a:pt x="794" y="228"/>
                    <a:pt x="793" y="228"/>
                  </a:cubicBezTo>
                  <a:lnTo>
                    <a:pt x="793" y="228"/>
                  </a:lnTo>
                  <a:cubicBezTo>
                    <a:pt x="785" y="226"/>
                    <a:pt x="775" y="225"/>
                    <a:pt x="768" y="225"/>
                  </a:cubicBezTo>
                  <a:lnTo>
                    <a:pt x="768" y="225"/>
                  </a:lnTo>
                  <a:cubicBezTo>
                    <a:pt x="749" y="224"/>
                    <a:pt x="731" y="223"/>
                    <a:pt x="712" y="223"/>
                  </a:cubicBezTo>
                  <a:lnTo>
                    <a:pt x="712" y="223"/>
                  </a:lnTo>
                  <a:cubicBezTo>
                    <a:pt x="689" y="222"/>
                    <a:pt x="665" y="223"/>
                    <a:pt x="640" y="223"/>
                  </a:cubicBezTo>
                  <a:lnTo>
                    <a:pt x="640" y="223"/>
                  </a:lnTo>
                  <a:cubicBezTo>
                    <a:pt x="637" y="223"/>
                    <a:pt x="632" y="222"/>
                    <a:pt x="628" y="221"/>
                  </a:cubicBezTo>
                  <a:lnTo>
                    <a:pt x="628" y="221"/>
                  </a:lnTo>
                  <a:cubicBezTo>
                    <a:pt x="624" y="220"/>
                    <a:pt x="622" y="215"/>
                    <a:pt x="623" y="210"/>
                  </a:cubicBezTo>
                  <a:lnTo>
                    <a:pt x="623" y="210"/>
                  </a:lnTo>
                  <a:cubicBezTo>
                    <a:pt x="627" y="218"/>
                    <a:pt x="633" y="218"/>
                    <a:pt x="639" y="218"/>
                  </a:cubicBezTo>
                  <a:lnTo>
                    <a:pt x="639" y="218"/>
                  </a:lnTo>
                  <a:cubicBezTo>
                    <a:pt x="671" y="217"/>
                    <a:pt x="704" y="221"/>
                    <a:pt x="735" y="216"/>
                  </a:cubicBezTo>
                  <a:lnTo>
                    <a:pt x="735" y="216"/>
                  </a:lnTo>
                  <a:cubicBezTo>
                    <a:pt x="751" y="215"/>
                    <a:pt x="766" y="216"/>
                    <a:pt x="783" y="215"/>
                  </a:cubicBezTo>
                  <a:lnTo>
                    <a:pt x="783" y="215"/>
                  </a:lnTo>
                  <a:cubicBezTo>
                    <a:pt x="786" y="215"/>
                    <a:pt x="790" y="215"/>
                    <a:pt x="794" y="215"/>
                  </a:cubicBezTo>
                  <a:lnTo>
                    <a:pt x="794" y="215"/>
                  </a:lnTo>
                  <a:cubicBezTo>
                    <a:pt x="791" y="204"/>
                    <a:pt x="788" y="193"/>
                    <a:pt x="785" y="183"/>
                  </a:cubicBezTo>
                  <a:lnTo>
                    <a:pt x="764" y="183"/>
                  </a:lnTo>
                  <a:lnTo>
                    <a:pt x="764" y="183"/>
                  </a:lnTo>
                  <a:cubicBezTo>
                    <a:pt x="764" y="182"/>
                    <a:pt x="764" y="181"/>
                    <a:pt x="764" y="181"/>
                  </a:cubicBezTo>
                  <a:lnTo>
                    <a:pt x="764" y="181"/>
                  </a:lnTo>
                  <a:cubicBezTo>
                    <a:pt x="771" y="180"/>
                    <a:pt x="777" y="178"/>
                    <a:pt x="784" y="177"/>
                  </a:cubicBezTo>
                  <a:lnTo>
                    <a:pt x="784" y="177"/>
                  </a:lnTo>
                  <a:cubicBezTo>
                    <a:pt x="783" y="175"/>
                    <a:pt x="781" y="172"/>
                    <a:pt x="780" y="169"/>
                  </a:cubicBezTo>
                  <a:lnTo>
                    <a:pt x="780" y="169"/>
                  </a:lnTo>
                  <a:cubicBezTo>
                    <a:pt x="780" y="164"/>
                    <a:pt x="778" y="163"/>
                    <a:pt x="773" y="163"/>
                  </a:cubicBezTo>
                  <a:lnTo>
                    <a:pt x="773" y="163"/>
                  </a:lnTo>
                  <a:cubicBezTo>
                    <a:pt x="765" y="163"/>
                    <a:pt x="757" y="164"/>
                    <a:pt x="748" y="166"/>
                  </a:cubicBezTo>
                  <a:lnTo>
                    <a:pt x="748" y="166"/>
                  </a:lnTo>
                  <a:cubicBezTo>
                    <a:pt x="739" y="168"/>
                    <a:pt x="731" y="168"/>
                    <a:pt x="723" y="168"/>
                  </a:cubicBezTo>
                  <a:lnTo>
                    <a:pt x="723" y="168"/>
                  </a:lnTo>
                  <a:cubicBezTo>
                    <a:pt x="711" y="169"/>
                    <a:pt x="699" y="168"/>
                    <a:pt x="688" y="168"/>
                  </a:cubicBezTo>
                  <a:lnTo>
                    <a:pt x="688" y="168"/>
                  </a:lnTo>
                  <a:cubicBezTo>
                    <a:pt x="684" y="168"/>
                    <a:pt x="679" y="166"/>
                    <a:pt x="674" y="166"/>
                  </a:cubicBezTo>
                  <a:lnTo>
                    <a:pt x="674" y="166"/>
                  </a:lnTo>
                  <a:cubicBezTo>
                    <a:pt x="656" y="165"/>
                    <a:pt x="637" y="169"/>
                    <a:pt x="617" y="164"/>
                  </a:cubicBezTo>
                  <a:lnTo>
                    <a:pt x="617" y="164"/>
                  </a:lnTo>
                  <a:cubicBezTo>
                    <a:pt x="612" y="163"/>
                    <a:pt x="608" y="165"/>
                    <a:pt x="602" y="166"/>
                  </a:cubicBezTo>
                  <a:lnTo>
                    <a:pt x="602" y="166"/>
                  </a:lnTo>
                  <a:cubicBezTo>
                    <a:pt x="592" y="168"/>
                    <a:pt x="582" y="170"/>
                    <a:pt x="572" y="171"/>
                  </a:cubicBezTo>
                  <a:lnTo>
                    <a:pt x="572" y="171"/>
                  </a:lnTo>
                  <a:cubicBezTo>
                    <a:pt x="563" y="172"/>
                    <a:pt x="555" y="175"/>
                    <a:pt x="546" y="176"/>
                  </a:cubicBezTo>
                  <a:lnTo>
                    <a:pt x="546" y="176"/>
                  </a:lnTo>
                  <a:cubicBezTo>
                    <a:pt x="533" y="177"/>
                    <a:pt x="522" y="176"/>
                    <a:pt x="510" y="177"/>
                  </a:cubicBezTo>
                  <a:lnTo>
                    <a:pt x="510" y="177"/>
                  </a:lnTo>
                  <a:cubicBezTo>
                    <a:pt x="498" y="177"/>
                    <a:pt x="487" y="177"/>
                    <a:pt x="475" y="177"/>
                  </a:cubicBezTo>
                  <a:lnTo>
                    <a:pt x="475" y="177"/>
                  </a:lnTo>
                  <a:cubicBezTo>
                    <a:pt x="471" y="177"/>
                    <a:pt x="468" y="177"/>
                    <a:pt x="465" y="177"/>
                  </a:cubicBezTo>
                  <a:lnTo>
                    <a:pt x="465" y="177"/>
                  </a:lnTo>
                  <a:cubicBezTo>
                    <a:pt x="463" y="177"/>
                    <a:pt x="462" y="175"/>
                    <a:pt x="461" y="175"/>
                  </a:cubicBezTo>
                  <a:lnTo>
                    <a:pt x="461" y="175"/>
                  </a:lnTo>
                  <a:cubicBezTo>
                    <a:pt x="462" y="173"/>
                    <a:pt x="463" y="172"/>
                    <a:pt x="465" y="172"/>
                  </a:cubicBezTo>
                  <a:lnTo>
                    <a:pt x="465" y="172"/>
                  </a:lnTo>
                  <a:cubicBezTo>
                    <a:pt x="466" y="172"/>
                    <a:pt x="468" y="172"/>
                    <a:pt x="469" y="171"/>
                  </a:cubicBezTo>
                  <a:lnTo>
                    <a:pt x="469" y="171"/>
                  </a:lnTo>
                  <a:cubicBezTo>
                    <a:pt x="470" y="170"/>
                    <a:pt x="472" y="169"/>
                    <a:pt x="473" y="169"/>
                  </a:cubicBezTo>
                  <a:lnTo>
                    <a:pt x="473" y="169"/>
                  </a:lnTo>
                  <a:cubicBezTo>
                    <a:pt x="491" y="168"/>
                    <a:pt x="509" y="168"/>
                    <a:pt x="528" y="166"/>
                  </a:cubicBezTo>
                  <a:lnTo>
                    <a:pt x="528" y="166"/>
                  </a:lnTo>
                  <a:cubicBezTo>
                    <a:pt x="538" y="166"/>
                    <a:pt x="548" y="165"/>
                    <a:pt x="558" y="164"/>
                  </a:cubicBezTo>
                  <a:lnTo>
                    <a:pt x="558" y="164"/>
                  </a:lnTo>
                  <a:cubicBezTo>
                    <a:pt x="575" y="163"/>
                    <a:pt x="591" y="161"/>
                    <a:pt x="608" y="160"/>
                  </a:cubicBezTo>
                  <a:lnTo>
                    <a:pt x="608" y="160"/>
                  </a:lnTo>
                  <a:cubicBezTo>
                    <a:pt x="628" y="159"/>
                    <a:pt x="649" y="157"/>
                    <a:pt x="670" y="157"/>
                  </a:cubicBezTo>
                  <a:lnTo>
                    <a:pt x="670" y="157"/>
                  </a:lnTo>
                  <a:cubicBezTo>
                    <a:pt x="686" y="157"/>
                    <a:pt x="704" y="159"/>
                    <a:pt x="721" y="160"/>
                  </a:cubicBezTo>
                  <a:lnTo>
                    <a:pt x="721" y="160"/>
                  </a:lnTo>
                  <a:cubicBezTo>
                    <a:pt x="734" y="160"/>
                    <a:pt x="748" y="160"/>
                    <a:pt x="760" y="160"/>
                  </a:cubicBezTo>
                  <a:lnTo>
                    <a:pt x="760" y="160"/>
                  </a:lnTo>
                  <a:cubicBezTo>
                    <a:pt x="765" y="160"/>
                    <a:pt x="770" y="160"/>
                    <a:pt x="775" y="160"/>
                  </a:cubicBezTo>
                  <a:lnTo>
                    <a:pt x="775" y="160"/>
                  </a:lnTo>
                  <a:cubicBezTo>
                    <a:pt x="774" y="155"/>
                    <a:pt x="773" y="151"/>
                    <a:pt x="771" y="148"/>
                  </a:cubicBezTo>
                  <a:lnTo>
                    <a:pt x="771" y="148"/>
                  </a:lnTo>
                  <a:cubicBezTo>
                    <a:pt x="771" y="146"/>
                    <a:pt x="770" y="144"/>
                    <a:pt x="769" y="144"/>
                  </a:cubicBezTo>
                  <a:lnTo>
                    <a:pt x="769" y="144"/>
                  </a:lnTo>
                  <a:cubicBezTo>
                    <a:pt x="758" y="144"/>
                    <a:pt x="748" y="144"/>
                    <a:pt x="737" y="144"/>
                  </a:cubicBezTo>
                  <a:lnTo>
                    <a:pt x="737" y="144"/>
                  </a:lnTo>
                  <a:cubicBezTo>
                    <a:pt x="724" y="144"/>
                    <a:pt x="711" y="144"/>
                    <a:pt x="697" y="143"/>
                  </a:cubicBezTo>
                  <a:lnTo>
                    <a:pt x="697" y="143"/>
                  </a:lnTo>
                  <a:cubicBezTo>
                    <a:pt x="697" y="143"/>
                    <a:pt x="696" y="142"/>
                    <a:pt x="694" y="142"/>
                  </a:cubicBezTo>
                  <a:lnTo>
                    <a:pt x="694" y="142"/>
                  </a:lnTo>
                  <a:cubicBezTo>
                    <a:pt x="694" y="141"/>
                    <a:pt x="696" y="141"/>
                    <a:pt x="696" y="140"/>
                  </a:cubicBezTo>
                  <a:lnTo>
                    <a:pt x="768" y="140"/>
                  </a:lnTo>
                  <a:lnTo>
                    <a:pt x="768" y="140"/>
                  </a:lnTo>
                  <a:cubicBezTo>
                    <a:pt x="769" y="140"/>
                    <a:pt x="769" y="139"/>
                    <a:pt x="769" y="137"/>
                  </a:cubicBezTo>
                  <a:lnTo>
                    <a:pt x="769" y="137"/>
                  </a:lnTo>
                  <a:cubicBezTo>
                    <a:pt x="764" y="130"/>
                    <a:pt x="760" y="122"/>
                    <a:pt x="755" y="114"/>
                  </a:cubicBezTo>
                  <a:lnTo>
                    <a:pt x="755" y="114"/>
                  </a:lnTo>
                  <a:cubicBezTo>
                    <a:pt x="753" y="111"/>
                    <a:pt x="751" y="108"/>
                    <a:pt x="749" y="108"/>
                  </a:cubicBezTo>
                  <a:lnTo>
                    <a:pt x="749" y="108"/>
                  </a:lnTo>
                  <a:cubicBezTo>
                    <a:pt x="738" y="105"/>
                    <a:pt x="728" y="104"/>
                    <a:pt x="717" y="104"/>
                  </a:cubicBezTo>
                  <a:lnTo>
                    <a:pt x="717" y="104"/>
                  </a:lnTo>
                  <a:cubicBezTo>
                    <a:pt x="711" y="103"/>
                    <a:pt x="706" y="104"/>
                    <a:pt x="700" y="105"/>
                  </a:cubicBezTo>
                  <a:lnTo>
                    <a:pt x="700" y="105"/>
                  </a:lnTo>
                  <a:cubicBezTo>
                    <a:pt x="696" y="105"/>
                    <a:pt x="691" y="108"/>
                    <a:pt x="688" y="106"/>
                  </a:cubicBezTo>
                  <a:lnTo>
                    <a:pt x="688" y="106"/>
                  </a:lnTo>
                  <a:cubicBezTo>
                    <a:pt x="679" y="103"/>
                    <a:pt x="670" y="106"/>
                    <a:pt x="662" y="105"/>
                  </a:cubicBezTo>
                  <a:lnTo>
                    <a:pt x="662" y="105"/>
                  </a:lnTo>
                  <a:cubicBezTo>
                    <a:pt x="659" y="105"/>
                    <a:pt x="658" y="105"/>
                    <a:pt x="657" y="104"/>
                  </a:cubicBezTo>
                  <a:lnTo>
                    <a:pt x="657" y="104"/>
                  </a:lnTo>
                  <a:lnTo>
                    <a:pt x="657" y="103"/>
                  </a:lnTo>
                  <a:lnTo>
                    <a:pt x="657" y="103"/>
                  </a:lnTo>
                  <a:cubicBezTo>
                    <a:pt x="670" y="99"/>
                    <a:pt x="685" y="97"/>
                    <a:pt x="699" y="96"/>
                  </a:cubicBezTo>
                  <a:lnTo>
                    <a:pt x="699" y="96"/>
                  </a:lnTo>
                  <a:cubicBezTo>
                    <a:pt x="713" y="95"/>
                    <a:pt x="729" y="96"/>
                    <a:pt x="743" y="97"/>
                  </a:cubicBezTo>
                  <a:lnTo>
                    <a:pt x="743" y="97"/>
                  </a:lnTo>
                  <a:cubicBezTo>
                    <a:pt x="741" y="95"/>
                    <a:pt x="740" y="92"/>
                    <a:pt x="738" y="91"/>
                  </a:cubicBezTo>
                  <a:lnTo>
                    <a:pt x="738" y="91"/>
                  </a:lnTo>
                  <a:cubicBezTo>
                    <a:pt x="733" y="82"/>
                    <a:pt x="725" y="77"/>
                    <a:pt x="716" y="77"/>
                  </a:cubicBezTo>
                  <a:lnTo>
                    <a:pt x="716" y="77"/>
                  </a:lnTo>
                  <a:cubicBezTo>
                    <a:pt x="686" y="76"/>
                    <a:pt x="658" y="76"/>
                    <a:pt x="629" y="76"/>
                  </a:cubicBezTo>
                  <a:lnTo>
                    <a:pt x="629" y="76"/>
                  </a:lnTo>
                  <a:cubicBezTo>
                    <a:pt x="620" y="75"/>
                    <a:pt x="612" y="75"/>
                    <a:pt x="605" y="75"/>
                  </a:cubicBezTo>
                  <a:lnTo>
                    <a:pt x="605" y="75"/>
                  </a:lnTo>
                  <a:cubicBezTo>
                    <a:pt x="604" y="75"/>
                    <a:pt x="603" y="72"/>
                    <a:pt x="602" y="72"/>
                  </a:cubicBezTo>
                  <a:lnTo>
                    <a:pt x="602" y="72"/>
                  </a:lnTo>
                  <a:cubicBezTo>
                    <a:pt x="603" y="71"/>
                    <a:pt x="604" y="70"/>
                    <a:pt x="605" y="70"/>
                  </a:cubicBezTo>
                  <a:lnTo>
                    <a:pt x="605" y="70"/>
                  </a:lnTo>
                  <a:cubicBezTo>
                    <a:pt x="613" y="69"/>
                    <a:pt x="622" y="68"/>
                    <a:pt x="631" y="68"/>
                  </a:cubicBezTo>
                  <a:lnTo>
                    <a:pt x="631" y="68"/>
                  </a:lnTo>
                  <a:cubicBezTo>
                    <a:pt x="648" y="68"/>
                    <a:pt x="665" y="67"/>
                    <a:pt x="683" y="69"/>
                  </a:cubicBezTo>
                  <a:lnTo>
                    <a:pt x="683" y="69"/>
                  </a:lnTo>
                  <a:cubicBezTo>
                    <a:pt x="693" y="71"/>
                    <a:pt x="704" y="70"/>
                    <a:pt x="714" y="70"/>
                  </a:cubicBezTo>
                  <a:lnTo>
                    <a:pt x="714" y="70"/>
                  </a:lnTo>
                  <a:cubicBezTo>
                    <a:pt x="716" y="70"/>
                    <a:pt x="717" y="70"/>
                    <a:pt x="718" y="69"/>
                  </a:cubicBezTo>
                  <a:lnTo>
                    <a:pt x="718" y="69"/>
                  </a:lnTo>
                  <a:cubicBezTo>
                    <a:pt x="714" y="67"/>
                    <a:pt x="712" y="64"/>
                    <a:pt x="709" y="62"/>
                  </a:cubicBezTo>
                  <a:lnTo>
                    <a:pt x="709" y="62"/>
                  </a:lnTo>
                  <a:cubicBezTo>
                    <a:pt x="701" y="56"/>
                    <a:pt x="694" y="53"/>
                    <a:pt x="689" y="47"/>
                  </a:cubicBezTo>
                  <a:lnTo>
                    <a:pt x="689" y="47"/>
                  </a:lnTo>
                  <a:cubicBezTo>
                    <a:pt x="680" y="39"/>
                    <a:pt x="670" y="36"/>
                    <a:pt x="660" y="35"/>
                  </a:cubicBezTo>
                  <a:lnTo>
                    <a:pt x="660" y="35"/>
                  </a:lnTo>
                  <a:cubicBezTo>
                    <a:pt x="647" y="34"/>
                    <a:pt x="632" y="34"/>
                    <a:pt x="617" y="33"/>
                  </a:cubicBezTo>
                  <a:lnTo>
                    <a:pt x="617" y="33"/>
                  </a:lnTo>
                  <a:cubicBezTo>
                    <a:pt x="616" y="33"/>
                    <a:pt x="614" y="30"/>
                    <a:pt x="612" y="30"/>
                  </a:cubicBezTo>
                  <a:lnTo>
                    <a:pt x="612" y="30"/>
                  </a:lnTo>
                  <a:cubicBezTo>
                    <a:pt x="612" y="29"/>
                    <a:pt x="612" y="29"/>
                    <a:pt x="613" y="28"/>
                  </a:cubicBezTo>
                  <a:lnTo>
                    <a:pt x="613" y="28"/>
                  </a:lnTo>
                  <a:cubicBezTo>
                    <a:pt x="623" y="27"/>
                    <a:pt x="633" y="25"/>
                    <a:pt x="643" y="24"/>
                  </a:cubicBezTo>
                  <a:lnTo>
                    <a:pt x="643" y="24"/>
                  </a:lnTo>
                  <a:cubicBezTo>
                    <a:pt x="639" y="23"/>
                    <a:pt x="636" y="21"/>
                    <a:pt x="631" y="20"/>
                  </a:cubicBezTo>
                  <a:lnTo>
                    <a:pt x="631" y="20"/>
                  </a:lnTo>
                  <a:cubicBezTo>
                    <a:pt x="627" y="19"/>
                    <a:pt x="620" y="18"/>
                    <a:pt x="614" y="16"/>
                  </a:cubicBezTo>
                  <a:lnTo>
                    <a:pt x="614" y="16"/>
                  </a:lnTo>
                  <a:cubicBezTo>
                    <a:pt x="600" y="15"/>
                    <a:pt x="588" y="10"/>
                    <a:pt x="573" y="14"/>
                  </a:cubicBezTo>
                  <a:lnTo>
                    <a:pt x="573" y="14"/>
                  </a:lnTo>
                  <a:cubicBezTo>
                    <a:pt x="562" y="16"/>
                    <a:pt x="549" y="16"/>
                    <a:pt x="537" y="19"/>
                  </a:cubicBezTo>
                  <a:lnTo>
                    <a:pt x="537" y="19"/>
                  </a:lnTo>
                  <a:cubicBezTo>
                    <a:pt x="529" y="21"/>
                    <a:pt x="522" y="23"/>
                    <a:pt x="513" y="25"/>
                  </a:cubicBezTo>
                  <a:lnTo>
                    <a:pt x="513" y="25"/>
                  </a:lnTo>
                  <a:cubicBezTo>
                    <a:pt x="508" y="28"/>
                    <a:pt x="503" y="30"/>
                    <a:pt x="498" y="33"/>
                  </a:cubicBezTo>
                  <a:lnTo>
                    <a:pt x="498" y="33"/>
                  </a:lnTo>
                  <a:cubicBezTo>
                    <a:pt x="503" y="35"/>
                    <a:pt x="508" y="36"/>
                    <a:pt x="513" y="39"/>
                  </a:cubicBezTo>
                  <a:lnTo>
                    <a:pt x="513" y="39"/>
                  </a:lnTo>
                  <a:cubicBezTo>
                    <a:pt x="513" y="39"/>
                    <a:pt x="515" y="40"/>
                    <a:pt x="515" y="41"/>
                  </a:cubicBezTo>
                  <a:lnTo>
                    <a:pt x="515" y="41"/>
                  </a:lnTo>
                  <a:cubicBezTo>
                    <a:pt x="515" y="42"/>
                    <a:pt x="513" y="43"/>
                    <a:pt x="512" y="43"/>
                  </a:cubicBezTo>
                  <a:lnTo>
                    <a:pt x="512" y="43"/>
                  </a:lnTo>
                  <a:cubicBezTo>
                    <a:pt x="508" y="42"/>
                    <a:pt x="502" y="41"/>
                    <a:pt x="497" y="41"/>
                  </a:cubicBezTo>
                  <a:lnTo>
                    <a:pt x="497" y="41"/>
                  </a:lnTo>
                  <a:cubicBezTo>
                    <a:pt x="492" y="41"/>
                    <a:pt x="488" y="39"/>
                    <a:pt x="484" y="41"/>
                  </a:cubicBezTo>
                  <a:lnTo>
                    <a:pt x="484" y="41"/>
                  </a:lnTo>
                  <a:cubicBezTo>
                    <a:pt x="472" y="49"/>
                    <a:pt x="461" y="59"/>
                    <a:pt x="449" y="68"/>
                  </a:cubicBezTo>
                  <a:lnTo>
                    <a:pt x="449" y="68"/>
                  </a:lnTo>
                  <a:cubicBezTo>
                    <a:pt x="446" y="69"/>
                    <a:pt x="445" y="72"/>
                    <a:pt x="442" y="74"/>
                  </a:cubicBezTo>
                  <a:lnTo>
                    <a:pt x="442" y="74"/>
                  </a:lnTo>
                  <a:cubicBezTo>
                    <a:pt x="450" y="75"/>
                    <a:pt x="458" y="76"/>
                    <a:pt x="467" y="76"/>
                  </a:cubicBezTo>
                  <a:lnTo>
                    <a:pt x="467" y="76"/>
                  </a:lnTo>
                  <a:cubicBezTo>
                    <a:pt x="468" y="77"/>
                    <a:pt x="469" y="79"/>
                    <a:pt x="470" y="80"/>
                  </a:cubicBezTo>
                  <a:lnTo>
                    <a:pt x="470" y="80"/>
                  </a:lnTo>
                  <a:cubicBezTo>
                    <a:pt x="468" y="80"/>
                    <a:pt x="467" y="81"/>
                    <a:pt x="466" y="82"/>
                  </a:cubicBezTo>
                  <a:lnTo>
                    <a:pt x="466" y="82"/>
                  </a:lnTo>
                  <a:cubicBezTo>
                    <a:pt x="457" y="82"/>
                    <a:pt x="449" y="82"/>
                    <a:pt x="441" y="81"/>
                  </a:cubicBezTo>
                  <a:lnTo>
                    <a:pt x="441" y="81"/>
                  </a:lnTo>
                  <a:cubicBezTo>
                    <a:pt x="438" y="81"/>
                    <a:pt x="436" y="80"/>
                    <a:pt x="435" y="81"/>
                  </a:cubicBezTo>
                  <a:lnTo>
                    <a:pt x="435" y="81"/>
                  </a:lnTo>
                  <a:cubicBezTo>
                    <a:pt x="430" y="87"/>
                    <a:pt x="426" y="92"/>
                    <a:pt x="421" y="99"/>
                  </a:cubicBezTo>
                  <a:lnTo>
                    <a:pt x="421" y="99"/>
                  </a:lnTo>
                  <a:cubicBezTo>
                    <a:pt x="490" y="99"/>
                    <a:pt x="559" y="97"/>
                    <a:pt x="629" y="104"/>
                  </a:cubicBezTo>
                  <a:lnTo>
                    <a:pt x="629" y="104"/>
                  </a:lnTo>
                  <a:cubicBezTo>
                    <a:pt x="627" y="105"/>
                    <a:pt x="625" y="106"/>
                    <a:pt x="623" y="106"/>
                  </a:cubicBezTo>
                  <a:lnTo>
                    <a:pt x="623" y="106"/>
                  </a:lnTo>
                  <a:cubicBezTo>
                    <a:pt x="618" y="108"/>
                    <a:pt x="612" y="108"/>
                    <a:pt x="608" y="106"/>
                  </a:cubicBezTo>
                  <a:lnTo>
                    <a:pt x="608" y="106"/>
                  </a:lnTo>
                  <a:cubicBezTo>
                    <a:pt x="599" y="106"/>
                    <a:pt x="591" y="104"/>
                    <a:pt x="582" y="104"/>
                  </a:cubicBezTo>
                  <a:lnTo>
                    <a:pt x="582" y="104"/>
                  </a:lnTo>
                  <a:cubicBezTo>
                    <a:pt x="562" y="104"/>
                    <a:pt x="542" y="106"/>
                    <a:pt x="521" y="108"/>
                  </a:cubicBezTo>
                  <a:lnTo>
                    <a:pt x="521" y="108"/>
                  </a:lnTo>
                  <a:cubicBezTo>
                    <a:pt x="516" y="108"/>
                    <a:pt x="510" y="106"/>
                    <a:pt x="506" y="108"/>
                  </a:cubicBezTo>
                  <a:lnTo>
                    <a:pt x="506" y="108"/>
                  </a:lnTo>
                  <a:cubicBezTo>
                    <a:pt x="488" y="109"/>
                    <a:pt x="471" y="110"/>
                    <a:pt x="455" y="111"/>
                  </a:cubicBezTo>
                  <a:lnTo>
                    <a:pt x="455" y="111"/>
                  </a:lnTo>
                  <a:cubicBezTo>
                    <a:pt x="447" y="112"/>
                    <a:pt x="438" y="111"/>
                    <a:pt x="430" y="111"/>
                  </a:cubicBezTo>
                  <a:lnTo>
                    <a:pt x="430" y="111"/>
                  </a:lnTo>
                  <a:cubicBezTo>
                    <a:pt x="429" y="111"/>
                    <a:pt x="427" y="111"/>
                    <a:pt x="426" y="111"/>
                  </a:cubicBezTo>
                  <a:lnTo>
                    <a:pt x="426" y="111"/>
                  </a:lnTo>
                  <a:cubicBezTo>
                    <a:pt x="421" y="106"/>
                    <a:pt x="414" y="108"/>
                    <a:pt x="410" y="112"/>
                  </a:cubicBezTo>
                  <a:lnTo>
                    <a:pt x="410" y="112"/>
                  </a:lnTo>
                  <a:cubicBezTo>
                    <a:pt x="409" y="116"/>
                    <a:pt x="407" y="119"/>
                    <a:pt x="406" y="122"/>
                  </a:cubicBezTo>
                  <a:lnTo>
                    <a:pt x="406" y="122"/>
                  </a:lnTo>
                  <a:cubicBezTo>
                    <a:pt x="400" y="132"/>
                    <a:pt x="394" y="144"/>
                    <a:pt x="388" y="156"/>
                  </a:cubicBezTo>
                  <a:lnTo>
                    <a:pt x="388" y="156"/>
                  </a:lnTo>
                  <a:cubicBezTo>
                    <a:pt x="386" y="160"/>
                    <a:pt x="385" y="163"/>
                    <a:pt x="383" y="168"/>
                  </a:cubicBezTo>
                  <a:lnTo>
                    <a:pt x="383" y="168"/>
                  </a:lnTo>
                  <a:cubicBezTo>
                    <a:pt x="397" y="169"/>
                    <a:pt x="410" y="170"/>
                    <a:pt x="425" y="171"/>
                  </a:cubicBezTo>
                  <a:lnTo>
                    <a:pt x="425" y="171"/>
                  </a:lnTo>
                  <a:cubicBezTo>
                    <a:pt x="426" y="171"/>
                    <a:pt x="427" y="172"/>
                    <a:pt x="429" y="173"/>
                  </a:cubicBezTo>
                  <a:lnTo>
                    <a:pt x="429" y="173"/>
                  </a:lnTo>
                  <a:cubicBezTo>
                    <a:pt x="429" y="173"/>
                    <a:pt x="430" y="176"/>
                    <a:pt x="431" y="177"/>
                  </a:cubicBezTo>
                  <a:lnTo>
                    <a:pt x="431" y="177"/>
                  </a:lnTo>
                  <a:cubicBezTo>
                    <a:pt x="430" y="177"/>
                    <a:pt x="430" y="178"/>
                    <a:pt x="430" y="178"/>
                  </a:cubicBezTo>
                  <a:lnTo>
                    <a:pt x="430" y="178"/>
                  </a:lnTo>
                  <a:cubicBezTo>
                    <a:pt x="414" y="177"/>
                    <a:pt x="397" y="176"/>
                    <a:pt x="381" y="173"/>
                  </a:cubicBezTo>
                  <a:lnTo>
                    <a:pt x="381" y="173"/>
                  </a:lnTo>
                  <a:cubicBezTo>
                    <a:pt x="380" y="180"/>
                    <a:pt x="377" y="184"/>
                    <a:pt x="376" y="190"/>
                  </a:cubicBezTo>
                  <a:close/>
                  <a:moveTo>
                    <a:pt x="361" y="241"/>
                  </a:moveTo>
                  <a:lnTo>
                    <a:pt x="361" y="241"/>
                  </a:lnTo>
                  <a:cubicBezTo>
                    <a:pt x="362" y="231"/>
                    <a:pt x="362" y="221"/>
                    <a:pt x="365" y="210"/>
                  </a:cubicBezTo>
                  <a:lnTo>
                    <a:pt x="365" y="210"/>
                  </a:lnTo>
                  <a:cubicBezTo>
                    <a:pt x="369" y="192"/>
                    <a:pt x="371" y="175"/>
                    <a:pt x="378" y="159"/>
                  </a:cubicBezTo>
                  <a:lnTo>
                    <a:pt x="378" y="159"/>
                  </a:lnTo>
                  <a:cubicBezTo>
                    <a:pt x="382" y="151"/>
                    <a:pt x="383" y="144"/>
                    <a:pt x="387" y="137"/>
                  </a:cubicBezTo>
                  <a:lnTo>
                    <a:pt x="387" y="137"/>
                  </a:lnTo>
                  <a:cubicBezTo>
                    <a:pt x="391" y="126"/>
                    <a:pt x="396" y="117"/>
                    <a:pt x="402" y="106"/>
                  </a:cubicBezTo>
                  <a:lnTo>
                    <a:pt x="402" y="106"/>
                  </a:lnTo>
                  <a:cubicBezTo>
                    <a:pt x="406" y="100"/>
                    <a:pt x="410" y="91"/>
                    <a:pt x="415" y="84"/>
                  </a:cubicBezTo>
                  <a:lnTo>
                    <a:pt x="415" y="84"/>
                  </a:lnTo>
                  <a:cubicBezTo>
                    <a:pt x="420" y="79"/>
                    <a:pt x="426" y="72"/>
                    <a:pt x="431" y="67"/>
                  </a:cubicBezTo>
                  <a:lnTo>
                    <a:pt x="431" y="67"/>
                  </a:lnTo>
                  <a:cubicBezTo>
                    <a:pt x="438" y="60"/>
                    <a:pt x="447" y="53"/>
                    <a:pt x="454" y="47"/>
                  </a:cubicBezTo>
                  <a:lnTo>
                    <a:pt x="454" y="47"/>
                  </a:lnTo>
                  <a:cubicBezTo>
                    <a:pt x="457" y="44"/>
                    <a:pt x="460" y="42"/>
                    <a:pt x="463" y="40"/>
                  </a:cubicBezTo>
                  <a:lnTo>
                    <a:pt x="463" y="40"/>
                  </a:lnTo>
                  <a:cubicBezTo>
                    <a:pt x="470" y="36"/>
                    <a:pt x="477" y="30"/>
                    <a:pt x="484" y="27"/>
                  </a:cubicBezTo>
                  <a:lnTo>
                    <a:pt x="484" y="27"/>
                  </a:lnTo>
                  <a:cubicBezTo>
                    <a:pt x="491" y="23"/>
                    <a:pt x="498" y="21"/>
                    <a:pt x="506" y="19"/>
                  </a:cubicBezTo>
                  <a:lnTo>
                    <a:pt x="506" y="19"/>
                  </a:lnTo>
                  <a:cubicBezTo>
                    <a:pt x="507" y="19"/>
                    <a:pt x="508" y="18"/>
                    <a:pt x="510" y="16"/>
                  </a:cubicBezTo>
                  <a:lnTo>
                    <a:pt x="510" y="16"/>
                  </a:lnTo>
                  <a:cubicBezTo>
                    <a:pt x="519" y="10"/>
                    <a:pt x="529" y="9"/>
                    <a:pt x="539" y="5"/>
                  </a:cubicBezTo>
                  <a:lnTo>
                    <a:pt x="539" y="5"/>
                  </a:lnTo>
                  <a:cubicBezTo>
                    <a:pt x="558" y="0"/>
                    <a:pt x="578" y="1"/>
                    <a:pt x="597" y="3"/>
                  </a:cubicBezTo>
                  <a:lnTo>
                    <a:pt x="597" y="3"/>
                  </a:lnTo>
                  <a:cubicBezTo>
                    <a:pt x="610" y="5"/>
                    <a:pt x="622" y="9"/>
                    <a:pt x="633" y="11"/>
                  </a:cubicBezTo>
                  <a:lnTo>
                    <a:pt x="633" y="11"/>
                  </a:lnTo>
                  <a:cubicBezTo>
                    <a:pt x="642" y="14"/>
                    <a:pt x="650" y="18"/>
                    <a:pt x="657" y="21"/>
                  </a:cubicBezTo>
                  <a:lnTo>
                    <a:pt x="657" y="21"/>
                  </a:lnTo>
                  <a:cubicBezTo>
                    <a:pt x="671" y="25"/>
                    <a:pt x="683" y="33"/>
                    <a:pt x="694" y="42"/>
                  </a:cubicBezTo>
                  <a:lnTo>
                    <a:pt x="694" y="42"/>
                  </a:lnTo>
                  <a:cubicBezTo>
                    <a:pt x="706" y="50"/>
                    <a:pt x="717" y="59"/>
                    <a:pt x="728" y="68"/>
                  </a:cubicBezTo>
                  <a:lnTo>
                    <a:pt x="728" y="68"/>
                  </a:lnTo>
                  <a:cubicBezTo>
                    <a:pt x="737" y="75"/>
                    <a:pt x="746" y="81"/>
                    <a:pt x="752" y="91"/>
                  </a:cubicBezTo>
                  <a:lnTo>
                    <a:pt x="752" y="91"/>
                  </a:lnTo>
                  <a:cubicBezTo>
                    <a:pt x="758" y="102"/>
                    <a:pt x="766" y="110"/>
                    <a:pt x="770" y="123"/>
                  </a:cubicBezTo>
                  <a:lnTo>
                    <a:pt x="770" y="123"/>
                  </a:lnTo>
                  <a:cubicBezTo>
                    <a:pt x="771" y="129"/>
                    <a:pt x="773" y="137"/>
                    <a:pt x="779" y="140"/>
                  </a:cubicBezTo>
                  <a:lnTo>
                    <a:pt x="779" y="140"/>
                  </a:lnTo>
                  <a:cubicBezTo>
                    <a:pt x="780" y="140"/>
                    <a:pt x="780" y="141"/>
                    <a:pt x="780" y="142"/>
                  </a:cubicBezTo>
                  <a:lnTo>
                    <a:pt x="780" y="142"/>
                  </a:lnTo>
                  <a:cubicBezTo>
                    <a:pt x="780" y="149"/>
                    <a:pt x="783" y="155"/>
                    <a:pt x="788" y="160"/>
                  </a:cubicBezTo>
                  <a:lnTo>
                    <a:pt x="788" y="160"/>
                  </a:lnTo>
                  <a:lnTo>
                    <a:pt x="788" y="161"/>
                  </a:lnTo>
                  <a:lnTo>
                    <a:pt x="788" y="161"/>
                  </a:lnTo>
                  <a:cubicBezTo>
                    <a:pt x="791" y="175"/>
                    <a:pt x="795" y="189"/>
                    <a:pt x="799" y="203"/>
                  </a:cubicBezTo>
                  <a:lnTo>
                    <a:pt x="799" y="203"/>
                  </a:lnTo>
                  <a:cubicBezTo>
                    <a:pt x="800" y="209"/>
                    <a:pt x="801" y="216"/>
                    <a:pt x="802" y="222"/>
                  </a:cubicBezTo>
                  <a:lnTo>
                    <a:pt x="802" y="222"/>
                  </a:lnTo>
                  <a:cubicBezTo>
                    <a:pt x="805" y="229"/>
                    <a:pt x="806" y="236"/>
                    <a:pt x="809" y="242"/>
                  </a:cubicBezTo>
                  <a:lnTo>
                    <a:pt x="809" y="242"/>
                  </a:lnTo>
                  <a:cubicBezTo>
                    <a:pt x="809" y="243"/>
                    <a:pt x="809" y="245"/>
                    <a:pt x="810" y="246"/>
                  </a:cubicBezTo>
                  <a:lnTo>
                    <a:pt x="810" y="246"/>
                  </a:lnTo>
                  <a:cubicBezTo>
                    <a:pt x="815" y="247"/>
                    <a:pt x="821" y="247"/>
                    <a:pt x="829" y="249"/>
                  </a:cubicBezTo>
                  <a:lnTo>
                    <a:pt x="829" y="249"/>
                  </a:lnTo>
                  <a:cubicBezTo>
                    <a:pt x="847" y="250"/>
                    <a:pt x="865" y="251"/>
                    <a:pt x="884" y="253"/>
                  </a:cubicBezTo>
                  <a:lnTo>
                    <a:pt x="884" y="253"/>
                  </a:lnTo>
                  <a:cubicBezTo>
                    <a:pt x="898" y="255"/>
                    <a:pt x="912" y="256"/>
                    <a:pt x="926" y="258"/>
                  </a:cubicBezTo>
                  <a:lnTo>
                    <a:pt x="926" y="258"/>
                  </a:lnTo>
                  <a:cubicBezTo>
                    <a:pt x="939" y="260"/>
                    <a:pt x="952" y="260"/>
                    <a:pt x="965" y="262"/>
                  </a:cubicBezTo>
                  <a:lnTo>
                    <a:pt x="965" y="262"/>
                  </a:lnTo>
                  <a:cubicBezTo>
                    <a:pt x="973" y="263"/>
                    <a:pt x="980" y="265"/>
                    <a:pt x="988" y="265"/>
                  </a:cubicBezTo>
                  <a:lnTo>
                    <a:pt x="988" y="265"/>
                  </a:lnTo>
                  <a:cubicBezTo>
                    <a:pt x="1003" y="267"/>
                    <a:pt x="1019" y="269"/>
                    <a:pt x="1033" y="270"/>
                  </a:cubicBezTo>
                  <a:lnTo>
                    <a:pt x="1033" y="270"/>
                  </a:lnTo>
                  <a:cubicBezTo>
                    <a:pt x="1048" y="272"/>
                    <a:pt x="1063" y="273"/>
                    <a:pt x="1079" y="276"/>
                  </a:cubicBezTo>
                  <a:lnTo>
                    <a:pt x="1079" y="276"/>
                  </a:lnTo>
                  <a:cubicBezTo>
                    <a:pt x="1093" y="278"/>
                    <a:pt x="1105" y="281"/>
                    <a:pt x="1119" y="285"/>
                  </a:cubicBezTo>
                  <a:lnTo>
                    <a:pt x="1119" y="285"/>
                  </a:lnTo>
                  <a:cubicBezTo>
                    <a:pt x="1128" y="287"/>
                    <a:pt x="1137" y="290"/>
                    <a:pt x="1144" y="299"/>
                  </a:cubicBezTo>
                  <a:lnTo>
                    <a:pt x="1144" y="299"/>
                  </a:lnTo>
                  <a:cubicBezTo>
                    <a:pt x="1147" y="303"/>
                    <a:pt x="1153" y="305"/>
                    <a:pt x="1156" y="310"/>
                  </a:cubicBezTo>
                  <a:lnTo>
                    <a:pt x="1156" y="310"/>
                  </a:lnTo>
                  <a:cubicBezTo>
                    <a:pt x="1163" y="318"/>
                    <a:pt x="1163" y="326"/>
                    <a:pt x="1156" y="333"/>
                  </a:cubicBezTo>
                  <a:lnTo>
                    <a:pt x="1156" y="333"/>
                  </a:lnTo>
                  <a:cubicBezTo>
                    <a:pt x="1153" y="337"/>
                    <a:pt x="1148" y="341"/>
                    <a:pt x="1143" y="344"/>
                  </a:cubicBezTo>
                  <a:lnTo>
                    <a:pt x="1143" y="344"/>
                  </a:lnTo>
                  <a:cubicBezTo>
                    <a:pt x="1138" y="347"/>
                    <a:pt x="1133" y="351"/>
                    <a:pt x="1127" y="354"/>
                  </a:cubicBezTo>
                  <a:lnTo>
                    <a:pt x="1127" y="354"/>
                  </a:lnTo>
                  <a:cubicBezTo>
                    <a:pt x="1125" y="356"/>
                    <a:pt x="1124" y="357"/>
                    <a:pt x="1123" y="357"/>
                  </a:cubicBezTo>
                  <a:lnTo>
                    <a:pt x="1123" y="357"/>
                  </a:lnTo>
                  <a:cubicBezTo>
                    <a:pt x="1114" y="359"/>
                    <a:pt x="1103" y="361"/>
                    <a:pt x="1094" y="364"/>
                  </a:cubicBezTo>
                  <a:lnTo>
                    <a:pt x="1094" y="364"/>
                  </a:lnTo>
                  <a:cubicBezTo>
                    <a:pt x="1086" y="366"/>
                    <a:pt x="1077" y="370"/>
                    <a:pt x="1069" y="372"/>
                  </a:cubicBezTo>
                  <a:lnTo>
                    <a:pt x="1069" y="372"/>
                  </a:lnTo>
                  <a:cubicBezTo>
                    <a:pt x="1060" y="374"/>
                    <a:pt x="1051" y="375"/>
                    <a:pt x="1040" y="378"/>
                  </a:cubicBezTo>
                  <a:lnTo>
                    <a:pt x="1040" y="378"/>
                  </a:lnTo>
                  <a:cubicBezTo>
                    <a:pt x="1028" y="379"/>
                    <a:pt x="1015" y="379"/>
                    <a:pt x="1003" y="383"/>
                  </a:cubicBezTo>
                  <a:lnTo>
                    <a:pt x="1003" y="383"/>
                  </a:lnTo>
                  <a:cubicBezTo>
                    <a:pt x="991" y="386"/>
                    <a:pt x="976" y="385"/>
                    <a:pt x="962" y="386"/>
                  </a:cubicBezTo>
                  <a:lnTo>
                    <a:pt x="962" y="386"/>
                  </a:lnTo>
                  <a:cubicBezTo>
                    <a:pt x="950" y="387"/>
                    <a:pt x="936" y="388"/>
                    <a:pt x="923" y="391"/>
                  </a:cubicBezTo>
                  <a:lnTo>
                    <a:pt x="923" y="391"/>
                  </a:lnTo>
                  <a:cubicBezTo>
                    <a:pt x="913" y="392"/>
                    <a:pt x="902" y="393"/>
                    <a:pt x="892" y="395"/>
                  </a:cubicBezTo>
                  <a:lnTo>
                    <a:pt x="892" y="395"/>
                  </a:lnTo>
                  <a:cubicBezTo>
                    <a:pt x="881" y="397"/>
                    <a:pt x="871" y="400"/>
                    <a:pt x="861" y="402"/>
                  </a:cubicBezTo>
                  <a:lnTo>
                    <a:pt x="861" y="402"/>
                  </a:lnTo>
                  <a:cubicBezTo>
                    <a:pt x="849" y="403"/>
                    <a:pt x="835" y="403"/>
                    <a:pt x="824" y="403"/>
                  </a:cubicBezTo>
                  <a:lnTo>
                    <a:pt x="824" y="403"/>
                  </a:lnTo>
                  <a:cubicBezTo>
                    <a:pt x="809" y="403"/>
                    <a:pt x="793" y="403"/>
                    <a:pt x="778" y="404"/>
                  </a:cubicBezTo>
                  <a:lnTo>
                    <a:pt x="778" y="404"/>
                  </a:lnTo>
                  <a:cubicBezTo>
                    <a:pt x="775" y="404"/>
                    <a:pt x="774" y="405"/>
                    <a:pt x="773" y="407"/>
                  </a:cubicBezTo>
                  <a:lnTo>
                    <a:pt x="773" y="407"/>
                  </a:lnTo>
                  <a:cubicBezTo>
                    <a:pt x="769" y="415"/>
                    <a:pt x="765" y="424"/>
                    <a:pt x="761" y="433"/>
                  </a:cubicBezTo>
                  <a:lnTo>
                    <a:pt x="761" y="433"/>
                  </a:lnTo>
                  <a:cubicBezTo>
                    <a:pt x="760" y="434"/>
                    <a:pt x="761" y="437"/>
                    <a:pt x="761" y="440"/>
                  </a:cubicBezTo>
                  <a:lnTo>
                    <a:pt x="761" y="440"/>
                  </a:lnTo>
                  <a:cubicBezTo>
                    <a:pt x="760" y="440"/>
                    <a:pt x="758" y="440"/>
                    <a:pt x="757" y="440"/>
                  </a:cubicBezTo>
                  <a:lnTo>
                    <a:pt x="757" y="440"/>
                  </a:lnTo>
                  <a:cubicBezTo>
                    <a:pt x="754" y="445"/>
                    <a:pt x="751" y="448"/>
                    <a:pt x="749" y="452"/>
                  </a:cubicBezTo>
                  <a:lnTo>
                    <a:pt x="749" y="452"/>
                  </a:lnTo>
                  <a:cubicBezTo>
                    <a:pt x="744" y="459"/>
                    <a:pt x="740" y="465"/>
                    <a:pt x="735" y="471"/>
                  </a:cubicBezTo>
                  <a:lnTo>
                    <a:pt x="735" y="471"/>
                  </a:lnTo>
                  <a:cubicBezTo>
                    <a:pt x="732" y="474"/>
                    <a:pt x="729" y="478"/>
                    <a:pt x="724" y="481"/>
                  </a:cubicBezTo>
                  <a:lnTo>
                    <a:pt x="724" y="481"/>
                  </a:lnTo>
                  <a:cubicBezTo>
                    <a:pt x="719" y="485"/>
                    <a:pt x="714" y="488"/>
                    <a:pt x="709" y="492"/>
                  </a:cubicBezTo>
                  <a:lnTo>
                    <a:pt x="709" y="492"/>
                  </a:lnTo>
                  <a:lnTo>
                    <a:pt x="708" y="493"/>
                  </a:lnTo>
                  <a:lnTo>
                    <a:pt x="708" y="493"/>
                  </a:lnTo>
                  <a:cubicBezTo>
                    <a:pt x="708" y="500"/>
                    <a:pt x="703" y="498"/>
                    <a:pt x="699" y="498"/>
                  </a:cubicBezTo>
                  <a:lnTo>
                    <a:pt x="699" y="498"/>
                  </a:lnTo>
                  <a:cubicBezTo>
                    <a:pt x="696" y="499"/>
                    <a:pt x="692" y="500"/>
                    <a:pt x="689" y="503"/>
                  </a:cubicBezTo>
                  <a:lnTo>
                    <a:pt x="689" y="503"/>
                  </a:lnTo>
                  <a:cubicBezTo>
                    <a:pt x="684" y="506"/>
                    <a:pt x="678" y="510"/>
                    <a:pt x="673" y="512"/>
                  </a:cubicBezTo>
                  <a:lnTo>
                    <a:pt x="673" y="512"/>
                  </a:lnTo>
                  <a:cubicBezTo>
                    <a:pt x="669" y="514"/>
                    <a:pt x="664" y="516"/>
                    <a:pt x="658" y="518"/>
                  </a:cubicBezTo>
                  <a:lnTo>
                    <a:pt x="658" y="518"/>
                  </a:lnTo>
                  <a:cubicBezTo>
                    <a:pt x="649" y="521"/>
                    <a:pt x="639" y="525"/>
                    <a:pt x="629" y="527"/>
                  </a:cubicBezTo>
                  <a:lnTo>
                    <a:pt x="629" y="527"/>
                  </a:lnTo>
                  <a:cubicBezTo>
                    <a:pt x="617" y="529"/>
                    <a:pt x="607" y="532"/>
                    <a:pt x="594" y="532"/>
                  </a:cubicBezTo>
                  <a:lnTo>
                    <a:pt x="594" y="532"/>
                  </a:lnTo>
                  <a:cubicBezTo>
                    <a:pt x="581" y="533"/>
                    <a:pt x="567" y="533"/>
                    <a:pt x="552" y="531"/>
                  </a:cubicBezTo>
                  <a:lnTo>
                    <a:pt x="552" y="531"/>
                  </a:lnTo>
                  <a:cubicBezTo>
                    <a:pt x="539" y="529"/>
                    <a:pt x="527" y="526"/>
                    <a:pt x="513" y="523"/>
                  </a:cubicBezTo>
                  <a:lnTo>
                    <a:pt x="513" y="523"/>
                  </a:lnTo>
                  <a:cubicBezTo>
                    <a:pt x="502" y="518"/>
                    <a:pt x="490" y="511"/>
                    <a:pt x="479" y="503"/>
                  </a:cubicBezTo>
                  <a:lnTo>
                    <a:pt x="479" y="503"/>
                  </a:lnTo>
                  <a:cubicBezTo>
                    <a:pt x="472" y="496"/>
                    <a:pt x="465" y="493"/>
                    <a:pt x="457" y="487"/>
                  </a:cubicBezTo>
                  <a:lnTo>
                    <a:pt x="457" y="487"/>
                  </a:lnTo>
                  <a:cubicBezTo>
                    <a:pt x="445" y="476"/>
                    <a:pt x="432" y="466"/>
                    <a:pt x="422" y="452"/>
                  </a:cubicBezTo>
                  <a:lnTo>
                    <a:pt x="422" y="452"/>
                  </a:lnTo>
                  <a:cubicBezTo>
                    <a:pt x="414" y="442"/>
                    <a:pt x="406" y="430"/>
                    <a:pt x="397" y="418"/>
                  </a:cubicBezTo>
                  <a:lnTo>
                    <a:pt x="397" y="418"/>
                  </a:lnTo>
                  <a:cubicBezTo>
                    <a:pt x="395" y="415"/>
                    <a:pt x="394" y="411"/>
                    <a:pt x="392" y="407"/>
                  </a:cubicBezTo>
                  <a:lnTo>
                    <a:pt x="392" y="407"/>
                  </a:lnTo>
                  <a:cubicBezTo>
                    <a:pt x="390" y="404"/>
                    <a:pt x="389" y="400"/>
                    <a:pt x="387" y="397"/>
                  </a:cubicBezTo>
                  <a:lnTo>
                    <a:pt x="387" y="397"/>
                  </a:lnTo>
                  <a:cubicBezTo>
                    <a:pt x="387" y="397"/>
                    <a:pt x="385" y="395"/>
                    <a:pt x="383" y="395"/>
                  </a:cubicBezTo>
                  <a:lnTo>
                    <a:pt x="383" y="395"/>
                  </a:lnTo>
                  <a:cubicBezTo>
                    <a:pt x="376" y="395"/>
                    <a:pt x="370" y="395"/>
                    <a:pt x="364" y="395"/>
                  </a:cubicBezTo>
                  <a:lnTo>
                    <a:pt x="364" y="395"/>
                  </a:lnTo>
                  <a:cubicBezTo>
                    <a:pt x="352" y="395"/>
                    <a:pt x="341" y="395"/>
                    <a:pt x="330" y="394"/>
                  </a:cubicBezTo>
                  <a:lnTo>
                    <a:pt x="330" y="394"/>
                  </a:lnTo>
                  <a:cubicBezTo>
                    <a:pt x="308" y="394"/>
                    <a:pt x="285" y="393"/>
                    <a:pt x="262" y="392"/>
                  </a:cubicBezTo>
                  <a:lnTo>
                    <a:pt x="262" y="392"/>
                  </a:lnTo>
                  <a:cubicBezTo>
                    <a:pt x="234" y="391"/>
                    <a:pt x="206" y="390"/>
                    <a:pt x="178" y="387"/>
                  </a:cubicBezTo>
                  <a:lnTo>
                    <a:pt x="178" y="387"/>
                  </a:lnTo>
                  <a:cubicBezTo>
                    <a:pt x="165" y="387"/>
                    <a:pt x="152" y="384"/>
                    <a:pt x="139" y="383"/>
                  </a:cubicBezTo>
                  <a:lnTo>
                    <a:pt x="139" y="383"/>
                  </a:lnTo>
                  <a:cubicBezTo>
                    <a:pt x="129" y="382"/>
                    <a:pt x="120" y="382"/>
                    <a:pt x="112" y="380"/>
                  </a:cubicBezTo>
                  <a:lnTo>
                    <a:pt x="112" y="380"/>
                  </a:lnTo>
                  <a:cubicBezTo>
                    <a:pt x="105" y="378"/>
                    <a:pt x="98" y="375"/>
                    <a:pt x="90" y="373"/>
                  </a:cubicBezTo>
                  <a:lnTo>
                    <a:pt x="90" y="373"/>
                  </a:lnTo>
                  <a:cubicBezTo>
                    <a:pt x="88" y="372"/>
                    <a:pt x="86" y="372"/>
                    <a:pt x="83" y="372"/>
                  </a:cubicBezTo>
                  <a:lnTo>
                    <a:pt x="83" y="372"/>
                  </a:lnTo>
                  <a:cubicBezTo>
                    <a:pt x="74" y="370"/>
                    <a:pt x="65" y="369"/>
                    <a:pt x="56" y="366"/>
                  </a:cubicBezTo>
                  <a:lnTo>
                    <a:pt x="56" y="366"/>
                  </a:lnTo>
                  <a:cubicBezTo>
                    <a:pt x="48" y="365"/>
                    <a:pt x="42" y="362"/>
                    <a:pt x="34" y="358"/>
                  </a:cubicBezTo>
                  <a:lnTo>
                    <a:pt x="34" y="358"/>
                  </a:lnTo>
                  <a:cubicBezTo>
                    <a:pt x="26" y="352"/>
                    <a:pt x="18" y="346"/>
                    <a:pt x="9" y="339"/>
                  </a:cubicBezTo>
                  <a:lnTo>
                    <a:pt x="9" y="339"/>
                  </a:lnTo>
                  <a:cubicBezTo>
                    <a:pt x="2" y="332"/>
                    <a:pt x="0" y="324"/>
                    <a:pt x="5" y="311"/>
                  </a:cubicBezTo>
                  <a:lnTo>
                    <a:pt x="5" y="311"/>
                  </a:lnTo>
                  <a:cubicBezTo>
                    <a:pt x="8" y="299"/>
                    <a:pt x="17" y="294"/>
                    <a:pt x="26" y="291"/>
                  </a:cubicBezTo>
                  <a:lnTo>
                    <a:pt x="26" y="291"/>
                  </a:lnTo>
                  <a:cubicBezTo>
                    <a:pt x="36" y="287"/>
                    <a:pt x="46" y="283"/>
                    <a:pt x="57" y="279"/>
                  </a:cubicBezTo>
                  <a:lnTo>
                    <a:pt x="57" y="279"/>
                  </a:lnTo>
                  <a:cubicBezTo>
                    <a:pt x="67" y="276"/>
                    <a:pt x="77" y="273"/>
                    <a:pt x="87" y="270"/>
                  </a:cubicBezTo>
                  <a:lnTo>
                    <a:pt x="87" y="270"/>
                  </a:lnTo>
                  <a:cubicBezTo>
                    <a:pt x="90" y="269"/>
                    <a:pt x="94" y="269"/>
                    <a:pt x="97" y="269"/>
                  </a:cubicBezTo>
                  <a:lnTo>
                    <a:pt x="97" y="269"/>
                  </a:lnTo>
                  <a:cubicBezTo>
                    <a:pt x="112" y="266"/>
                    <a:pt x="127" y="265"/>
                    <a:pt x="141" y="263"/>
                  </a:cubicBezTo>
                  <a:lnTo>
                    <a:pt x="141" y="263"/>
                  </a:lnTo>
                  <a:cubicBezTo>
                    <a:pt x="158" y="261"/>
                    <a:pt x="173" y="257"/>
                    <a:pt x="189" y="255"/>
                  </a:cubicBezTo>
                  <a:lnTo>
                    <a:pt x="189" y="255"/>
                  </a:lnTo>
                  <a:cubicBezTo>
                    <a:pt x="199" y="253"/>
                    <a:pt x="208" y="252"/>
                    <a:pt x="218" y="252"/>
                  </a:cubicBezTo>
                  <a:lnTo>
                    <a:pt x="218" y="252"/>
                  </a:lnTo>
                  <a:cubicBezTo>
                    <a:pt x="227" y="251"/>
                    <a:pt x="236" y="252"/>
                    <a:pt x="246" y="250"/>
                  </a:cubicBezTo>
                  <a:lnTo>
                    <a:pt x="246" y="250"/>
                  </a:lnTo>
                  <a:cubicBezTo>
                    <a:pt x="270" y="246"/>
                    <a:pt x="296" y="247"/>
                    <a:pt x="321" y="247"/>
                  </a:cubicBezTo>
                  <a:lnTo>
                    <a:pt x="321" y="247"/>
                  </a:lnTo>
                  <a:cubicBezTo>
                    <a:pt x="329" y="246"/>
                    <a:pt x="337" y="246"/>
                    <a:pt x="346" y="245"/>
                  </a:cubicBezTo>
                  <a:lnTo>
                    <a:pt x="346" y="245"/>
                  </a:lnTo>
                  <a:cubicBezTo>
                    <a:pt x="350" y="245"/>
                    <a:pt x="355" y="243"/>
                    <a:pt x="361" y="2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47" name="Freeform 3672"/>
            <p:cNvSpPr>
              <a:spLocks noChangeArrowheads="1"/>
            </p:cNvSpPr>
            <p:nvPr/>
          </p:nvSpPr>
          <p:spPr bwMode="auto">
            <a:xfrm>
              <a:off x="1472612" y="2230086"/>
              <a:ext cx="48809" cy="3571"/>
            </a:xfrm>
            <a:custGeom>
              <a:avLst/>
              <a:gdLst>
                <a:gd name="T0" fmla="*/ 177 w 179"/>
                <a:gd name="T1" fmla="*/ 5 h 13"/>
                <a:gd name="T2" fmla="*/ 177 w 179"/>
                <a:gd name="T3" fmla="*/ 5 h 13"/>
                <a:gd name="T4" fmla="*/ 158 w 179"/>
                <a:gd name="T5" fmla="*/ 5 h 13"/>
                <a:gd name="T6" fmla="*/ 158 w 179"/>
                <a:gd name="T7" fmla="*/ 5 h 13"/>
                <a:gd name="T8" fmla="*/ 140 w 179"/>
                <a:gd name="T9" fmla="*/ 10 h 13"/>
                <a:gd name="T10" fmla="*/ 140 w 179"/>
                <a:gd name="T11" fmla="*/ 10 h 13"/>
                <a:gd name="T12" fmla="*/ 132 w 179"/>
                <a:gd name="T13" fmla="*/ 10 h 13"/>
                <a:gd name="T14" fmla="*/ 132 w 179"/>
                <a:gd name="T15" fmla="*/ 10 h 13"/>
                <a:gd name="T16" fmla="*/ 104 w 179"/>
                <a:gd name="T17" fmla="*/ 12 h 13"/>
                <a:gd name="T18" fmla="*/ 104 w 179"/>
                <a:gd name="T19" fmla="*/ 12 h 13"/>
                <a:gd name="T20" fmla="*/ 81 w 179"/>
                <a:gd name="T21" fmla="*/ 10 h 13"/>
                <a:gd name="T22" fmla="*/ 81 w 179"/>
                <a:gd name="T23" fmla="*/ 10 h 13"/>
                <a:gd name="T24" fmla="*/ 72 w 179"/>
                <a:gd name="T25" fmla="*/ 10 h 13"/>
                <a:gd name="T26" fmla="*/ 72 w 179"/>
                <a:gd name="T27" fmla="*/ 10 h 13"/>
                <a:gd name="T28" fmla="*/ 14 w 179"/>
                <a:gd name="T29" fmla="*/ 10 h 13"/>
                <a:gd name="T30" fmla="*/ 0 w 179"/>
                <a:gd name="T31" fmla="*/ 10 h 13"/>
                <a:gd name="T32" fmla="*/ 0 w 179"/>
                <a:gd name="T33" fmla="*/ 10 h 13"/>
                <a:gd name="T34" fmla="*/ 0 w 179"/>
                <a:gd name="T35" fmla="*/ 9 h 13"/>
                <a:gd name="T36" fmla="*/ 0 w 179"/>
                <a:gd name="T37" fmla="*/ 9 h 13"/>
                <a:gd name="T38" fmla="*/ 13 w 179"/>
                <a:gd name="T39" fmla="*/ 5 h 13"/>
                <a:gd name="T40" fmla="*/ 13 w 179"/>
                <a:gd name="T41" fmla="*/ 5 h 13"/>
                <a:gd name="T42" fmla="*/ 81 w 179"/>
                <a:gd name="T43" fmla="*/ 4 h 13"/>
                <a:gd name="T44" fmla="*/ 81 w 179"/>
                <a:gd name="T45" fmla="*/ 4 h 13"/>
                <a:gd name="T46" fmla="*/ 140 w 179"/>
                <a:gd name="T47" fmla="*/ 3 h 13"/>
                <a:gd name="T48" fmla="*/ 140 w 179"/>
                <a:gd name="T49" fmla="*/ 3 h 13"/>
                <a:gd name="T50" fmla="*/ 172 w 179"/>
                <a:gd name="T51" fmla="*/ 0 h 13"/>
                <a:gd name="T52" fmla="*/ 172 w 179"/>
                <a:gd name="T53" fmla="*/ 0 h 13"/>
                <a:gd name="T54" fmla="*/ 177 w 179"/>
                <a:gd name="T55"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9" h="13">
                  <a:moveTo>
                    <a:pt x="177" y="5"/>
                  </a:moveTo>
                  <a:lnTo>
                    <a:pt x="177" y="5"/>
                  </a:lnTo>
                  <a:cubicBezTo>
                    <a:pt x="170" y="5"/>
                    <a:pt x="164" y="5"/>
                    <a:pt x="158" y="5"/>
                  </a:cubicBezTo>
                  <a:lnTo>
                    <a:pt x="158" y="5"/>
                  </a:lnTo>
                  <a:cubicBezTo>
                    <a:pt x="152" y="7"/>
                    <a:pt x="146" y="9"/>
                    <a:pt x="140" y="10"/>
                  </a:cubicBezTo>
                  <a:lnTo>
                    <a:pt x="140" y="10"/>
                  </a:lnTo>
                  <a:cubicBezTo>
                    <a:pt x="138" y="10"/>
                    <a:pt x="136" y="10"/>
                    <a:pt x="132" y="10"/>
                  </a:cubicBezTo>
                  <a:lnTo>
                    <a:pt x="132" y="10"/>
                  </a:lnTo>
                  <a:cubicBezTo>
                    <a:pt x="123" y="10"/>
                    <a:pt x="114" y="12"/>
                    <a:pt x="104" y="12"/>
                  </a:cubicBezTo>
                  <a:lnTo>
                    <a:pt x="104" y="12"/>
                  </a:lnTo>
                  <a:cubicBezTo>
                    <a:pt x="97" y="12"/>
                    <a:pt x="89" y="11"/>
                    <a:pt x="81" y="10"/>
                  </a:cubicBezTo>
                  <a:lnTo>
                    <a:pt x="81" y="10"/>
                  </a:lnTo>
                  <a:cubicBezTo>
                    <a:pt x="78" y="10"/>
                    <a:pt x="76" y="10"/>
                    <a:pt x="72" y="10"/>
                  </a:cubicBezTo>
                  <a:lnTo>
                    <a:pt x="72" y="10"/>
                  </a:lnTo>
                  <a:cubicBezTo>
                    <a:pt x="54" y="10"/>
                    <a:pt x="34" y="10"/>
                    <a:pt x="14" y="10"/>
                  </a:cubicBezTo>
                  <a:lnTo>
                    <a:pt x="0" y="10"/>
                  </a:lnTo>
                  <a:lnTo>
                    <a:pt x="0" y="10"/>
                  </a:lnTo>
                  <a:cubicBezTo>
                    <a:pt x="0" y="9"/>
                    <a:pt x="0" y="9"/>
                    <a:pt x="0" y="9"/>
                  </a:cubicBezTo>
                  <a:lnTo>
                    <a:pt x="0" y="9"/>
                  </a:lnTo>
                  <a:cubicBezTo>
                    <a:pt x="4" y="8"/>
                    <a:pt x="8" y="5"/>
                    <a:pt x="13" y="5"/>
                  </a:cubicBezTo>
                  <a:lnTo>
                    <a:pt x="13" y="5"/>
                  </a:lnTo>
                  <a:cubicBezTo>
                    <a:pt x="35" y="4"/>
                    <a:pt x="58" y="4"/>
                    <a:pt x="81" y="4"/>
                  </a:cubicBezTo>
                  <a:lnTo>
                    <a:pt x="81" y="4"/>
                  </a:lnTo>
                  <a:cubicBezTo>
                    <a:pt x="101" y="4"/>
                    <a:pt x="120" y="4"/>
                    <a:pt x="140" y="3"/>
                  </a:cubicBezTo>
                  <a:lnTo>
                    <a:pt x="140" y="3"/>
                  </a:lnTo>
                  <a:cubicBezTo>
                    <a:pt x="151" y="3"/>
                    <a:pt x="161" y="2"/>
                    <a:pt x="172" y="0"/>
                  </a:cubicBezTo>
                  <a:lnTo>
                    <a:pt x="172" y="0"/>
                  </a:lnTo>
                  <a:cubicBezTo>
                    <a:pt x="177" y="0"/>
                    <a:pt x="178" y="3"/>
                    <a:pt x="177" y="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48" name="Freeform 3673"/>
            <p:cNvSpPr>
              <a:spLocks noChangeArrowheads="1"/>
            </p:cNvSpPr>
            <p:nvPr/>
          </p:nvSpPr>
          <p:spPr bwMode="auto">
            <a:xfrm>
              <a:off x="1482135" y="2197943"/>
              <a:ext cx="28571" cy="2381"/>
            </a:xfrm>
            <a:custGeom>
              <a:avLst/>
              <a:gdLst>
                <a:gd name="T0" fmla="*/ 0 w 105"/>
                <a:gd name="T1" fmla="*/ 7 h 10"/>
                <a:gd name="T2" fmla="*/ 0 w 105"/>
                <a:gd name="T3" fmla="*/ 7 h 10"/>
                <a:gd name="T4" fmla="*/ 3 w 105"/>
                <a:gd name="T5" fmla="*/ 5 h 10"/>
                <a:gd name="T6" fmla="*/ 3 w 105"/>
                <a:gd name="T7" fmla="*/ 5 h 10"/>
                <a:gd name="T8" fmla="*/ 28 w 105"/>
                <a:gd name="T9" fmla="*/ 1 h 10"/>
                <a:gd name="T10" fmla="*/ 28 w 105"/>
                <a:gd name="T11" fmla="*/ 1 h 10"/>
                <a:gd name="T12" fmla="*/ 74 w 105"/>
                <a:gd name="T13" fmla="*/ 0 h 10"/>
                <a:gd name="T14" fmla="*/ 74 w 105"/>
                <a:gd name="T15" fmla="*/ 0 h 10"/>
                <a:gd name="T16" fmla="*/ 99 w 105"/>
                <a:gd name="T17" fmla="*/ 4 h 10"/>
                <a:gd name="T18" fmla="*/ 99 w 105"/>
                <a:gd name="T19" fmla="*/ 4 h 10"/>
                <a:gd name="T20" fmla="*/ 102 w 105"/>
                <a:gd name="T21" fmla="*/ 3 h 10"/>
                <a:gd name="T22" fmla="*/ 102 w 105"/>
                <a:gd name="T23" fmla="*/ 3 h 10"/>
                <a:gd name="T24" fmla="*/ 104 w 105"/>
                <a:gd name="T25" fmla="*/ 4 h 10"/>
                <a:gd name="T26" fmla="*/ 104 w 105"/>
                <a:gd name="T27" fmla="*/ 4 h 10"/>
                <a:gd name="T28" fmla="*/ 103 w 105"/>
                <a:gd name="T29" fmla="*/ 6 h 10"/>
                <a:gd name="T30" fmla="*/ 103 w 105"/>
                <a:gd name="T31" fmla="*/ 6 h 10"/>
                <a:gd name="T32" fmla="*/ 91 w 105"/>
                <a:gd name="T33" fmla="*/ 6 h 10"/>
                <a:gd name="T34" fmla="*/ 91 w 105"/>
                <a:gd name="T35" fmla="*/ 6 h 10"/>
                <a:gd name="T36" fmla="*/ 58 w 105"/>
                <a:gd name="T37" fmla="*/ 7 h 10"/>
                <a:gd name="T38" fmla="*/ 58 w 105"/>
                <a:gd name="T39" fmla="*/ 7 h 10"/>
                <a:gd name="T40" fmla="*/ 25 w 105"/>
                <a:gd name="T41" fmla="*/ 7 h 10"/>
                <a:gd name="T42" fmla="*/ 25 w 105"/>
                <a:gd name="T43" fmla="*/ 7 h 10"/>
                <a:gd name="T44" fmla="*/ 9 w 105"/>
                <a:gd name="T45" fmla="*/ 9 h 10"/>
                <a:gd name="T46" fmla="*/ 9 w 105"/>
                <a:gd name="T47" fmla="*/ 9 h 10"/>
                <a:gd name="T48" fmla="*/ 1 w 105"/>
                <a:gd name="T49" fmla="*/ 9 h 10"/>
                <a:gd name="T50" fmla="*/ 1 w 105"/>
                <a:gd name="T51" fmla="*/ 9 h 10"/>
                <a:gd name="T52" fmla="*/ 0 w 105"/>
                <a:gd name="T53"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10">
                  <a:moveTo>
                    <a:pt x="0" y="7"/>
                  </a:moveTo>
                  <a:lnTo>
                    <a:pt x="0" y="7"/>
                  </a:lnTo>
                  <a:cubicBezTo>
                    <a:pt x="1" y="6"/>
                    <a:pt x="2" y="5"/>
                    <a:pt x="3" y="5"/>
                  </a:cubicBezTo>
                  <a:lnTo>
                    <a:pt x="3" y="5"/>
                  </a:lnTo>
                  <a:cubicBezTo>
                    <a:pt x="11" y="4"/>
                    <a:pt x="20" y="1"/>
                    <a:pt x="28" y="1"/>
                  </a:cubicBezTo>
                  <a:lnTo>
                    <a:pt x="28" y="1"/>
                  </a:lnTo>
                  <a:cubicBezTo>
                    <a:pt x="43" y="0"/>
                    <a:pt x="59" y="0"/>
                    <a:pt x="74" y="0"/>
                  </a:cubicBezTo>
                  <a:lnTo>
                    <a:pt x="74" y="0"/>
                  </a:lnTo>
                  <a:cubicBezTo>
                    <a:pt x="82" y="0"/>
                    <a:pt x="90" y="3"/>
                    <a:pt x="99" y="4"/>
                  </a:cubicBezTo>
                  <a:lnTo>
                    <a:pt x="99" y="4"/>
                  </a:lnTo>
                  <a:cubicBezTo>
                    <a:pt x="100" y="4"/>
                    <a:pt x="101" y="3"/>
                    <a:pt x="102" y="3"/>
                  </a:cubicBezTo>
                  <a:lnTo>
                    <a:pt x="102" y="3"/>
                  </a:lnTo>
                  <a:cubicBezTo>
                    <a:pt x="103" y="3"/>
                    <a:pt x="103" y="4"/>
                    <a:pt x="104" y="4"/>
                  </a:cubicBezTo>
                  <a:lnTo>
                    <a:pt x="104" y="4"/>
                  </a:lnTo>
                  <a:cubicBezTo>
                    <a:pt x="104" y="5"/>
                    <a:pt x="103" y="6"/>
                    <a:pt x="103" y="6"/>
                  </a:cubicBezTo>
                  <a:lnTo>
                    <a:pt x="103" y="6"/>
                  </a:lnTo>
                  <a:cubicBezTo>
                    <a:pt x="99" y="7"/>
                    <a:pt x="95" y="6"/>
                    <a:pt x="91" y="6"/>
                  </a:cubicBezTo>
                  <a:lnTo>
                    <a:pt x="91" y="6"/>
                  </a:lnTo>
                  <a:cubicBezTo>
                    <a:pt x="80" y="6"/>
                    <a:pt x="69" y="5"/>
                    <a:pt x="58" y="7"/>
                  </a:cubicBezTo>
                  <a:lnTo>
                    <a:pt x="58" y="7"/>
                  </a:lnTo>
                  <a:cubicBezTo>
                    <a:pt x="47" y="9"/>
                    <a:pt x="36" y="9"/>
                    <a:pt x="25" y="7"/>
                  </a:cubicBezTo>
                  <a:lnTo>
                    <a:pt x="25" y="7"/>
                  </a:lnTo>
                  <a:cubicBezTo>
                    <a:pt x="21" y="7"/>
                    <a:pt x="15" y="8"/>
                    <a:pt x="9" y="9"/>
                  </a:cubicBezTo>
                  <a:lnTo>
                    <a:pt x="9" y="9"/>
                  </a:lnTo>
                  <a:cubicBezTo>
                    <a:pt x="7" y="9"/>
                    <a:pt x="4" y="9"/>
                    <a:pt x="1" y="9"/>
                  </a:cubicBezTo>
                  <a:lnTo>
                    <a:pt x="1" y="9"/>
                  </a:lnTo>
                  <a:cubicBezTo>
                    <a:pt x="1" y="8"/>
                    <a:pt x="1" y="8"/>
                    <a:pt x="0" y="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49" name="Freeform 3674"/>
            <p:cNvSpPr>
              <a:spLocks noChangeArrowheads="1"/>
            </p:cNvSpPr>
            <p:nvPr/>
          </p:nvSpPr>
          <p:spPr bwMode="auto">
            <a:xfrm>
              <a:off x="1473802" y="2205086"/>
              <a:ext cx="32143" cy="2381"/>
            </a:xfrm>
            <a:custGeom>
              <a:avLst/>
              <a:gdLst>
                <a:gd name="T0" fmla="*/ 0 w 117"/>
                <a:gd name="T1" fmla="*/ 7 h 10"/>
                <a:gd name="T2" fmla="*/ 0 w 117"/>
                <a:gd name="T3" fmla="*/ 7 h 10"/>
                <a:gd name="T4" fmla="*/ 4 w 117"/>
                <a:gd name="T5" fmla="*/ 5 h 10"/>
                <a:gd name="T6" fmla="*/ 4 w 117"/>
                <a:gd name="T7" fmla="*/ 5 h 10"/>
                <a:gd name="T8" fmla="*/ 19 w 117"/>
                <a:gd name="T9" fmla="*/ 5 h 10"/>
                <a:gd name="T10" fmla="*/ 19 w 117"/>
                <a:gd name="T11" fmla="*/ 5 h 10"/>
                <a:gd name="T12" fmla="*/ 53 w 117"/>
                <a:gd name="T13" fmla="*/ 3 h 10"/>
                <a:gd name="T14" fmla="*/ 53 w 117"/>
                <a:gd name="T15" fmla="*/ 3 h 10"/>
                <a:gd name="T16" fmla="*/ 66 w 117"/>
                <a:gd name="T17" fmla="*/ 3 h 10"/>
                <a:gd name="T18" fmla="*/ 66 w 117"/>
                <a:gd name="T19" fmla="*/ 3 h 10"/>
                <a:gd name="T20" fmla="*/ 111 w 117"/>
                <a:gd name="T21" fmla="*/ 2 h 10"/>
                <a:gd name="T22" fmla="*/ 111 w 117"/>
                <a:gd name="T23" fmla="*/ 2 h 10"/>
                <a:gd name="T24" fmla="*/ 116 w 117"/>
                <a:gd name="T25" fmla="*/ 3 h 10"/>
                <a:gd name="T26" fmla="*/ 116 w 117"/>
                <a:gd name="T27" fmla="*/ 3 h 10"/>
                <a:gd name="T28" fmla="*/ 116 w 117"/>
                <a:gd name="T29" fmla="*/ 6 h 10"/>
                <a:gd name="T30" fmla="*/ 116 w 117"/>
                <a:gd name="T31" fmla="*/ 6 h 10"/>
                <a:gd name="T32" fmla="*/ 112 w 117"/>
                <a:gd name="T33" fmla="*/ 6 h 10"/>
                <a:gd name="T34" fmla="*/ 112 w 117"/>
                <a:gd name="T35" fmla="*/ 6 h 10"/>
                <a:gd name="T36" fmla="*/ 68 w 117"/>
                <a:gd name="T37" fmla="*/ 9 h 10"/>
                <a:gd name="T38" fmla="*/ 68 w 117"/>
                <a:gd name="T39" fmla="*/ 9 h 10"/>
                <a:gd name="T40" fmla="*/ 16 w 117"/>
                <a:gd name="T41" fmla="*/ 9 h 10"/>
                <a:gd name="T42" fmla="*/ 16 w 117"/>
                <a:gd name="T43" fmla="*/ 9 h 10"/>
                <a:gd name="T44" fmla="*/ 0 w 117"/>
                <a:gd name="T45" fmla="*/ 8 h 10"/>
                <a:gd name="T46" fmla="*/ 0 w 117"/>
                <a:gd name="T47" fmla="*/ 8 h 10"/>
                <a:gd name="T48" fmla="*/ 0 w 117"/>
                <a:gd name="T4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0">
                  <a:moveTo>
                    <a:pt x="0" y="7"/>
                  </a:moveTo>
                  <a:lnTo>
                    <a:pt x="0" y="7"/>
                  </a:lnTo>
                  <a:cubicBezTo>
                    <a:pt x="1" y="6"/>
                    <a:pt x="2" y="5"/>
                    <a:pt x="4" y="5"/>
                  </a:cubicBezTo>
                  <a:lnTo>
                    <a:pt x="4" y="5"/>
                  </a:lnTo>
                  <a:cubicBezTo>
                    <a:pt x="9" y="5"/>
                    <a:pt x="14" y="6"/>
                    <a:pt x="19" y="5"/>
                  </a:cubicBezTo>
                  <a:lnTo>
                    <a:pt x="19" y="5"/>
                  </a:lnTo>
                  <a:cubicBezTo>
                    <a:pt x="31" y="5"/>
                    <a:pt x="41" y="5"/>
                    <a:pt x="53" y="3"/>
                  </a:cubicBezTo>
                  <a:lnTo>
                    <a:pt x="53" y="3"/>
                  </a:lnTo>
                  <a:cubicBezTo>
                    <a:pt x="56" y="3"/>
                    <a:pt x="61" y="5"/>
                    <a:pt x="66" y="3"/>
                  </a:cubicBezTo>
                  <a:lnTo>
                    <a:pt x="66" y="3"/>
                  </a:lnTo>
                  <a:cubicBezTo>
                    <a:pt x="80" y="0"/>
                    <a:pt x="95" y="2"/>
                    <a:pt x="111" y="2"/>
                  </a:cubicBezTo>
                  <a:lnTo>
                    <a:pt x="111" y="2"/>
                  </a:lnTo>
                  <a:cubicBezTo>
                    <a:pt x="113" y="2"/>
                    <a:pt x="115" y="3"/>
                    <a:pt x="116" y="3"/>
                  </a:cubicBezTo>
                  <a:lnTo>
                    <a:pt x="116" y="3"/>
                  </a:lnTo>
                  <a:cubicBezTo>
                    <a:pt x="116" y="5"/>
                    <a:pt x="116" y="5"/>
                    <a:pt x="116" y="6"/>
                  </a:cubicBezTo>
                  <a:lnTo>
                    <a:pt x="116" y="6"/>
                  </a:lnTo>
                  <a:cubicBezTo>
                    <a:pt x="115" y="6"/>
                    <a:pt x="113" y="6"/>
                    <a:pt x="112" y="6"/>
                  </a:cubicBezTo>
                  <a:lnTo>
                    <a:pt x="112" y="6"/>
                  </a:lnTo>
                  <a:cubicBezTo>
                    <a:pt x="96" y="7"/>
                    <a:pt x="82" y="8"/>
                    <a:pt x="68" y="9"/>
                  </a:cubicBezTo>
                  <a:lnTo>
                    <a:pt x="68" y="9"/>
                  </a:lnTo>
                  <a:cubicBezTo>
                    <a:pt x="51" y="9"/>
                    <a:pt x="34" y="9"/>
                    <a:pt x="16" y="9"/>
                  </a:cubicBezTo>
                  <a:lnTo>
                    <a:pt x="16" y="9"/>
                  </a:lnTo>
                  <a:cubicBezTo>
                    <a:pt x="12" y="9"/>
                    <a:pt x="6" y="8"/>
                    <a:pt x="0" y="8"/>
                  </a:cubicBezTo>
                  <a:lnTo>
                    <a:pt x="0" y="8"/>
                  </a:lnTo>
                  <a:lnTo>
                    <a:pt x="0" y="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0" name="Freeform 3675"/>
            <p:cNvSpPr>
              <a:spLocks noChangeArrowheads="1"/>
            </p:cNvSpPr>
            <p:nvPr/>
          </p:nvSpPr>
          <p:spPr bwMode="auto">
            <a:xfrm>
              <a:off x="1449993" y="2211038"/>
              <a:ext cx="32143" cy="2381"/>
            </a:xfrm>
            <a:custGeom>
              <a:avLst/>
              <a:gdLst>
                <a:gd name="T0" fmla="*/ 117 w 118"/>
                <a:gd name="T1" fmla="*/ 6 h 10"/>
                <a:gd name="T2" fmla="*/ 117 w 118"/>
                <a:gd name="T3" fmla="*/ 6 h 10"/>
                <a:gd name="T4" fmla="*/ 112 w 118"/>
                <a:gd name="T5" fmla="*/ 9 h 10"/>
                <a:gd name="T6" fmla="*/ 112 w 118"/>
                <a:gd name="T7" fmla="*/ 9 h 10"/>
                <a:gd name="T8" fmla="*/ 93 w 118"/>
                <a:gd name="T9" fmla="*/ 7 h 10"/>
                <a:gd name="T10" fmla="*/ 93 w 118"/>
                <a:gd name="T11" fmla="*/ 7 h 10"/>
                <a:gd name="T12" fmla="*/ 51 w 118"/>
                <a:gd name="T13" fmla="*/ 6 h 10"/>
                <a:gd name="T14" fmla="*/ 51 w 118"/>
                <a:gd name="T15" fmla="*/ 6 h 10"/>
                <a:gd name="T16" fmla="*/ 3 w 118"/>
                <a:gd name="T17" fmla="*/ 9 h 10"/>
                <a:gd name="T18" fmla="*/ 3 w 118"/>
                <a:gd name="T19" fmla="*/ 9 h 10"/>
                <a:gd name="T20" fmla="*/ 0 w 118"/>
                <a:gd name="T21" fmla="*/ 7 h 10"/>
                <a:gd name="T22" fmla="*/ 0 w 118"/>
                <a:gd name="T23" fmla="*/ 7 h 10"/>
                <a:gd name="T24" fmla="*/ 5 w 118"/>
                <a:gd name="T25" fmla="*/ 4 h 10"/>
                <a:gd name="T26" fmla="*/ 5 w 118"/>
                <a:gd name="T27" fmla="*/ 4 h 10"/>
                <a:gd name="T28" fmla="*/ 51 w 118"/>
                <a:gd name="T29" fmla="*/ 1 h 10"/>
                <a:gd name="T30" fmla="*/ 51 w 118"/>
                <a:gd name="T31" fmla="*/ 1 h 10"/>
                <a:gd name="T32" fmla="*/ 77 w 118"/>
                <a:gd name="T33" fmla="*/ 1 h 10"/>
                <a:gd name="T34" fmla="*/ 77 w 118"/>
                <a:gd name="T35" fmla="*/ 1 h 10"/>
                <a:gd name="T36" fmla="*/ 79 w 118"/>
                <a:gd name="T37" fmla="*/ 1 h 10"/>
                <a:gd name="T38" fmla="*/ 79 w 118"/>
                <a:gd name="T39" fmla="*/ 1 h 10"/>
                <a:gd name="T40" fmla="*/ 115 w 118"/>
                <a:gd name="T41" fmla="*/ 4 h 10"/>
                <a:gd name="T42" fmla="*/ 115 w 118"/>
                <a:gd name="T43" fmla="*/ 4 h 10"/>
                <a:gd name="T44" fmla="*/ 117 w 118"/>
                <a:gd name="T4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 h="10">
                  <a:moveTo>
                    <a:pt x="117" y="6"/>
                  </a:moveTo>
                  <a:lnTo>
                    <a:pt x="117" y="6"/>
                  </a:lnTo>
                  <a:cubicBezTo>
                    <a:pt x="114" y="7"/>
                    <a:pt x="113" y="9"/>
                    <a:pt x="112" y="9"/>
                  </a:cubicBezTo>
                  <a:lnTo>
                    <a:pt x="112" y="9"/>
                  </a:lnTo>
                  <a:cubicBezTo>
                    <a:pt x="105" y="8"/>
                    <a:pt x="99" y="7"/>
                    <a:pt x="93" y="7"/>
                  </a:cubicBezTo>
                  <a:lnTo>
                    <a:pt x="93" y="7"/>
                  </a:lnTo>
                  <a:cubicBezTo>
                    <a:pt x="79" y="6"/>
                    <a:pt x="65" y="6"/>
                    <a:pt x="51" y="6"/>
                  </a:cubicBezTo>
                  <a:lnTo>
                    <a:pt x="51" y="6"/>
                  </a:lnTo>
                  <a:cubicBezTo>
                    <a:pt x="36" y="6"/>
                    <a:pt x="20" y="8"/>
                    <a:pt x="3" y="9"/>
                  </a:cubicBezTo>
                  <a:lnTo>
                    <a:pt x="3" y="9"/>
                  </a:lnTo>
                  <a:cubicBezTo>
                    <a:pt x="2" y="9"/>
                    <a:pt x="1" y="8"/>
                    <a:pt x="0" y="7"/>
                  </a:cubicBezTo>
                  <a:lnTo>
                    <a:pt x="0" y="7"/>
                  </a:lnTo>
                  <a:cubicBezTo>
                    <a:pt x="1" y="7"/>
                    <a:pt x="2" y="6"/>
                    <a:pt x="5" y="4"/>
                  </a:cubicBezTo>
                  <a:lnTo>
                    <a:pt x="5" y="4"/>
                  </a:lnTo>
                  <a:cubicBezTo>
                    <a:pt x="20" y="3"/>
                    <a:pt x="36" y="2"/>
                    <a:pt x="51" y="1"/>
                  </a:cubicBezTo>
                  <a:lnTo>
                    <a:pt x="51" y="1"/>
                  </a:lnTo>
                  <a:cubicBezTo>
                    <a:pt x="59" y="0"/>
                    <a:pt x="68" y="1"/>
                    <a:pt x="77" y="1"/>
                  </a:cubicBezTo>
                  <a:lnTo>
                    <a:pt x="77" y="1"/>
                  </a:lnTo>
                  <a:cubicBezTo>
                    <a:pt x="78" y="1"/>
                    <a:pt x="78" y="1"/>
                    <a:pt x="79" y="1"/>
                  </a:cubicBezTo>
                  <a:lnTo>
                    <a:pt x="79" y="1"/>
                  </a:lnTo>
                  <a:cubicBezTo>
                    <a:pt x="91" y="2"/>
                    <a:pt x="103" y="3"/>
                    <a:pt x="115" y="4"/>
                  </a:cubicBezTo>
                  <a:lnTo>
                    <a:pt x="115" y="4"/>
                  </a:lnTo>
                  <a:lnTo>
                    <a:pt x="117" y="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1" name="Freeform 3676"/>
            <p:cNvSpPr>
              <a:spLocks noChangeArrowheads="1"/>
            </p:cNvSpPr>
            <p:nvPr/>
          </p:nvSpPr>
          <p:spPr bwMode="auto">
            <a:xfrm>
              <a:off x="1449992" y="2199133"/>
              <a:ext cx="28571" cy="3571"/>
            </a:xfrm>
            <a:custGeom>
              <a:avLst/>
              <a:gdLst>
                <a:gd name="T0" fmla="*/ 0 w 105"/>
                <a:gd name="T1" fmla="*/ 8 h 12"/>
                <a:gd name="T2" fmla="*/ 0 w 105"/>
                <a:gd name="T3" fmla="*/ 8 h 12"/>
                <a:gd name="T4" fmla="*/ 23 w 105"/>
                <a:gd name="T5" fmla="*/ 5 h 12"/>
                <a:gd name="T6" fmla="*/ 23 w 105"/>
                <a:gd name="T7" fmla="*/ 5 h 12"/>
                <a:gd name="T8" fmla="*/ 51 w 105"/>
                <a:gd name="T9" fmla="*/ 5 h 12"/>
                <a:gd name="T10" fmla="*/ 51 w 105"/>
                <a:gd name="T11" fmla="*/ 5 h 12"/>
                <a:gd name="T12" fmla="*/ 61 w 105"/>
                <a:gd name="T13" fmla="*/ 4 h 12"/>
                <a:gd name="T14" fmla="*/ 61 w 105"/>
                <a:gd name="T15" fmla="*/ 4 h 12"/>
                <a:gd name="T16" fmla="*/ 94 w 105"/>
                <a:gd name="T17" fmla="*/ 3 h 12"/>
                <a:gd name="T18" fmla="*/ 94 w 105"/>
                <a:gd name="T19" fmla="*/ 3 h 12"/>
                <a:gd name="T20" fmla="*/ 103 w 105"/>
                <a:gd name="T21" fmla="*/ 0 h 12"/>
                <a:gd name="T22" fmla="*/ 103 w 105"/>
                <a:gd name="T23" fmla="*/ 0 h 12"/>
                <a:gd name="T24" fmla="*/ 104 w 105"/>
                <a:gd name="T25" fmla="*/ 3 h 12"/>
                <a:gd name="T26" fmla="*/ 104 w 105"/>
                <a:gd name="T27" fmla="*/ 3 h 12"/>
                <a:gd name="T28" fmla="*/ 102 w 105"/>
                <a:gd name="T29" fmla="*/ 5 h 12"/>
                <a:gd name="T30" fmla="*/ 102 w 105"/>
                <a:gd name="T31" fmla="*/ 5 h 12"/>
                <a:gd name="T32" fmla="*/ 91 w 105"/>
                <a:gd name="T33" fmla="*/ 7 h 12"/>
                <a:gd name="T34" fmla="*/ 91 w 105"/>
                <a:gd name="T35" fmla="*/ 7 h 12"/>
                <a:gd name="T36" fmla="*/ 63 w 105"/>
                <a:gd name="T37" fmla="*/ 8 h 12"/>
                <a:gd name="T38" fmla="*/ 63 w 105"/>
                <a:gd name="T39" fmla="*/ 8 h 12"/>
                <a:gd name="T40" fmla="*/ 34 w 105"/>
                <a:gd name="T41" fmla="*/ 9 h 12"/>
                <a:gd name="T42" fmla="*/ 34 w 105"/>
                <a:gd name="T43" fmla="*/ 9 h 12"/>
                <a:gd name="T44" fmla="*/ 17 w 105"/>
                <a:gd name="T45" fmla="*/ 9 h 12"/>
                <a:gd name="T46" fmla="*/ 17 w 105"/>
                <a:gd name="T47" fmla="*/ 9 h 12"/>
                <a:gd name="T48" fmla="*/ 6 w 105"/>
                <a:gd name="T49" fmla="*/ 11 h 12"/>
                <a:gd name="T50" fmla="*/ 6 w 105"/>
                <a:gd name="T51" fmla="*/ 11 h 12"/>
                <a:gd name="T52" fmla="*/ 0 w 105"/>
                <a:gd name="T53" fmla="*/ 11 h 12"/>
                <a:gd name="T54" fmla="*/ 0 w 105"/>
                <a:gd name="T55" fmla="*/ 11 h 12"/>
                <a:gd name="T56" fmla="*/ 0 w 105"/>
                <a:gd name="T5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5" h="12">
                  <a:moveTo>
                    <a:pt x="0" y="8"/>
                  </a:moveTo>
                  <a:lnTo>
                    <a:pt x="0" y="8"/>
                  </a:lnTo>
                  <a:cubicBezTo>
                    <a:pt x="6" y="6"/>
                    <a:pt x="15" y="4"/>
                    <a:pt x="23" y="5"/>
                  </a:cubicBezTo>
                  <a:lnTo>
                    <a:pt x="23" y="5"/>
                  </a:lnTo>
                  <a:cubicBezTo>
                    <a:pt x="32" y="6"/>
                    <a:pt x="42" y="5"/>
                    <a:pt x="51" y="5"/>
                  </a:cubicBezTo>
                  <a:lnTo>
                    <a:pt x="51" y="5"/>
                  </a:lnTo>
                  <a:cubicBezTo>
                    <a:pt x="55" y="5"/>
                    <a:pt x="59" y="4"/>
                    <a:pt x="61" y="4"/>
                  </a:cubicBezTo>
                  <a:lnTo>
                    <a:pt x="61" y="4"/>
                  </a:lnTo>
                  <a:cubicBezTo>
                    <a:pt x="71" y="4"/>
                    <a:pt x="82" y="4"/>
                    <a:pt x="94" y="3"/>
                  </a:cubicBezTo>
                  <a:lnTo>
                    <a:pt x="94" y="3"/>
                  </a:lnTo>
                  <a:cubicBezTo>
                    <a:pt x="97" y="3"/>
                    <a:pt x="100" y="2"/>
                    <a:pt x="103" y="0"/>
                  </a:cubicBezTo>
                  <a:lnTo>
                    <a:pt x="103" y="0"/>
                  </a:lnTo>
                  <a:cubicBezTo>
                    <a:pt x="103" y="2"/>
                    <a:pt x="104" y="2"/>
                    <a:pt x="104" y="3"/>
                  </a:cubicBezTo>
                  <a:lnTo>
                    <a:pt x="104" y="3"/>
                  </a:lnTo>
                  <a:cubicBezTo>
                    <a:pt x="103" y="4"/>
                    <a:pt x="103" y="5"/>
                    <a:pt x="102" y="5"/>
                  </a:cubicBezTo>
                  <a:lnTo>
                    <a:pt x="102" y="5"/>
                  </a:lnTo>
                  <a:cubicBezTo>
                    <a:pt x="99" y="6"/>
                    <a:pt x="95" y="7"/>
                    <a:pt x="91" y="7"/>
                  </a:cubicBezTo>
                  <a:lnTo>
                    <a:pt x="91" y="7"/>
                  </a:lnTo>
                  <a:cubicBezTo>
                    <a:pt x="82" y="8"/>
                    <a:pt x="72" y="7"/>
                    <a:pt x="63" y="8"/>
                  </a:cubicBezTo>
                  <a:lnTo>
                    <a:pt x="63" y="8"/>
                  </a:lnTo>
                  <a:cubicBezTo>
                    <a:pt x="52" y="8"/>
                    <a:pt x="43" y="9"/>
                    <a:pt x="34" y="9"/>
                  </a:cubicBezTo>
                  <a:lnTo>
                    <a:pt x="34" y="9"/>
                  </a:lnTo>
                  <a:cubicBezTo>
                    <a:pt x="28" y="11"/>
                    <a:pt x="22" y="9"/>
                    <a:pt x="17" y="9"/>
                  </a:cubicBezTo>
                  <a:lnTo>
                    <a:pt x="17" y="9"/>
                  </a:lnTo>
                  <a:cubicBezTo>
                    <a:pt x="14" y="9"/>
                    <a:pt x="10" y="9"/>
                    <a:pt x="6" y="11"/>
                  </a:cubicBezTo>
                  <a:lnTo>
                    <a:pt x="6" y="11"/>
                  </a:lnTo>
                  <a:cubicBezTo>
                    <a:pt x="4" y="11"/>
                    <a:pt x="2" y="11"/>
                    <a:pt x="0" y="11"/>
                  </a:cubicBezTo>
                  <a:lnTo>
                    <a:pt x="0" y="11"/>
                  </a:lnTo>
                  <a:cubicBezTo>
                    <a:pt x="0" y="9"/>
                    <a:pt x="0" y="9"/>
                    <a:pt x="0" y="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2" name="Freeform 3677"/>
            <p:cNvSpPr>
              <a:spLocks noChangeArrowheads="1"/>
            </p:cNvSpPr>
            <p:nvPr/>
          </p:nvSpPr>
          <p:spPr bwMode="auto">
            <a:xfrm>
              <a:off x="1490468" y="2211038"/>
              <a:ext cx="19048" cy="1190"/>
            </a:xfrm>
            <a:custGeom>
              <a:avLst/>
              <a:gdLst>
                <a:gd name="T0" fmla="*/ 69 w 71"/>
                <a:gd name="T1" fmla="*/ 4 h 5"/>
                <a:gd name="T2" fmla="*/ 0 w 71"/>
                <a:gd name="T3" fmla="*/ 4 h 5"/>
                <a:gd name="T4" fmla="*/ 0 w 71"/>
                <a:gd name="T5" fmla="*/ 4 h 5"/>
                <a:gd name="T6" fmla="*/ 2 w 71"/>
                <a:gd name="T7" fmla="*/ 1 h 5"/>
                <a:gd name="T8" fmla="*/ 2 w 71"/>
                <a:gd name="T9" fmla="*/ 1 h 5"/>
                <a:gd name="T10" fmla="*/ 36 w 71"/>
                <a:gd name="T11" fmla="*/ 0 h 5"/>
                <a:gd name="T12" fmla="*/ 36 w 71"/>
                <a:gd name="T13" fmla="*/ 0 h 5"/>
                <a:gd name="T14" fmla="*/ 62 w 71"/>
                <a:gd name="T15" fmla="*/ 0 h 5"/>
                <a:gd name="T16" fmla="*/ 62 w 71"/>
                <a:gd name="T17" fmla="*/ 0 h 5"/>
                <a:gd name="T18" fmla="*/ 70 w 71"/>
                <a:gd name="T19" fmla="*/ 3 h 5"/>
                <a:gd name="T20" fmla="*/ 69 w 71"/>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
                  <a:moveTo>
                    <a:pt x="69" y="4"/>
                  </a:moveTo>
                  <a:lnTo>
                    <a:pt x="0" y="4"/>
                  </a:lnTo>
                  <a:lnTo>
                    <a:pt x="0" y="4"/>
                  </a:lnTo>
                  <a:cubicBezTo>
                    <a:pt x="1" y="3"/>
                    <a:pt x="2" y="1"/>
                    <a:pt x="2" y="1"/>
                  </a:cubicBezTo>
                  <a:lnTo>
                    <a:pt x="2" y="1"/>
                  </a:lnTo>
                  <a:cubicBezTo>
                    <a:pt x="14" y="1"/>
                    <a:pt x="26" y="0"/>
                    <a:pt x="36" y="0"/>
                  </a:cubicBezTo>
                  <a:lnTo>
                    <a:pt x="36" y="0"/>
                  </a:lnTo>
                  <a:cubicBezTo>
                    <a:pt x="44" y="0"/>
                    <a:pt x="54" y="0"/>
                    <a:pt x="62" y="0"/>
                  </a:cubicBezTo>
                  <a:lnTo>
                    <a:pt x="62" y="0"/>
                  </a:lnTo>
                  <a:cubicBezTo>
                    <a:pt x="64" y="1"/>
                    <a:pt x="67" y="2"/>
                    <a:pt x="70" y="3"/>
                  </a:cubicBezTo>
                  <a:lnTo>
                    <a:pt x="69" y="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3" name="Freeform 3678"/>
            <p:cNvSpPr>
              <a:spLocks noChangeArrowheads="1"/>
            </p:cNvSpPr>
            <p:nvPr/>
          </p:nvSpPr>
          <p:spPr bwMode="auto">
            <a:xfrm>
              <a:off x="1455945" y="2184848"/>
              <a:ext cx="17857" cy="2381"/>
            </a:xfrm>
            <a:custGeom>
              <a:avLst/>
              <a:gdLst>
                <a:gd name="T0" fmla="*/ 0 w 66"/>
                <a:gd name="T1" fmla="*/ 2 h 8"/>
                <a:gd name="T2" fmla="*/ 0 w 66"/>
                <a:gd name="T3" fmla="*/ 2 h 8"/>
                <a:gd name="T4" fmla="*/ 4 w 66"/>
                <a:gd name="T5" fmla="*/ 0 h 8"/>
                <a:gd name="T6" fmla="*/ 4 w 66"/>
                <a:gd name="T7" fmla="*/ 0 h 8"/>
                <a:gd name="T8" fmla="*/ 56 w 66"/>
                <a:gd name="T9" fmla="*/ 0 h 8"/>
                <a:gd name="T10" fmla="*/ 56 w 66"/>
                <a:gd name="T11" fmla="*/ 0 h 8"/>
                <a:gd name="T12" fmla="*/ 64 w 66"/>
                <a:gd name="T13" fmla="*/ 3 h 8"/>
                <a:gd name="T14" fmla="*/ 64 w 66"/>
                <a:gd name="T15" fmla="*/ 3 h 8"/>
                <a:gd name="T16" fmla="*/ 65 w 66"/>
                <a:gd name="T17" fmla="*/ 5 h 8"/>
                <a:gd name="T18" fmla="*/ 65 w 66"/>
                <a:gd name="T19" fmla="*/ 5 h 8"/>
                <a:gd name="T20" fmla="*/ 64 w 66"/>
                <a:gd name="T21" fmla="*/ 7 h 8"/>
                <a:gd name="T22" fmla="*/ 64 w 66"/>
                <a:gd name="T23" fmla="*/ 7 h 8"/>
                <a:gd name="T24" fmla="*/ 60 w 66"/>
                <a:gd name="T25" fmla="*/ 7 h 8"/>
                <a:gd name="T26" fmla="*/ 60 w 66"/>
                <a:gd name="T27" fmla="*/ 7 h 8"/>
                <a:gd name="T28" fmla="*/ 23 w 66"/>
                <a:gd name="T29" fmla="*/ 4 h 8"/>
                <a:gd name="T30" fmla="*/ 23 w 66"/>
                <a:gd name="T31" fmla="*/ 4 h 8"/>
                <a:gd name="T32" fmla="*/ 1 w 66"/>
                <a:gd name="T33" fmla="*/ 4 h 8"/>
                <a:gd name="T34" fmla="*/ 1 w 66"/>
                <a:gd name="T35" fmla="*/ 4 h 8"/>
                <a:gd name="T36" fmla="*/ 0 w 66"/>
                <a:gd name="T3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8">
                  <a:moveTo>
                    <a:pt x="0" y="2"/>
                  </a:moveTo>
                  <a:lnTo>
                    <a:pt x="0" y="2"/>
                  </a:lnTo>
                  <a:cubicBezTo>
                    <a:pt x="1" y="1"/>
                    <a:pt x="3" y="0"/>
                    <a:pt x="4" y="0"/>
                  </a:cubicBezTo>
                  <a:lnTo>
                    <a:pt x="4" y="0"/>
                  </a:lnTo>
                  <a:cubicBezTo>
                    <a:pt x="21" y="0"/>
                    <a:pt x="38" y="0"/>
                    <a:pt x="56" y="0"/>
                  </a:cubicBezTo>
                  <a:lnTo>
                    <a:pt x="56" y="0"/>
                  </a:lnTo>
                  <a:cubicBezTo>
                    <a:pt x="58" y="0"/>
                    <a:pt x="61" y="2"/>
                    <a:pt x="64" y="3"/>
                  </a:cubicBezTo>
                  <a:lnTo>
                    <a:pt x="64" y="3"/>
                  </a:lnTo>
                  <a:cubicBezTo>
                    <a:pt x="65" y="3"/>
                    <a:pt x="65" y="4"/>
                    <a:pt x="65" y="5"/>
                  </a:cubicBezTo>
                  <a:lnTo>
                    <a:pt x="65" y="5"/>
                  </a:lnTo>
                  <a:lnTo>
                    <a:pt x="64" y="7"/>
                  </a:lnTo>
                  <a:lnTo>
                    <a:pt x="64" y="7"/>
                  </a:lnTo>
                  <a:cubicBezTo>
                    <a:pt x="63" y="7"/>
                    <a:pt x="61" y="7"/>
                    <a:pt x="60" y="7"/>
                  </a:cubicBezTo>
                  <a:lnTo>
                    <a:pt x="60" y="7"/>
                  </a:lnTo>
                  <a:cubicBezTo>
                    <a:pt x="49" y="2"/>
                    <a:pt x="36" y="4"/>
                    <a:pt x="23" y="4"/>
                  </a:cubicBezTo>
                  <a:lnTo>
                    <a:pt x="23" y="4"/>
                  </a:lnTo>
                  <a:cubicBezTo>
                    <a:pt x="16" y="4"/>
                    <a:pt x="9" y="4"/>
                    <a:pt x="1" y="4"/>
                  </a:cubicBezTo>
                  <a:lnTo>
                    <a:pt x="1" y="4"/>
                  </a:lnTo>
                  <a:cubicBezTo>
                    <a:pt x="1" y="3"/>
                    <a:pt x="1" y="2"/>
                    <a:pt x="0"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4" name="Freeform 3679"/>
            <p:cNvSpPr>
              <a:spLocks noChangeArrowheads="1"/>
            </p:cNvSpPr>
            <p:nvPr/>
          </p:nvSpPr>
          <p:spPr bwMode="auto">
            <a:xfrm>
              <a:off x="1472611" y="2141991"/>
              <a:ext cx="14286" cy="2381"/>
            </a:xfrm>
            <a:custGeom>
              <a:avLst/>
              <a:gdLst>
                <a:gd name="T0" fmla="*/ 0 w 52"/>
                <a:gd name="T1" fmla="*/ 4 h 9"/>
                <a:gd name="T2" fmla="*/ 0 w 52"/>
                <a:gd name="T3" fmla="*/ 4 h 9"/>
                <a:gd name="T4" fmla="*/ 4 w 52"/>
                <a:gd name="T5" fmla="*/ 4 h 9"/>
                <a:gd name="T6" fmla="*/ 4 w 52"/>
                <a:gd name="T7" fmla="*/ 4 h 9"/>
                <a:gd name="T8" fmla="*/ 20 w 52"/>
                <a:gd name="T9" fmla="*/ 0 h 9"/>
                <a:gd name="T10" fmla="*/ 20 w 52"/>
                <a:gd name="T11" fmla="*/ 0 h 9"/>
                <a:gd name="T12" fmla="*/ 47 w 52"/>
                <a:gd name="T13" fmla="*/ 0 h 9"/>
                <a:gd name="T14" fmla="*/ 47 w 52"/>
                <a:gd name="T15" fmla="*/ 0 h 9"/>
                <a:gd name="T16" fmla="*/ 51 w 52"/>
                <a:gd name="T17" fmla="*/ 4 h 9"/>
                <a:gd name="T18" fmla="*/ 51 w 52"/>
                <a:gd name="T19" fmla="*/ 4 h 9"/>
                <a:gd name="T20" fmla="*/ 47 w 52"/>
                <a:gd name="T21" fmla="*/ 8 h 9"/>
                <a:gd name="T22" fmla="*/ 47 w 52"/>
                <a:gd name="T23" fmla="*/ 8 h 9"/>
                <a:gd name="T24" fmla="*/ 2 w 52"/>
                <a:gd name="T25" fmla="*/ 8 h 9"/>
                <a:gd name="T26" fmla="*/ 2 w 52"/>
                <a:gd name="T27" fmla="*/ 8 h 9"/>
                <a:gd name="T28" fmla="*/ 0 w 52"/>
                <a:gd name="T29"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9">
                  <a:moveTo>
                    <a:pt x="0" y="4"/>
                  </a:moveTo>
                  <a:lnTo>
                    <a:pt x="0" y="4"/>
                  </a:lnTo>
                  <a:cubicBezTo>
                    <a:pt x="1" y="4"/>
                    <a:pt x="2" y="4"/>
                    <a:pt x="4" y="4"/>
                  </a:cubicBezTo>
                  <a:lnTo>
                    <a:pt x="4" y="4"/>
                  </a:lnTo>
                  <a:cubicBezTo>
                    <a:pt x="10" y="3"/>
                    <a:pt x="15" y="1"/>
                    <a:pt x="20" y="0"/>
                  </a:cubicBezTo>
                  <a:lnTo>
                    <a:pt x="20" y="0"/>
                  </a:lnTo>
                  <a:cubicBezTo>
                    <a:pt x="30" y="0"/>
                    <a:pt x="38" y="0"/>
                    <a:pt x="47" y="0"/>
                  </a:cubicBezTo>
                  <a:lnTo>
                    <a:pt x="47" y="0"/>
                  </a:lnTo>
                  <a:cubicBezTo>
                    <a:pt x="48" y="0"/>
                    <a:pt x="49" y="3"/>
                    <a:pt x="51" y="4"/>
                  </a:cubicBezTo>
                  <a:lnTo>
                    <a:pt x="51" y="4"/>
                  </a:lnTo>
                  <a:cubicBezTo>
                    <a:pt x="49" y="5"/>
                    <a:pt x="48" y="8"/>
                    <a:pt x="47" y="8"/>
                  </a:cubicBezTo>
                  <a:lnTo>
                    <a:pt x="47" y="8"/>
                  </a:lnTo>
                  <a:cubicBezTo>
                    <a:pt x="32" y="8"/>
                    <a:pt x="18" y="8"/>
                    <a:pt x="2" y="8"/>
                  </a:cubicBezTo>
                  <a:lnTo>
                    <a:pt x="2" y="8"/>
                  </a:lnTo>
                  <a:cubicBezTo>
                    <a:pt x="1" y="6"/>
                    <a:pt x="1" y="5"/>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5" name="Freeform 3680"/>
            <p:cNvSpPr>
              <a:spLocks noChangeArrowheads="1"/>
            </p:cNvSpPr>
            <p:nvPr/>
          </p:nvSpPr>
          <p:spPr bwMode="auto">
            <a:xfrm>
              <a:off x="1486897" y="2183657"/>
              <a:ext cx="16667" cy="2381"/>
            </a:xfrm>
            <a:custGeom>
              <a:avLst/>
              <a:gdLst>
                <a:gd name="T0" fmla="*/ 60 w 61"/>
                <a:gd name="T1" fmla="*/ 4 h 10"/>
                <a:gd name="T2" fmla="*/ 60 w 61"/>
                <a:gd name="T3" fmla="*/ 4 h 10"/>
                <a:gd name="T4" fmla="*/ 30 w 61"/>
                <a:gd name="T5" fmla="*/ 8 h 10"/>
                <a:gd name="T6" fmla="*/ 30 w 61"/>
                <a:gd name="T7" fmla="*/ 8 h 10"/>
                <a:gd name="T8" fmla="*/ 5 w 61"/>
                <a:gd name="T9" fmla="*/ 9 h 10"/>
                <a:gd name="T10" fmla="*/ 5 w 61"/>
                <a:gd name="T11" fmla="*/ 9 h 10"/>
                <a:gd name="T12" fmla="*/ 0 w 61"/>
                <a:gd name="T13" fmla="*/ 7 h 10"/>
                <a:gd name="T14" fmla="*/ 0 w 61"/>
                <a:gd name="T15" fmla="*/ 7 h 10"/>
                <a:gd name="T16" fmla="*/ 5 w 61"/>
                <a:gd name="T17" fmla="*/ 4 h 10"/>
                <a:gd name="T18" fmla="*/ 5 w 61"/>
                <a:gd name="T19" fmla="*/ 4 h 10"/>
                <a:gd name="T20" fmla="*/ 32 w 61"/>
                <a:gd name="T21" fmla="*/ 3 h 10"/>
                <a:gd name="T22" fmla="*/ 32 w 61"/>
                <a:gd name="T23" fmla="*/ 3 h 10"/>
                <a:gd name="T24" fmla="*/ 55 w 61"/>
                <a:gd name="T25" fmla="*/ 1 h 10"/>
                <a:gd name="T26" fmla="*/ 55 w 61"/>
                <a:gd name="T27" fmla="*/ 1 h 10"/>
                <a:gd name="T28" fmla="*/ 60 w 61"/>
                <a:gd name="T29"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
                  <a:moveTo>
                    <a:pt x="60" y="4"/>
                  </a:moveTo>
                  <a:lnTo>
                    <a:pt x="60" y="4"/>
                  </a:lnTo>
                  <a:cubicBezTo>
                    <a:pt x="50" y="6"/>
                    <a:pt x="40" y="7"/>
                    <a:pt x="30" y="8"/>
                  </a:cubicBezTo>
                  <a:lnTo>
                    <a:pt x="30" y="8"/>
                  </a:lnTo>
                  <a:cubicBezTo>
                    <a:pt x="23" y="8"/>
                    <a:pt x="13" y="9"/>
                    <a:pt x="5" y="9"/>
                  </a:cubicBezTo>
                  <a:lnTo>
                    <a:pt x="5" y="9"/>
                  </a:lnTo>
                  <a:cubicBezTo>
                    <a:pt x="4" y="9"/>
                    <a:pt x="1" y="8"/>
                    <a:pt x="0" y="7"/>
                  </a:cubicBezTo>
                  <a:lnTo>
                    <a:pt x="0" y="7"/>
                  </a:lnTo>
                  <a:cubicBezTo>
                    <a:pt x="1" y="7"/>
                    <a:pt x="4" y="4"/>
                    <a:pt x="5" y="4"/>
                  </a:cubicBezTo>
                  <a:lnTo>
                    <a:pt x="5" y="4"/>
                  </a:lnTo>
                  <a:cubicBezTo>
                    <a:pt x="13" y="4"/>
                    <a:pt x="23" y="3"/>
                    <a:pt x="32" y="3"/>
                  </a:cubicBezTo>
                  <a:lnTo>
                    <a:pt x="32" y="3"/>
                  </a:lnTo>
                  <a:cubicBezTo>
                    <a:pt x="40" y="3"/>
                    <a:pt x="47" y="3"/>
                    <a:pt x="55" y="1"/>
                  </a:cubicBezTo>
                  <a:lnTo>
                    <a:pt x="55" y="1"/>
                  </a:lnTo>
                  <a:cubicBezTo>
                    <a:pt x="58" y="0"/>
                    <a:pt x="60" y="0"/>
                    <a:pt x="6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6" name="Freeform 3681"/>
            <p:cNvSpPr>
              <a:spLocks noChangeArrowheads="1"/>
            </p:cNvSpPr>
            <p:nvPr/>
          </p:nvSpPr>
          <p:spPr bwMode="auto">
            <a:xfrm>
              <a:off x="1423802" y="2211038"/>
              <a:ext cx="15476" cy="2381"/>
            </a:xfrm>
            <a:custGeom>
              <a:avLst/>
              <a:gdLst>
                <a:gd name="T0" fmla="*/ 0 w 56"/>
                <a:gd name="T1" fmla="*/ 6 h 11"/>
                <a:gd name="T2" fmla="*/ 0 w 56"/>
                <a:gd name="T3" fmla="*/ 6 h 11"/>
                <a:gd name="T4" fmla="*/ 24 w 56"/>
                <a:gd name="T5" fmla="*/ 3 h 11"/>
                <a:gd name="T6" fmla="*/ 24 w 56"/>
                <a:gd name="T7" fmla="*/ 3 h 11"/>
                <a:gd name="T8" fmla="*/ 38 w 56"/>
                <a:gd name="T9" fmla="*/ 4 h 11"/>
                <a:gd name="T10" fmla="*/ 38 w 56"/>
                <a:gd name="T11" fmla="*/ 4 h 11"/>
                <a:gd name="T12" fmla="*/ 51 w 56"/>
                <a:gd name="T13" fmla="*/ 6 h 11"/>
                <a:gd name="T14" fmla="*/ 51 w 56"/>
                <a:gd name="T15" fmla="*/ 6 h 11"/>
                <a:gd name="T16" fmla="*/ 55 w 56"/>
                <a:gd name="T17" fmla="*/ 9 h 11"/>
                <a:gd name="T18" fmla="*/ 55 w 56"/>
                <a:gd name="T19" fmla="*/ 9 h 11"/>
                <a:gd name="T20" fmla="*/ 55 w 56"/>
                <a:gd name="T21" fmla="*/ 10 h 11"/>
                <a:gd name="T22" fmla="*/ 55 w 56"/>
                <a:gd name="T23" fmla="*/ 10 h 11"/>
                <a:gd name="T24" fmla="*/ 0 w 56"/>
                <a:gd name="T2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1">
                  <a:moveTo>
                    <a:pt x="0" y="6"/>
                  </a:moveTo>
                  <a:lnTo>
                    <a:pt x="0" y="6"/>
                  </a:lnTo>
                  <a:cubicBezTo>
                    <a:pt x="9" y="1"/>
                    <a:pt x="16" y="0"/>
                    <a:pt x="24" y="3"/>
                  </a:cubicBezTo>
                  <a:lnTo>
                    <a:pt x="24" y="3"/>
                  </a:lnTo>
                  <a:cubicBezTo>
                    <a:pt x="29" y="4"/>
                    <a:pt x="34" y="3"/>
                    <a:pt x="38" y="4"/>
                  </a:cubicBezTo>
                  <a:lnTo>
                    <a:pt x="38" y="4"/>
                  </a:lnTo>
                  <a:cubicBezTo>
                    <a:pt x="43" y="4"/>
                    <a:pt x="47" y="6"/>
                    <a:pt x="51" y="6"/>
                  </a:cubicBezTo>
                  <a:lnTo>
                    <a:pt x="51" y="6"/>
                  </a:lnTo>
                  <a:cubicBezTo>
                    <a:pt x="52" y="7"/>
                    <a:pt x="54" y="8"/>
                    <a:pt x="55" y="9"/>
                  </a:cubicBezTo>
                  <a:lnTo>
                    <a:pt x="55" y="9"/>
                  </a:lnTo>
                  <a:lnTo>
                    <a:pt x="55" y="10"/>
                  </a:lnTo>
                  <a:lnTo>
                    <a:pt x="55" y="10"/>
                  </a:lnTo>
                  <a:cubicBezTo>
                    <a:pt x="37" y="9"/>
                    <a:pt x="18" y="8"/>
                    <a:pt x="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7" name="Freeform 3682"/>
            <p:cNvSpPr>
              <a:spLocks noChangeArrowheads="1"/>
            </p:cNvSpPr>
            <p:nvPr/>
          </p:nvSpPr>
          <p:spPr bwMode="auto">
            <a:xfrm>
              <a:off x="1451183" y="2153896"/>
              <a:ext cx="13095" cy="2381"/>
            </a:xfrm>
            <a:custGeom>
              <a:avLst/>
              <a:gdLst>
                <a:gd name="T0" fmla="*/ 0 w 49"/>
                <a:gd name="T1" fmla="*/ 9 h 10"/>
                <a:gd name="T2" fmla="*/ 0 w 49"/>
                <a:gd name="T3" fmla="*/ 9 h 10"/>
                <a:gd name="T4" fmla="*/ 17 w 49"/>
                <a:gd name="T5" fmla="*/ 4 h 10"/>
                <a:gd name="T6" fmla="*/ 17 w 49"/>
                <a:gd name="T7" fmla="*/ 4 h 10"/>
                <a:gd name="T8" fmla="*/ 40 w 49"/>
                <a:gd name="T9" fmla="*/ 3 h 10"/>
                <a:gd name="T10" fmla="*/ 40 w 49"/>
                <a:gd name="T11" fmla="*/ 3 h 10"/>
                <a:gd name="T12" fmla="*/ 44 w 49"/>
                <a:gd name="T13" fmla="*/ 2 h 10"/>
                <a:gd name="T14" fmla="*/ 44 w 49"/>
                <a:gd name="T15" fmla="*/ 2 h 10"/>
                <a:gd name="T16" fmla="*/ 48 w 49"/>
                <a:gd name="T17" fmla="*/ 0 h 10"/>
                <a:gd name="T18" fmla="*/ 48 w 49"/>
                <a:gd name="T19" fmla="*/ 0 h 10"/>
                <a:gd name="T20" fmla="*/ 48 w 49"/>
                <a:gd name="T21" fmla="*/ 5 h 10"/>
                <a:gd name="T22" fmla="*/ 48 w 49"/>
                <a:gd name="T23" fmla="*/ 5 h 10"/>
                <a:gd name="T24" fmla="*/ 45 w 49"/>
                <a:gd name="T25" fmla="*/ 9 h 10"/>
                <a:gd name="T26" fmla="*/ 45 w 49"/>
                <a:gd name="T27" fmla="*/ 9 h 10"/>
                <a:gd name="T28" fmla="*/ 0 w 49"/>
                <a:gd name="T2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10">
                  <a:moveTo>
                    <a:pt x="0" y="9"/>
                  </a:moveTo>
                  <a:lnTo>
                    <a:pt x="0" y="9"/>
                  </a:lnTo>
                  <a:cubicBezTo>
                    <a:pt x="5" y="3"/>
                    <a:pt x="13" y="5"/>
                    <a:pt x="17" y="4"/>
                  </a:cubicBezTo>
                  <a:lnTo>
                    <a:pt x="17" y="4"/>
                  </a:lnTo>
                  <a:cubicBezTo>
                    <a:pt x="25" y="3"/>
                    <a:pt x="33" y="3"/>
                    <a:pt x="40" y="3"/>
                  </a:cubicBezTo>
                  <a:lnTo>
                    <a:pt x="40" y="3"/>
                  </a:lnTo>
                  <a:cubicBezTo>
                    <a:pt x="42" y="3"/>
                    <a:pt x="43" y="2"/>
                    <a:pt x="44" y="2"/>
                  </a:cubicBezTo>
                  <a:lnTo>
                    <a:pt x="44" y="2"/>
                  </a:lnTo>
                  <a:cubicBezTo>
                    <a:pt x="45" y="2"/>
                    <a:pt x="46" y="0"/>
                    <a:pt x="48" y="0"/>
                  </a:cubicBezTo>
                  <a:lnTo>
                    <a:pt x="48" y="0"/>
                  </a:lnTo>
                  <a:cubicBezTo>
                    <a:pt x="48" y="2"/>
                    <a:pt x="48" y="4"/>
                    <a:pt x="48" y="5"/>
                  </a:cubicBezTo>
                  <a:lnTo>
                    <a:pt x="48" y="5"/>
                  </a:lnTo>
                  <a:cubicBezTo>
                    <a:pt x="48" y="7"/>
                    <a:pt x="46" y="9"/>
                    <a:pt x="45" y="9"/>
                  </a:cubicBezTo>
                  <a:lnTo>
                    <a:pt x="45" y="9"/>
                  </a:lnTo>
                  <a:cubicBezTo>
                    <a:pt x="31" y="9"/>
                    <a:pt x="16" y="9"/>
                    <a:pt x="0"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8" name="Freeform 3683"/>
            <p:cNvSpPr>
              <a:spLocks noChangeArrowheads="1"/>
            </p:cNvSpPr>
            <p:nvPr/>
          </p:nvSpPr>
          <p:spPr bwMode="auto">
            <a:xfrm>
              <a:off x="1513087" y="2206277"/>
              <a:ext cx="13095" cy="1190"/>
            </a:xfrm>
            <a:custGeom>
              <a:avLst/>
              <a:gdLst>
                <a:gd name="T0" fmla="*/ 1 w 48"/>
                <a:gd name="T1" fmla="*/ 2 h 6"/>
                <a:gd name="T2" fmla="*/ 1 w 48"/>
                <a:gd name="T3" fmla="*/ 2 h 6"/>
                <a:gd name="T4" fmla="*/ 29 w 48"/>
                <a:gd name="T5" fmla="*/ 2 h 6"/>
                <a:gd name="T6" fmla="*/ 29 w 48"/>
                <a:gd name="T7" fmla="*/ 2 h 6"/>
                <a:gd name="T8" fmla="*/ 43 w 48"/>
                <a:gd name="T9" fmla="*/ 2 h 6"/>
                <a:gd name="T10" fmla="*/ 43 w 48"/>
                <a:gd name="T11" fmla="*/ 2 h 6"/>
                <a:gd name="T12" fmla="*/ 47 w 48"/>
                <a:gd name="T13" fmla="*/ 3 h 6"/>
                <a:gd name="T14" fmla="*/ 47 w 48"/>
                <a:gd name="T15" fmla="*/ 3 h 6"/>
                <a:gd name="T16" fmla="*/ 43 w 48"/>
                <a:gd name="T17" fmla="*/ 5 h 6"/>
                <a:gd name="T18" fmla="*/ 43 w 48"/>
                <a:gd name="T19" fmla="*/ 5 h 6"/>
                <a:gd name="T20" fmla="*/ 3 w 48"/>
                <a:gd name="T21" fmla="*/ 5 h 6"/>
                <a:gd name="T22" fmla="*/ 3 w 48"/>
                <a:gd name="T23" fmla="*/ 5 h 6"/>
                <a:gd name="T24" fmla="*/ 0 w 48"/>
                <a:gd name="T25" fmla="*/ 3 h 6"/>
                <a:gd name="T26" fmla="*/ 0 w 48"/>
                <a:gd name="T27" fmla="*/ 3 h 6"/>
                <a:gd name="T28" fmla="*/ 1 w 48"/>
                <a:gd name="T2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
                  <a:moveTo>
                    <a:pt x="1" y="2"/>
                  </a:moveTo>
                  <a:lnTo>
                    <a:pt x="1" y="2"/>
                  </a:lnTo>
                  <a:cubicBezTo>
                    <a:pt x="10" y="2"/>
                    <a:pt x="20" y="2"/>
                    <a:pt x="29" y="2"/>
                  </a:cubicBezTo>
                  <a:lnTo>
                    <a:pt x="29" y="2"/>
                  </a:lnTo>
                  <a:cubicBezTo>
                    <a:pt x="34" y="2"/>
                    <a:pt x="38" y="0"/>
                    <a:pt x="43" y="2"/>
                  </a:cubicBezTo>
                  <a:lnTo>
                    <a:pt x="43" y="2"/>
                  </a:lnTo>
                  <a:cubicBezTo>
                    <a:pt x="45" y="2"/>
                    <a:pt x="46" y="3"/>
                    <a:pt x="47" y="3"/>
                  </a:cubicBezTo>
                  <a:lnTo>
                    <a:pt x="47" y="3"/>
                  </a:lnTo>
                  <a:cubicBezTo>
                    <a:pt x="46" y="4"/>
                    <a:pt x="45" y="5"/>
                    <a:pt x="43" y="5"/>
                  </a:cubicBezTo>
                  <a:lnTo>
                    <a:pt x="43" y="5"/>
                  </a:lnTo>
                  <a:cubicBezTo>
                    <a:pt x="30" y="5"/>
                    <a:pt x="17" y="5"/>
                    <a:pt x="3" y="5"/>
                  </a:cubicBezTo>
                  <a:lnTo>
                    <a:pt x="3" y="5"/>
                  </a:lnTo>
                  <a:cubicBezTo>
                    <a:pt x="2" y="5"/>
                    <a:pt x="1" y="4"/>
                    <a:pt x="0" y="3"/>
                  </a:cubicBezTo>
                  <a:lnTo>
                    <a:pt x="0" y="3"/>
                  </a:lnTo>
                  <a:lnTo>
                    <a:pt x="1" y="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59" name="Freeform 3684"/>
            <p:cNvSpPr>
              <a:spLocks noChangeArrowheads="1"/>
            </p:cNvSpPr>
            <p:nvPr/>
          </p:nvSpPr>
          <p:spPr bwMode="auto">
            <a:xfrm>
              <a:off x="1509516" y="2237229"/>
              <a:ext cx="16667" cy="1190"/>
            </a:xfrm>
            <a:custGeom>
              <a:avLst/>
              <a:gdLst>
                <a:gd name="T0" fmla="*/ 0 w 61"/>
                <a:gd name="T1" fmla="*/ 2 h 6"/>
                <a:gd name="T2" fmla="*/ 0 w 61"/>
                <a:gd name="T3" fmla="*/ 2 h 6"/>
                <a:gd name="T4" fmla="*/ 3 w 61"/>
                <a:gd name="T5" fmla="*/ 0 h 6"/>
                <a:gd name="T6" fmla="*/ 3 w 61"/>
                <a:gd name="T7" fmla="*/ 0 h 6"/>
                <a:gd name="T8" fmla="*/ 57 w 61"/>
                <a:gd name="T9" fmla="*/ 2 h 6"/>
                <a:gd name="T10" fmla="*/ 57 w 61"/>
                <a:gd name="T11" fmla="*/ 2 h 6"/>
                <a:gd name="T12" fmla="*/ 60 w 61"/>
                <a:gd name="T13" fmla="*/ 3 h 6"/>
                <a:gd name="T14" fmla="*/ 60 w 61"/>
                <a:gd name="T15" fmla="*/ 3 h 6"/>
                <a:gd name="T16" fmla="*/ 57 w 61"/>
                <a:gd name="T17" fmla="*/ 5 h 6"/>
                <a:gd name="T18" fmla="*/ 57 w 61"/>
                <a:gd name="T19" fmla="*/ 5 h 6"/>
                <a:gd name="T20" fmla="*/ 51 w 61"/>
                <a:gd name="T21" fmla="*/ 5 h 6"/>
                <a:gd name="T22" fmla="*/ 51 w 61"/>
                <a:gd name="T23" fmla="*/ 5 h 6"/>
                <a:gd name="T24" fmla="*/ 4 w 61"/>
                <a:gd name="T25" fmla="*/ 5 h 6"/>
                <a:gd name="T26" fmla="*/ 4 w 61"/>
                <a:gd name="T27" fmla="*/ 5 h 6"/>
                <a:gd name="T28" fmla="*/ 0 w 61"/>
                <a:gd name="T29" fmla="*/ 3 h 6"/>
                <a:gd name="T30" fmla="*/ 0 w 61"/>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
                  <a:moveTo>
                    <a:pt x="0" y="2"/>
                  </a:moveTo>
                  <a:lnTo>
                    <a:pt x="0" y="2"/>
                  </a:lnTo>
                  <a:cubicBezTo>
                    <a:pt x="1" y="2"/>
                    <a:pt x="2" y="0"/>
                    <a:pt x="3" y="0"/>
                  </a:cubicBezTo>
                  <a:lnTo>
                    <a:pt x="3" y="0"/>
                  </a:lnTo>
                  <a:cubicBezTo>
                    <a:pt x="22" y="0"/>
                    <a:pt x="40" y="0"/>
                    <a:pt x="57" y="2"/>
                  </a:cubicBezTo>
                  <a:lnTo>
                    <a:pt x="57" y="2"/>
                  </a:lnTo>
                  <a:cubicBezTo>
                    <a:pt x="59" y="2"/>
                    <a:pt x="59" y="2"/>
                    <a:pt x="60" y="3"/>
                  </a:cubicBezTo>
                  <a:lnTo>
                    <a:pt x="60" y="3"/>
                  </a:lnTo>
                  <a:cubicBezTo>
                    <a:pt x="60" y="4"/>
                    <a:pt x="59" y="4"/>
                    <a:pt x="57" y="5"/>
                  </a:cubicBezTo>
                  <a:lnTo>
                    <a:pt x="57" y="5"/>
                  </a:lnTo>
                  <a:cubicBezTo>
                    <a:pt x="56" y="5"/>
                    <a:pt x="54" y="5"/>
                    <a:pt x="51" y="5"/>
                  </a:cubicBezTo>
                  <a:lnTo>
                    <a:pt x="51" y="5"/>
                  </a:lnTo>
                  <a:cubicBezTo>
                    <a:pt x="36" y="5"/>
                    <a:pt x="20" y="5"/>
                    <a:pt x="4" y="5"/>
                  </a:cubicBezTo>
                  <a:lnTo>
                    <a:pt x="4" y="5"/>
                  </a:lnTo>
                  <a:cubicBezTo>
                    <a:pt x="2" y="5"/>
                    <a:pt x="1" y="4"/>
                    <a:pt x="0" y="3"/>
                  </a:cubicBezTo>
                  <a:lnTo>
                    <a:pt x="0" y="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0" name="Freeform 3685"/>
            <p:cNvSpPr>
              <a:spLocks noChangeArrowheads="1"/>
            </p:cNvSpPr>
            <p:nvPr/>
          </p:nvSpPr>
          <p:spPr bwMode="auto">
            <a:xfrm>
              <a:off x="1451183" y="2172943"/>
              <a:ext cx="13095" cy="2381"/>
            </a:xfrm>
            <a:custGeom>
              <a:avLst/>
              <a:gdLst>
                <a:gd name="T0" fmla="*/ 0 w 48"/>
                <a:gd name="T1" fmla="*/ 2 h 8"/>
                <a:gd name="T2" fmla="*/ 0 w 48"/>
                <a:gd name="T3" fmla="*/ 2 h 8"/>
                <a:gd name="T4" fmla="*/ 7 w 48"/>
                <a:gd name="T5" fmla="*/ 1 h 8"/>
                <a:gd name="T6" fmla="*/ 7 w 48"/>
                <a:gd name="T7" fmla="*/ 1 h 8"/>
                <a:gd name="T8" fmla="*/ 27 w 48"/>
                <a:gd name="T9" fmla="*/ 0 h 8"/>
                <a:gd name="T10" fmla="*/ 27 w 48"/>
                <a:gd name="T11" fmla="*/ 0 h 8"/>
                <a:gd name="T12" fmla="*/ 45 w 48"/>
                <a:gd name="T13" fmla="*/ 2 h 8"/>
                <a:gd name="T14" fmla="*/ 45 w 48"/>
                <a:gd name="T15" fmla="*/ 2 h 8"/>
                <a:gd name="T16" fmla="*/ 47 w 48"/>
                <a:gd name="T17" fmla="*/ 4 h 8"/>
                <a:gd name="T18" fmla="*/ 47 w 48"/>
                <a:gd name="T19" fmla="*/ 4 h 8"/>
                <a:gd name="T20" fmla="*/ 45 w 48"/>
                <a:gd name="T21" fmla="*/ 7 h 8"/>
                <a:gd name="T22" fmla="*/ 45 w 48"/>
                <a:gd name="T23" fmla="*/ 7 h 8"/>
                <a:gd name="T24" fmla="*/ 29 w 48"/>
                <a:gd name="T25" fmla="*/ 4 h 8"/>
                <a:gd name="T26" fmla="*/ 29 w 48"/>
                <a:gd name="T27" fmla="*/ 4 h 8"/>
                <a:gd name="T28" fmla="*/ 5 w 48"/>
                <a:gd name="T29" fmla="*/ 4 h 8"/>
                <a:gd name="T30" fmla="*/ 5 w 48"/>
                <a:gd name="T31" fmla="*/ 4 h 8"/>
                <a:gd name="T32" fmla="*/ 0 w 48"/>
                <a:gd name="T33" fmla="*/ 4 h 8"/>
                <a:gd name="T34" fmla="*/ 0 w 48"/>
                <a:gd name="T35" fmla="*/ 4 h 8"/>
                <a:gd name="T36" fmla="*/ 0 w 48"/>
                <a:gd name="T3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8">
                  <a:moveTo>
                    <a:pt x="0" y="2"/>
                  </a:moveTo>
                  <a:lnTo>
                    <a:pt x="0" y="2"/>
                  </a:lnTo>
                  <a:cubicBezTo>
                    <a:pt x="3" y="2"/>
                    <a:pt x="5" y="1"/>
                    <a:pt x="7" y="1"/>
                  </a:cubicBezTo>
                  <a:lnTo>
                    <a:pt x="7" y="1"/>
                  </a:lnTo>
                  <a:cubicBezTo>
                    <a:pt x="15" y="0"/>
                    <a:pt x="20" y="0"/>
                    <a:pt x="27" y="0"/>
                  </a:cubicBezTo>
                  <a:lnTo>
                    <a:pt x="27" y="0"/>
                  </a:lnTo>
                  <a:cubicBezTo>
                    <a:pt x="34" y="1"/>
                    <a:pt x="39" y="2"/>
                    <a:pt x="45" y="2"/>
                  </a:cubicBezTo>
                  <a:lnTo>
                    <a:pt x="45" y="2"/>
                  </a:lnTo>
                  <a:cubicBezTo>
                    <a:pt x="46" y="2"/>
                    <a:pt x="46" y="3"/>
                    <a:pt x="47" y="4"/>
                  </a:cubicBezTo>
                  <a:lnTo>
                    <a:pt x="47" y="4"/>
                  </a:lnTo>
                  <a:cubicBezTo>
                    <a:pt x="46" y="5"/>
                    <a:pt x="46" y="7"/>
                    <a:pt x="45" y="7"/>
                  </a:cubicBezTo>
                  <a:lnTo>
                    <a:pt x="45" y="7"/>
                  </a:lnTo>
                  <a:cubicBezTo>
                    <a:pt x="39" y="7"/>
                    <a:pt x="34" y="5"/>
                    <a:pt x="29" y="4"/>
                  </a:cubicBezTo>
                  <a:lnTo>
                    <a:pt x="29" y="4"/>
                  </a:lnTo>
                  <a:cubicBezTo>
                    <a:pt x="20" y="4"/>
                    <a:pt x="14" y="4"/>
                    <a:pt x="5" y="4"/>
                  </a:cubicBezTo>
                  <a:lnTo>
                    <a:pt x="5" y="4"/>
                  </a:lnTo>
                  <a:cubicBezTo>
                    <a:pt x="4" y="4"/>
                    <a:pt x="1" y="4"/>
                    <a:pt x="0" y="4"/>
                  </a:cubicBezTo>
                  <a:lnTo>
                    <a:pt x="0" y="4"/>
                  </a:lnTo>
                  <a:cubicBezTo>
                    <a:pt x="0" y="3"/>
                    <a:pt x="0" y="3"/>
                    <a:pt x="0"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1" name="Freeform 3686"/>
            <p:cNvSpPr>
              <a:spLocks noChangeArrowheads="1"/>
            </p:cNvSpPr>
            <p:nvPr/>
          </p:nvSpPr>
          <p:spPr bwMode="auto">
            <a:xfrm>
              <a:off x="1432136" y="2171752"/>
              <a:ext cx="10714" cy="2381"/>
            </a:xfrm>
            <a:custGeom>
              <a:avLst/>
              <a:gdLst>
                <a:gd name="T0" fmla="*/ 0 w 41"/>
                <a:gd name="T1" fmla="*/ 2 h 9"/>
                <a:gd name="T2" fmla="*/ 0 w 41"/>
                <a:gd name="T3" fmla="*/ 2 h 9"/>
                <a:gd name="T4" fmla="*/ 7 w 41"/>
                <a:gd name="T5" fmla="*/ 0 h 9"/>
                <a:gd name="T6" fmla="*/ 7 w 41"/>
                <a:gd name="T7" fmla="*/ 0 h 9"/>
                <a:gd name="T8" fmla="*/ 34 w 41"/>
                <a:gd name="T9" fmla="*/ 1 h 9"/>
                <a:gd name="T10" fmla="*/ 34 w 41"/>
                <a:gd name="T11" fmla="*/ 1 h 9"/>
                <a:gd name="T12" fmla="*/ 40 w 41"/>
                <a:gd name="T13" fmla="*/ 3 h 9"/>
                <a:gd name="T14" fmla="*/ 40 w 41"/>
                <a:gd name="T15" fmla="*/ 3 h 9"/>
                <a:gd name="T16" fmla="*/ 32 w 41"/>
                <a:gd name="T17" fmla="*/ 5 h 9"/>
                <a:gd name="T18" fmla="*/ 32 w 41"/>
                <a:gd name="T19" fmla="*/ 5 h 9"/>
                <a:gd name="T20" fmla="*/ 1 w 41"/>
                <a:gd name="T21" fmla="*/ 5 h 9"/>
                <a:gd name="T22" fmla="*/ 1 w 41"/>
                <a:gd name="T23" fmla="*/ 5 h 9"/>
                <a:gd name="T24" fmla="*/ 0 w 41"/>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9">
                  <a:moveTo>
                    <a:pt x="0" y="2"/>
                  </a:moveTo>
                  <a:lnTo>
                    <a:pt x="0" y="2"/>
                  </a:lnTo>
                  <a:cubicBezTo>
                    <a:pt x="2" y="2"/>
                    <a:pt x="5" y="0"/>
                    <a:pt x="7" y="0"/>
                  </a:cubicBezTo>
                  <a:lnTo>
                    <a:pt x="7" y="0"/>
                  </a:lnTo>
                  <a:cubicBezTo>
                    <a:pt x="16" y="0"/>
                    <a:pt x="25" y="1"/>
                    <a:pt x="34" y="1"/>
                  </a:cubicBezTo>
                  <a:lnTo>
                    <a:pt x="34" y="1"/>
                  </a:lnTo>
                  <a:cubicBezTo>
                    <a:pt x="35" y="1"/>
                    <a:pt x="40" y="3"/>
                    <a:pt x="40" y="3"/>
                  </a:cubicBezTo>
                  <a:lnTo>
                    <a:pt x="40" y="3"/>
                  </a:lnTo>
                  <a:cubicBezTo>
                    <a:pt x="38" y="8"/>
                    <a:pt x="35" y="5"/>
                    <a:pt x="32" y="5"/>
                  </a:cubicBezTo>
                  <a:lnTo>
                    <a:pt x="32" y="5"/>
                  </a:lnTo>
                  <a:cubicBezTo>
                    <a:pt x="22" y="5"/>
                    <a:pt x="11" y="5"/>
                    <a:pt x="1" y="5"/>
                  </a:cubicBezTo>
                  <a:lnTo>
                    <a:pt x="1" y="5"/>
                  </a:lnTo>
                  <a:cubicBezTo>
                    <a:pt x="1" y="4"/>
                    <a:pt x="0" y="3"/>
                    <a:pt x="0"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2" name="Freeform 3687"/>
            <p:cNvSpPr>
              <a:spLocks noChangeArrowheads="1"/>
            </p:cNvSpPr>
            <p:nvPr/>
          </p:nvSpPr>
          <p:spPr bwMode="auto">
            <a:xfrm>
              <a:off x="1510707" y="2183657"/>
              <a:ext cx="13095" cy="1191"/>
            </a:xfrm>
            <a:custGeom>
              <a:avLst/>
              <a:gdLst>
                <a:gd name="T0" fmla="*/ 46 w 47"/>
                <a:gd name="T1" fmla="*/ 1 h 6"/>
                <a:gd name="T2" fmla="*/ 46 w 47"/>
                <a:gd name="T3" fmla="*/ 1 h 6"/>
                <a:gd name="T4" fmla="*/ 42 w 47"/>
                <a:gd name="T5" fmla="*/ 4 h 6"/>
                <a:gd name="T6" fmla="*/ 42 w 47"/>
                <a:gd name="T7" fmla="*/ 4 h 6"/>
                <a:gd name="T8" fmla="*/ 5 w 47"/>
                <a:gd name="T9" fmla="*/ 5 h 6"/>
                <a:gd name="T10" fmla="*/ 5 w 47"/>
                <a:gd name="T11" fmla="*/ 5 h 6"/>
                <a:gd name="T12" fmla="*/ 0 w 47"/>
                <a:gd name="T13" fmla="*/ 3 h 6"/>
                <a:gd name="T14" fmla="*/ 0 w 47"/>
                <a:gd name="T15" fmla="*/ 3 h 6"/>
                <a:gd name="T16" fmla="*/ 15 w 47"/>
                <a:gd name="T17" fmla="*/ 2 h 6"/>
                <a:gd name="T18" fmla="*/ 15 w 47"/>
                <a:gd name="T19" fmla="*/ 2 h 6"/>
                <a:gd name="T20" fmla="*/ 30 w 47"/>
                <a:gd name="T21" fmla="*/ 0 h 6"/>
                <a:gd name="T22" fmla="*/ 30 w 47"/>
                <a:gd name="T23" fmla="*/ 0 h 6"/>
                <a:gd name="T24" fmla="*/ 46 w 47"/>
                <a:gd name="T25" fmla="*/ 0 h 6"/>
                <a:gd name="T26" fmla="*/ 46 w 47"/>
                <a:gd name="T27" fmla="*/ 0 h 6"/>
                <a:gd name="T28" fmla="*/ 46 w 47"/>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
                  <a:moveTo>
                    <a:pt x="46" y="1"/>
                  </a:moveTo>
                  <a:lnTo>
                    <a:pt x="46" y="1"/>
                  </a:lnTo>
                  <a:cubicBezTo>
                    <a:pt x="45" y="2"/>
                    <a:pt x="44" y="4"/>
                    <a:pt x="42" y="4"/>
                  </a:cubicBezTo>
                  <a:lnTo>
                    <a:pt x="42" y="4"/>
                  </a:lnTo>
                  <a:cubicBezTo>
                    <a:pt x="31" y="4"/>
                    <a:pt x="18" y="5"/>
                    <a:pt x="5" y="5"/>
                  </a:cubicBezTo>
                  <a:lnTo>
                    <a:pt x="5" y="5"/>
                  </a:lnTo>
                  <a:cubicBezTo>
                    <a:pt x="4" y="5"/>
                    <a:pt x="1" y="4"/>
                    <a:pt x="0" y="3"/>
                  </a:cubicBezTo>
                  <a:lnTo>
                    <a:pt x="0" y="3"/>
                  </a:lnTo>
                  <a:cubicBezTo>
                    <a:pt x="5" y="0"/>
                    <a:pt x="10" y="3"/>
                    <a:pt x="15" y="2"/>
                  </a:cubicBezTo>
                  <a:lnTo>
                    <a:pt x="15" y="2"/>
                  </a:lnTo>
                  <a:cubicBezTo>
                    <a:pt x="19" y="1"/>
                    <a:pt x="25" y="0"/>
                    <a:pt x="30" y="0"/>
                  </a:cubicBezTo>
                  <a:lnTo>
                    <a:pt x="30" y="0"/>
                  </a:lnTo>
                  <a:cubicBezTo>
                    <a:pt x="36" y="0"/>
                    <a:pt x="40" y="0"/>
                    <a:pt x="46" y="0"/>
                  </a:cubicBezTo>
                  <a:lnTo>
                    <a:pt x="46" y="0"/>
                  </a:lnTo>
                  <a:cubicBezTo>
                    <a:pt x="46" y="1"/>
                    <a:pt x="46" y="1"/>
                    <a:pt x="46" y="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3" name="Freeform 3688"/>
            <p:cNvSpPr>
              <a:spLocks noChangeArrowheads="1"/>
            </p:cNvSpPr>
            <p:nvPr/>
          </p:nvSpPr>
          <p:spPr bwMode="auto">
            <a:xfrm>
              <a:off x="1444040" y="2205086"/>
              <a:ext cx="14286" cy="2381"/>
            </a:xfrm>
            <a:custGeom>
              <a:avLst/>
              <a:gdLst>
                <a:gd name="T0" fmla="*/ 52 w 53"/>
                <a:gd name="T1" fmla="*/ 8 h 9"/>
                <a:gd name="T2" fmla="*/ 0 w 53"/>
                <a:gd name="T3" fmla="*/ 8 h 9"/>
                <a:gd name="T4" fmla="*/ 0 w 53"/>
                <a:gd name="T5" fmla="*/ 8 h 9"/>
                <a:gd name="T6" fmla="*/ 52 w 53"/>
                <a:gd name="T7" fmla="*/ 7 h 9"/>
                <a:gd name="T8" fmla="*/ 52 w 53"/>
                <a:gd name="T9" fmla="*/ 7 h 9"/>
                <a:gd name="T10" fmla="*/ 52 w 53"/>
                <a:gd name="T11" fmla="*/ 8 h 9"/>
              </a:gdLst>
              <a:ahLst/>
              <a:cxnLst>
                <a:cxn ang="0">
                  <a:pos x="T0" y="T1"/>
                </a:cxn>
                <a:cxn ang="0">
                  <a:pos x="T2" y="T3"/>
                </a:cxn>
                <a:cxn ang="0">
                  <a:pos x="T4" y="T5"/>
                </a:cxn>
                <a:cxn ang="0">
                  <a:pos x="T6" y="T7"/>
                </a:cxn>
                <a:cxn ang="0">
                  <a:pos x="T8" y="T9"/>
                </a:cxn>
                <a:cxn ang="0">
                  <a:pos x="T10" y="T11"/>
                </a:cxn>
              </a:cxnLst>
              <a:rect l="0" t="0" r="r" b="b"/>
              <a:pathLst>
                <a:path w="53" h="9">
                  <a:moveTo>
                    <a:pt x="52" y="8"/>
                  </a:moveTo>
                  <a:lnTo>
                    <a:pt x="0" y="8"/>
                  </a:lnTo>
                  <a:lnTo>
                    <a:pt x="0" y="8"/>
                  </a:lnTo>
                  <a:cubicBezTo>
                    <a:pt x="17" y="0"/>
                    <a:pt x="34" y="7"/>
                    <a:pt x="52" y="7"/>
                  </a:cubicBezTo>
                  <a:lnTo>
                    <a:pt x="52" y="7"/>
                  </a:lnTo>
                  <a:lnTo>
                    <a:pt x="52" y="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4" name="Freeform 3689"/>
            <p:cNvSpPr>
              <a:spLocks noChangeArrowheads="1"/>
            </p:cNvSpPr>
            <p:nvPr/>
          </p:nvSpPr>
          <p:spPr bwMode="auto">
            <a:xfrm>
              <a:off x="1472612" y="2171752"/>
              <a:ext cx="11905" cy="1191"/>
            </a:xfrm>
            <a:custGeom>
              <a:avLst/>
              <a:gdLst>
                <a:gd name="T0" fmla="*/ 0 w 46"/>
                <a:gd name="T1" fmla="*/ 3 h 6"/>
                <a:gd name="T2" fmla="*/ 0 w 46"/>
                <a:gd name="T3" fmla="*/ 3 h 6"/>
                <a:gd name="T4" fmla="*/ 4 w 46"/>
                <a:gd name="T5" fmla="*/ 1 h 6"/>
                <a:gd name="T6" fmla="*/ 4 w 46"/>
                <a:gd name="T7" fmla="*/ 1 h 6"/>
                <a:gd name="T8" fmla="*/ 38 w 46"/>
                <a:gd name="T9" fmla="*/ 0 h 6"/>
                <a:gd name="T10" fmla="*/ 38 w 46"/>
                <a:gd name="T11" fmla="*/ 0 h 6"/>
                <a:gd name="T12" fmla="*/ 45 w 46"/>
                <a:gd name="T13" fmla="*/ 5 h 6"/>
                <a:gd name="T14" fmla="*/ 0 w 46"/>
                <a:gd name="T15" fmla="*/ 5 h 6"/>
                <a:gd name="T16" fmla="*/ 0 w 46"/>
                <a:gd name="T17" fmla="*/ 5 h 6"/>
                <a:gd name="T18" fmla="*/ 0 w 46"/>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6">
                  <a:moveTo>
                    <a:pt x="0" y="3"/>
                  </a:moveTo>
                  <a:lnTo>
                    <a:pt x="0" y="3"/>
                  </a:lnTo>
                  <a:cubicBezTo>
                    <a:pt x="2" y="2"/>
                    <a:pt x="3" y="1"/>
                    <a:pt x="4" y="1"/>
                  </a:cubicBezTo>
                  <a:lnTo>
                    <a:pt x="4" y="1"/>
                  </a:lnTo>
                  <a:cubicBezTo>
                    <a:pt x="15" y="1"/>
                    <a:pt x="26" y="1"/>
                    <a:pt x="38" y="0"/>
                  </a:cubicBezTo>
                  <a:lnTo>
                    <a:pt x="38" y="0"/>
                  </a:lnTo>
                  <a:cubicBezTo>
                    <a:pt x="41" y="0"/>
                    <a:pt x="44" y="0"/>
                    <a:pt x="45" y="5"/>
                  </a:cubicBezTo>
                  <a:lnTo>
                    <a:pt x="0" y="5"/>
                  </a:lnTo>
                  <a:lnTo>
                    <a:pt x="0" y="5"/>
                  </a:lnTo>
                  <a:cubicBezTo>
                    <a:pt x="0" y="4"/>
                    <a:pt x="0" y="3"/>
                    <a:pt x="0" y="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5" name="Freeform 3690"/>
            <p:cNvSpPr>
              <a:spLocks noChangeArrowheads="1"/>
            </p:cNvSpPr>
            <p:nvPr/>
          </p:nvSpPr>
          <p:spPr bwMode="auto">
            <a:xfrm>
              <a:off x="1470231" y="2153896"/>
              <a:ext cx="8333" cy="2381"/>
            </a:xfrm>
            <a:custGeom>
              <a:avLst/>
              <a:gdLst>
                <a:gd name="T0" fmla="*/ 32 w 33"/>
                <a:gd name="T1" fmla="*/ 7 h 11"/>
                <a:gd name="T2" fmla="*/ 32 w 33"/>
                <a:gd name="T3" fmla="*/ 7 h 11"/>
                <a:gd name="T4" fmla="*/ 3 w 33"/>
                <a:gd name="T5" fmla="*/ 10 h 11"/>
                <a:gd name="T6" fmla="*/ 3 w 33"/>
                <a:gd name="T7" fmla="*/ 10 h 11"/>
                <a:gd name="T8" fmla="*/ 0 w 33"/>
                <a:gd name="T9" fmla="*/ 9 h 11"/>
                <a:gd name="T10" fmla="*/ 0 w 33"/>
                <a:gd name="T11" fmla="*/ 9 h 11"/>
                <a:gd name="T12" fmla="*/ 1 w 33"/>
                <a:gd name="T13" fmla="*/ 6 h 11"/>
                <a:gd name="T14" fmla="*/ 1 w 33"/>
                <a:gd name="T15" fmla="*/ 6 h 11"/>
                <a:gd name="T16" fmla="*/ 25 w 33"/>
                <a:gd name="T17" fmla="*/ 1 h 11"/>
                <a:gd name="T18" fmla="*/ 25 w 33"/>
                <a:gd name="T19" fmla="*/ 1 h 11"/>
                <a:gd name="T20" fmla="*/ 32 w 33"/>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1">
                  <a:moveTo>
                    <a:pt x="32" y="7"/>
                  </a:moveTo>
                  <a:lnTo>
                    <a:pt x="32" y="7"/>
                  </a:lnTo>
                  <a:cubicBezTo>
                    <a:pt x="21" y="9"/>
                    <a:pt x="12" y="10"/>
                    <a:pt x="3" y="10"/>
                  </a:cubicBezTo>
                  <a:lnTo>
                    <a:pt x="3" y="10"/>
                  </a:lnTo>
                  <a:cubicBezTo>
                    <a:pt x="1" y="10"/>
                    <a:pt x="0" y="9"/>
                    <a:pt x="0" y="9"/>
                  </a:cubicBezTo>
                  <a:lnTo>
                    <a:pt x="0" y="9"/>
                  </a:lnTo>
                  <a:cubicBezTo>
                    <a:pt x="0" y="7"/>
                    <a:pt x="1" y="6"/>
                    <a:pt x="1" y="6"/>
                  </a:cubicBezTo>
                  <a:lnTo>
                    <a:pt x="1" y="6"/>
                  </a:lnTo>
                  <a:cubicBezTo>
                    <a:pt x="9" y="4"/>
                    <a:pt x="16" y="2"/>
                    <a:pt x="25" y="1"/>
                  </a:cubicBezTo>
                  <a:lnTo>
                    <a:pt x="25" y="1"/>
                  </a:lnTo>
                  <a:cubicBezTo>
                    <a:pt x="27" y="1"/>
                    <a:pt x="30" y="0"/>
                    <a:pt x="32" y="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6" name="Freeform 3691"/>
            <p:cNvSpPr>
              <a:spLocks noChangeArrowheads="1"/>
            </p:cNvSpPr>
            <p:nvPr/>
          </p:nvSpPr>
          <p:spPr bwMode="auto">
            <a:xfrm>
              <a:off x="1463088" y="2232467"/>
              <a:ext cx="8333" cy="2381"/>
            </a:xfrm>
            <a:custGeom>
              <a:avLst/>
              <a:gdLst>
                <a:gd name="T0" fmla="*/ 31 w 32"/>
                <a:gd name="T1" fmla="*/ 0 h 7"/>
                <a:gd name="T2" fmla="*/ 31 w 32"/>
                <a:gd name="T3" fmla="*/ 0 h 7"/>
                <a:gd name="T4" fmla="*/ 1 w 32"/>
                <a:gd name="T5" fmla="*/ 3 h 7"/>
                <a:gd name="T6" fmla="*/ 1 w 32"/>
                <a:gd name="T7" fmla="*/ 3 h 7"/>
                <a:gd name="T8" fmla="*/ 0 w 32"/>
                <a:gd name="T9" fmla="*/ 2 h 7"/>
                <a:gd name="T10" fmla="*/ 0 w 32"/>
                <a:gd name="T11" fmla="*/ 2 h 7"/>
                <a:gd name="T12" fmla="*/ 2 w 32"/>
                <a:gd name="T13" fmla="*/ 0 h 7"/>
                <a:gd name="T14" fmla="*/ 2 w 32"/>
                <a:gd name="T15" fmla="*/ 0 h 7"/>
                <a:gd name="T16" fmla="*/ 31 w 3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
                  <a:moveTo>
                    <a:pt x="31" y="0"/>
                  </a:moveTo>
                  <a:lnTo>
                    <a:pt x="31" y="0"/>
                  </a:lnTo>
                  <a:cubicBezTo>
                    <a:pt x="21" y="6"/>
                    <a:pt x="11" y="2"/>
                    <a:pt x="1" y="3"/>
                  </a:cubicBezTo>
                  <a:lnTo>
                    <a:pt x="1" y="3"/>
                  </a:lnTo>
                  <a:lnTo>
                    <a:pt x="0" y="2"/>
                  </a:lnTo>
                  <a:lnTo>
                    <a:pt x="0" y="2"/>
                  </a:lnTo>
                  <a:cubicBezTo>
                    <a:pt x="1" y="1"/>
                    <a:pt x="2" y="0"/>
                    <a:pt x="2" y="0"/>
                  </a:cubicBezTo>
                  <a:lnTo>
                    <a:pt x="2" y="0"/>
                  </a:lnTo>
                  <a:cubicBezTo>
                    <a:pt x="12" y="0"/>
                    <a:pt x="21" y="0"/>
                    <a:pt x="31"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7" name="Freeform 3692"/>
            <p:cNvSpPr>
              <a:spLocks noChangeArrowheads="1"/>
            </p:cNvSpPr>
            <p:nvPr/>
          </p:nvSpPr>
          <p:spPr bwMode="auto">
            <a:xfrm>
              <a:off x="1452373" y="2231276"/>
              <a:ext cx="8334" cy="1191"/>
            </a:xfrm>
            <a:custGeom>
              <a:avLst/>
              <a:gdLst>
                <a:gd name="T0" fmla="*/ 29 w 30"/>
                <a:gd name="T1" fmla="*/ 3 h 6"/>
                <a:gd name="T2" fmla="*/ 29 w 30"/>
                <a:gd name="T3" fmla="*/ 3 h 6"/>
                <a:gd name="T4" fmla="*/ 24 w 30"/>
                <a:gd name="T5" fmla="*/ 5 h 6"/>
                <a:gd name="T6" fmla="*/ 24 w 30"/>
                <a:gd name="T7" fmla="*/ 5 h 6"/>
                <a:gd name="T8" fmla="*/ 3 w 30"/>
                <a:gd name="T9" fmla="*/ 3 h 6"/>
                <a:gd name="T10" fmla="*/ 3 w 30"/>
                <a:gd name="T11" fmla="*/ 3 h 6"/>
                <a:gd name="T12" fmla="*/ 0 w 30"/>
                <a:gd name="T13" fmla="*/ 0 h 6"/>
                <a:gd name="T14" fmla="*/ 0 w 30"/>
                <a:gd name="T15" fmla="*/ 0 h 6"/>
                <a:gd name="T16" fmla="*/ 28 w 30"/>
                <a:gd name="T17" fmla="*/ 1 h 6"/>
                <a:gd name="T18" fmla="*/ 28 w 30"/>
                <a:gd name="T19" fmla="*/ 1 h 6"/>
                <a:gd name="T20" fmla="*/ 29 w 30"/>
                <a:gd name="T2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
                  <a:moveTo>
                    <a:pt x="29" y="3"/>
                  </a:moveTo>
                  <a:lnTo>
                    <a:pt x="29" y="3"/>
                  </a:lnTo>
                  <a:cubicBezTo>
                    <a:pt x="28" y="4"/>
                    <a:pt x="26" y="5"/>
                    <a:pt x="24" y="5"/>
                  </a:cubicBezTo>
                  <a:lnTo>
                    <a:pt x="24" y="5"/>
                  </a:lnTo>
                  <a:cubicBezTo>
                    <a:pt x="17" y="4"/>
                    <a:pt x="11" y="3"/>
                    <a:pt x="3" y="3"/>
                  </a:cubicBezTo>
                  <a:lnTo>
                    <a:pt x="3" y="3"/>
                  </a:lnTo>
                  <a:cubicBezTo>
                    <a:pt x="2" y="3"/>
                    <a:pt x="1" y="1"/>
                    <a:pt x="0" y="0"/>
                  </a:cubicBezTo>
                  <a:lnTo>
                    <a:pt x="0" y="0"/>
                  </a:lnTo>
                  <a:cubicBezTo>
                    <a:pt x="11" y="0"/>
                    <a:pt x="20" y="1"/>
                    <a:pt x="28" y="1"/>
                  </a:cubicBezTo>
                  <a:lnTo>
                    <a:pt x="28" y="1"/>
                  </a:lnTo>
                  <a:cubicBezTo>
                    <a:pt x="29" y="2"/>
                    <a:pt x="29" y="2"/>
                    <a:pt x="29" y="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8" name="Freeform 3693"/>
            <p:cNvSpPr>
              <a:spLocks noChangeArrowheads="1"/>
            </p:cNvSpPr>
            <p:nvPr/>
          </p:nvSpPr>
          <p:spPr bwMode="auto">
            <a:xfrm>
              <a:off x="1492849" y="2170562"/>
              <a:ext cx="4762" cy="2381"/>
            </a:xfrm>
            <a:custGeom>
              <a:avLst/>
              <a:gdLst>
                <a:gd name="T0" fmla="*/ 0 w 17"/>
                <a:gd name="T1" fmla="*/ 8 h 9"/>
                <a:gd name="T2" fmla="*/ 0 w 17"/>
                <a:gd name="T3" fmla="*/ 8 h 9"/>
                <a:gd name="T4" fmla="*/ 1 w 17"/>
                <a:gd name="T5" fmla="*/ 5 h 9"/>
                <a:gd name="T6" fmla="*/ 1 w 17"/>
                <a:gd name="T7" fmla="*/ 5 h 9"/>
                <a:gd name="T8" fmla="*/ 15 w 17"/>
                <a:gd name="T9" fmla="*/ 4 h 9"/>
                <a:gd name="T10" fmla="*/ 15 w 17"/>
                <a:gd name="T11" fmla="*/ 4 h 9"/>
                <a:gd name="T12" fmla="*/ 16 w 17"/>
                <a:gd name="T13" fmla="*/ 6 h 9"/>
                <a:gd name="T14" fmla="*/ 16 w 17"/>
                <a:gd name="T15" fmla="*/ 6 h 9"/>
                <a:gd name="T16" fmla="*/ 14 w 17"/>
                <a:gd name="T17" fmla="*/ 8 h 9"/>
                <a:gd name="T18" fmla="*/ 14 w 17"/>
                <a:gd name="T19" fmla="*/ 8 h 9"/>
                <a:gd name="T20" fmla="*/ 0 w 17"/>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9">
                  <a:moveTo>
                    <a:pt x="0" y="8"/>
                  </a:moveTo>
                  <a:lnTo>
                    <a:pt x="0" y="8"/>
                  </a:lnTo>
                  <a:cubicBezTo>
                    <a:pt x="1" y="7"/>
                    <a:pt x="1" y="5"/>
                    <a:pt x="1" y="5"/>
                  </a:cubicBezTo>
                  <a:lnTo>
                    <a:pt x="1" y="5"/>
                  </a:lnTo>
                  <a:cubicBezTo>
                    <a:pt x="5" y="5"/>
                    <a:pt x="10" y="0"/>
                    <a:pt x="15" y="4"/>
                  </a:cubicBezTo>
                  <a:lnTo>
                    <a:pt x="15" y="4"/>
                  </a:lnTo>
                  <a:cubicBezTo>
                    <a:pt x="16" y="5"/>
                    <a:pt x="16" y="6"/>
                    <a:pt x="16" y="6"/>
                  </a:cubicBezTo>
                  <a:lnTo>
                    <a:pt x="16" y="6"/>
                  </a:lnTo>
                  <a:cubicBezTo>
                    <a:pt x="16" y="7"/>
                    <a:pt x="15" y="8"/>
                    <a:pt x="14" y="8"/>
                  </a:cubicBezTo>
                  <a:lnTo>
                    <a:pt x="14" y="8"/>
                  </a:lnTo>
                  <a:cubicBezTo>
                    <a:pt x="9" y="8"/>
                    <a:pt x="5" y="8"/>
                    <a:pt x="0" y="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69" name="Freeform 3694"/>
            <p:cNvSpPr>
              <a:spLocks noChangeArrowheads="1"/>
            </p:cNvSpPr>
            <p:nvPr/>
          </p:nvSpPr>
          <p:spPr bwMode="auto">
            <a:xfrm>
              <a:off x="1504754" y="2171752"/>
              <a:ext cx="4762" cy="2381"/>
            </a:xfrm>
            <a:custGeom>
              <a:avLst/>
              <a:gdLst>
                <a:gd name="T0" fmla="*/ 16 w 17"/>
                <a:gd name="T1" fmla="*/ 6 h 7"/>
                <a:gd name="T2" fmla="*/ 0 w 17"/>
                <a:gd name="T3" fmla="*/ 5 h 7"/>
                <a:gd name="T4" fmla="*/ 0 w 17"/>
                <a:gd name="T5" fmla="*/ 5 h 7"/>
                <a:gd name="T6" fmla="*/ 16 w 17"/>
                <a:gd name="T7" fmla="*/ 4 h 7"/>
                <a:gd name="T8" fmla="*/ 16 w 17"/>
                <a:gd name="T9" fmla="*/ 4 h 7"/>
                <a:gd name="T10" fmla="*/ 16 w 17"/>
                <a:gd name="T11" fmla="*/ 6 h 7"/>
              </a:gdLst>
              <a:ahLst/>
              <a:cxnLst>
                <a:cxn ang="0">
                  <a:pos x="T0" y="T1"/>
                </a:cxn>
                <a:cxn ang="0">
                  <a:pos x="T2" y="T3"/>
                </a:cxn>
                <a:cxn ang="0">
                  <a:pos x="T4" y="T5"/>
                </a:cxn>
                <a:cxn ang="0">
                  <a:pos x="T6" y="T7"/>
                </a:cxn>
                <a:cxn ang="0">
                  <a:pos x="T8" y="T9"/>
                </a:cxn>
                <a:cxn ang="0">
                  <a:pos x="T10" y="T11"/>
                </a:cxn>
              </a:cxnLst>
              <a:rect l="0" t="0" r="r" b="b"/>
              <a:pathLst>
                <a:path w="17" h="7">
                  <a:moveTo>
                    <a:pt x="16" y="6"/>
                  </a:moveTo>
                  <a:lnTo>
                    <a:pt x="0" y="5"/>
                  </a:lnTo>
                  <a:lnTo>
                    <a:pt x="0" y="5"/>
                  </a:lnTo>
                  <a:cubicBezTo>
                    <a:pt x="4" y="0"/>
                    <a:pt x="13" y="0"/>
                    <a:pt x="16" y="4"/>
                  </a:cubicBezTo>
                  <a:lnTo>
                    <a:pt x="16" y="4"/>
                  </a:lnTo>
                  <a:cubicBezTo>
                    <a:pt x="16" y="5"/>
                    <a:pt x="16" y="5"/>
                    <a:pt x="16"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0" name="Freeform 3695"/>
            <p:cNvSpPr>
              <a:spLocks noChangeArrowheads="1"/>
            </p:cNvSpPr>
            <p:nvPr/>
          </p:nvSpPr>
          <p:spPr bwMode="auto">
            <a:xfrm>
              <a:off x="1430945" y="2200323"/>
              <a:ext cx="4762" cy="1191"/>
            </a:xfrm>
            <a:custGeom>
              <a:avLst/>
              <a:gdLst>
                <a:gd name="T0" fmla="*/ 0 w 18"/>
                <a:gd name="T1" fmla="*/ 5 h 6"/>
                <a:gd name="T2" fmla="*/ 0 w 18"/>
                <a:gd name="T3" fmla="*/ 5 h 6"/>
                <a:gd name="T4" fmla="*/ 17 w 18"/>
                <a:gd name="T5" fmla="*/ 5 h 6"/>
                <a:gd name="T6" fmla="*/ 0 w 18"/>
                <a:gd name="T7" fmla="*/ 5 h 6"/>
              </a:gdLst>
              <a:ahLst/>
              <a:cxnLst>
                <a:cxn ang="0">
                  <a:pos x="T0" y="T1"/>
                </a:cxn>
                <a:cxn ang="0">
                  <a:pos x="T2" y="T3"/>
                </a:cxn>
                <a:cxn ang="0">
                  <a:pos x="T4" y="T5"/>
                </a:cxn>
                <a:cxn ang="0">
                  <a:pos x="T6" y="T7"/>
                </a:cxn>
              </a:cxnLst>
              <a:rect l="0" t="0" r="r" b="b"/>
              <a:pathLst>
                <a:path w="18" h="6">
                  <a:moveTo>
                    <a:pt x="0" y="5"/>
                  </a:moveTo>
                  <a:lnTo>
                    <a:pt x="0" y="5"/>
                  </a:lnTo>
                  <a:cubicBezTo>
                    <a:pt x="2" y="0"/>
                    <a:pt x="8" y="0"/>
                    <a:pt x="17" y="5"/>
                  </a:cubicBezTo>
                  <a:lnTo>
                    <a:pt x="0" y="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1" name="Freeform 3696"/>
            <p:cNvSpPr>
              <a:spLocks noChangeArrowheads="1"/>
            </p:cNvSpPr>
            <p:nvPr/>
          </p:nvSpPr>
          <p:spPr bwMode="auto">
            <a:xfrm>
              <a:off x="1522611" y="2197943"/>
              <a:ext cx="3571" cy="2381"/>
            </a:xfrm>
            <a:custGeom>
              <a:avLst/>
              <a:gdLst>
                <a:gd name="T0" fmla="*/ 0 w 14"/>
                <a:gd name="T1" fmla="*/ 6 h 8"/>
                <a:gd name="T2" fmla="*/ 0 w 14"/>
                <a:gd name="T3" fmla="*/ 6 h 8"/>
                <a:gd name="T4" fmla="*/ 13 w 14"/>
                <a:gd name="T5" fmla="*/ 4 h 8"/>
                <a:gd name="T6" fmla="*/ 13 w 14"/>
                <a:gd name="T7" fmla="*/ 4 h 8"/>
                <a:gd name="T8" fmla="*/ 0 w 14"/>
                <a:gd name="T9" fmla="*/ 6 h 8"/>
              </a:gdLst>
              <a:ahLst/>
              <a:cxnLst>
                <a:cxn ang="0">
                  <a:pos x="T0" y="T1"/>
                </a:cxn>
                <a:cxn ang="0">
                  <a:pos x="T2" y="T3"/>
                </a:cxn>
                <a:cxn ang="0">
                  <a:pos x="T4" y="T5"/>
                </a:cxn>
                <a:cxn ang="0">
                  <a:pos x="T6" y="T7"/>
                </a:cxn>
                <a:cxn ang="0">
                  <a:pos x="T8" y="T9"/>
                </a:cxn>
              </a:cxnLst>
              <a:rect l="0" t="0" r="r" b="b"/>
              <a:pathLst>
                <a:path w="14" h="8">
                  <a:moveTo>
                    <a:pt x="0" y="6"/>
                  </a:moveTo>
                  <a:lnTo>
                    <a:pt x="0" y="6"/>
                  </a:lnTo>
                  <a:cubicBezTo>
                    <a:pt x="1" y="1"/>
                    <a:pt x="7" y="0"/>
                    <a:pt x="13" y="4"/>
                  </a:cubicBezTo>
                  <a:lnTo>
                    <a:pt x="13" y="4"/>
                  </a:lnTo>
                  <a:cubicBezTo>
                    <a:pt x="10" y="7"/>
                    <a:pt x="5" y="5"/>
                    <a:pt x="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2" name="Freeform 3697"/>
            <p:cNvSpPr>
              <a:spLocks noChangeArrowheads="1"/>
            </p:cNvSpPr>
            <p:nvPr/>
          </p:nvSpPr>
          <p:spPr bwMode="auto">
            <a:xfrm>
              <a:off x="1517850" y="2211038"/>
              <a:ext cx="2381" cy="1190"/>
            </a:xfrm>
            <a:custGeom>
              <a:avLst/>
              <a:gdLst>
                <a:gd name="T0" fmla="*/ 5 w 10"/>
                <a:gd name="T1" fmla="*/ 5 h 6"/>
                <a:gd name="T2" fmla="*/ 5 w 10"/>
                <a:gd name="T3" fmla="*/ 5 h 6"/>
                <a:gd name="T4" fmla="*/ 0 w 10"/>
                <a:gd name="T5" fmla="*/ 1 h 6"/>
                <a:gd name="T6" fmla="*/ 0 w 10"/>
                <a:gd name="T7" fmla="*/ 1 h 6"/>
                <a:gd name="T8" fmla="*/ 4 w 10"/>
                <a:gd name="T9" fmla="*/ 0 h 6"/>
                <a:gd name="T10" fmla="*/ 4 w 10"/>
                <a:gd name="T11" fmla="*/ 0 h 6"/>
                <a:gd name="T12" fmla="*/ 9 w 10"/>
                <a:gd name="T13" fmla="*/ 2 h 6"/>
                <a:gd name="T14" fmla="*/ 9 w 10"/>
                <a:gd name="T15" fmla="*/ 2 h 6"/>
                <a:gd name="T16" fmla="*/ 5 w 10"/>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5" y="5"/>
                  </a:moveTo>
                  <a:lnTo>
                    <a:pt x="5" y="5"/>
                  </a:lnTo>
                  <a:cubicBezTo>
                    <a:pt x="3" y="3"/>
                    <a:pt x="2" y="2"/>
                    <a:pt x="0" y="1"/>
                  </a:cubicBezTo>
                  <a:lnTo>
                    <a:pt x="0" y="1"/>
                  </a:lnTo>
                  <a:cubicBezTo>
                    <a:pt x="2" y="1"/>
                    <a:pt x="3" y="0"/>
                    <a:pt x="4" y="0"/>
                  </a:cubicBezTo>
                  <a:lnTo>
                    <a:pt x="4" y="0"/>
                  </a:lnTo>
                  <a:cubicBezTo>
                    <a:pt x="5" y="0"/>
                    <a:pt x="8" y="1"/>
                    <a:pt x="9" y="2"/>
                  </a:cubicBezTo>
                  <a:lnTo>
                    <a:pt x="9" y="2"/>
                  </a:lnTo>
                  <a:cubicBezTo>
                    <a:pt x="8" y="3"/>
                    <a:pt x="7" y="3"/>
                    <a:pt x="5" y="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3" name="Freeform 3698"/>
            <p:cNvSpPr>
              <a:spLocks noChangeArrowheads="1"/>
            </p:cNvSpPr>
            <p:nvPr/>
          </p:nvSpPr>
          <p:spPr bwMode="auto">
            <a:xfrm>
              <a:off x="1451183" y="2245562"/>
              <a:ext cx="40476" cy="2381"/>
            </a:xfrm>
            <a:custGeom>
              <a:avLst/>
              <a:gdLst>
                <a:gd name="T0" fmla="*/ 0 w 152"/>
                <a:gd name="T1" fmla="*/ 6 h 11"/>
                <a:gd name="T2" fmla="*/ 0 w 152"/>
                <a:gd name="T3" fmla="*/ 6 h 11"/>
                <a:gd name="T4" fmla="*/ 4 w 152"/>
                <a:gd name="T5" fmla="*/ 4 h 11"/>
                <a:gd name="T6" fmla="*/ 4 w 152"/>
                <a:gd name="T7" fmla="*/ 4 h 11"/>
                <a:gd name="T8" fmla="*/ 24 w 152"/>
                <a:gd name="T9" fmla="*/ 2 h 11"/>
                <a:gd name="T10" fmla="*/ 24 w 152"/>
                <a:gd name="T11" fmla="*/ 2 h 11"/>
                <a:gd name="T12" fmla="*/ 70 w 152"/>
                <a:gd name="T13" fmla="*/ 2 h 11"/>
                <a:gd name="T14" fmla="*/ 70 w 152"/>
                <a:gd name="T15" fmla="*/ 2 h 11"/>
                <a:gd name="T16" fmla="*/ 87 w 152"/>
                <a:gd name="T17" fmla="*/ 1 h 11"/>
                <a:gd name="T18" fmla="*/ 87 w 152"/>
                <a:gd name="T19" fmla="*/ 1 h 11"/>
                <a:gd name="T20" fmla="*/ 98 w 152"/>
                <a:gd name="T21" fmla="*/ 2 h 11"/>
                <a:gd name="T22" fmla="*/ 98 w 152"/>
                <a:gd name="T23" fmla="*/ 2 h 11"/>
                <a:gd name="T24" fmla="*/ 139 w 152"/>
                <a:gd name="T25" fmla="*/ 0 h 11"/>
                <a:gd name="T26" fmla="*/ 139 w 152"/>
                <a:gd name="T27" fmla="*/ 0 h 11"/>
                <a:gd name="T28" fmla="*/ 148 w 152"/>
                <a:gd name="T29" fmla="*/ 1 h 11"/>
                <a:gd name="T30" fmla="*/ 148 w 152"/>
                <a:gd name="T31" fmla="*/ 1 h 11"/>
                <a:gd name="T32" fmla="*/ 151 w 152"/>
                <a:gd name="T33" fmla="*/ 4 h 11"/>
                <a:gd name="T34" fmla="*/ 151 w 152"/>
                <a:gd name="T35" fmla="*/ 4 h 11"/>
                <a:gd name="T36" fmla="*/ 0 w 152"/>
                <a:gd name="T3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2" h="11">
                  <a:moveTo>
                    <a:pt x="0" y="6"/>
                  </a:moveTo>
                  <a:lnTo>
                    <a:pt x="0" y="6"/>
                  </a:lnTo>
                  <a:cubicBezTo>
                    <a:pt x="1" y="5"/>
                    <a:pt x="2" y="4"/>
                    <a:pt x="4" y="4"/>
                  </a:cubicBezTo>
                  <a:lnTo>
                    <a:pt x="4" y="4"/>
                  </a:lnTo>
                  <a:cubicBezTo>
                    <a:pt x="11" y="4"/>
                    <a:pt x="17" y="2"/>
                    <a:pt x="24" y="2"/>
                  </a:cubicBezTo>
                  <a:lnTo>
                    <a:pt x="24" y="2"/>
                  </a:lnTo>
                  <a:cubicBezTo>
                    <a:pt x="39" y="2"/>
                    <a:pt x="55" y="4"/>
                    <a:pt x="70" y="2"/>
                  </a:cubicBezTo>
                  <a:lnTo>
                    <a:pt x="70" y="2"/>
                  </a:lnTo>
                  <a:cubicBezTo>
                    <a:pt x="76" y="2"/>
                    <a:pt x="81" y="1"/>
                    <a:pt x="87" y="1"/>
                  </a:cubicBezTo>
                  <a:lnTo>
                    <a:pt x="87" y="1"/>
                  </a:lnTo>
                  <a:cubicBezTo>
                    <a:pt x="91" y="1"/>
                    <a:pt x="95" y="2"/>
                    <a:pt x="98" y="2"/>
                  </a:cubicBezTo>
                  <a:lnTo>
                    <a:pt x="98" y="2"/>
                  </a:lnTo>
                  <a:cubicBezTo>
                    <a:pt x="111" y="2"/>
                    <a:pt x="125" y="1"/>
                    <a:pt x="139" y="0"/>
                  </a:cubicBezTo>
                  <a:lnTo>
                    <a:pt x="139" y="0"/>
                  </a:lnTo>
                  <a:cubicBezTo>
                    <a:pt x="142" y="0"/>
                    <a:pt x="145" y="0"/>
                    <a:pt x="148" y="1"/>
                  </a:cubicBezTo>
                  <a:lnTo>
                    <a:pt x="148" y="1"/>
                  </a:lnTo>
                  <a:cubicBezTo>
                    <a:pt x="149" y="1"/>
                    <a:pt x="149" y="2"/>
                    <a:pt x="151" y="4"/>
                  </a:cubicBezTo>
                  <a:lnTo>
                    <a:pt x="151" y="4"/>
                  </a:lnTo>
                  <a:cubicBezTo>
                    <a:pt x="100" y="6"/>
                    <a:pt x="51" y="10"/>
                    <a:pt x="0"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4" name="Freeform 3699"/>
            <p:cNvSpPr>
              <a:spLocks noChangeArrowheads="1"/>
            </p:cNvSpPr>
            <p:nvPr/>
          </p:nvSpPr>
          <p:spPr bwMode="auto">
            <a:xfrm>
              <a:off x="1470231" y="2251514"/>
              <a:ext cx="30952" cy="3571"/>
            </a:xfrm>
            <a:custGeom>
              <a:avLst/>
              <a:gdLst>
                <a:gd name="T0" fmla="*/ 115 w 116"/>
                <a:gd name="T1" fmla="*/ 6 h 12"/>
                <a:gd name="T2" fmla="*/ 115 w 116"/>
                <a:gd name="T3" fmla="*/ 6 h 12"/>
                <a:gd name="T4" fmla="*/ 69 w 116"/>
                <a:gd name="T5" fmla="*/ 6 h 12"/>
                <a:gd name="T6" fmla="*/ 69 w 116"/>
                <a:gd name="T7" fmla="*/ 6 h 12"/>
                <a:gd name="T8" fmla="*/ 51 w 116"/>
                <a:gd name="T9" fmla="*/ 10 h 12"/>
                <a:gd name="T10" fmla="*/ 51 w 116"/>
                <a:gd name="T11" fmla="*/ 10 h 12"/>
                <a:gd name="T12" fmla="*/ 0 w 116"/>
                <a:gd name="T13" fmla="*/ 10 h 12"/>
                <a:gd name="T14" fmla="*/ 0 w 116"/>
                <a:gd name="T15" fmla="*/ 10 h 12"/>
                <a:gd name="T16" fmla="*/ 5 w 116"/>
                <a:gd name="T17" fmla="*/ 8 h 12"/>
                <a:gd name="T18" fmla="*/ 5 w 116"/>
                <a:gd name="T19" fmla="*/ 8 h 12"/>
                <a:gd name="T20" fmla="*/ 27 w 116"/>
                <a:gd name="T21" fmla="*/ 6 h 12"/>
                <a:gd name="T22" fmla="*/ 27 w 116"/>
                <a:gd name="T23" fmla="*/ 6 h 12"/>
                <a:gd name="T24" fmla="*/ 51 w 116"/>
                <a:gd name="T25" fmla="*/ 5 h 12"/>
                <a:gd name="T26" fmla="*/ 51 w 116"/>
                <a:gd name="T27" fmla="*/ 5 h 12"/>
                <a:gd name="T28" fmla="*/ 63 w 116"/>
                <a:gd name="T29" fmla="*/ 1 h 12"/>
                <a:gd name="T30" fmla="*/ 63 w 116"/>
                <a:gd name="T31" fmla="*/ 1 h 12"/>
                <a:gd name="T32" fmla="*/ 108 w 116"/>
                <a:gd name="T33" fmla="*/ 0 h 12"/>
                <a:gd name="T34" fmla="*/ 108 w 116"/>
                <a:gd name="T35" fmla="*/ 0 h 12"/>
                <a:gd name="T36" fmla="*/ 115 w 116"/>
                <a:gd name="T3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2">
                  <a:moveTo>
                    <a:pt x="115" y="6"/>
                  </a:moveTo>
                  <a:lnTo>
                    <a:pt x="115" y="6"/>
                  </a:lnTo>
                  <a:cubicBezTo>
                    <a:pt x="98" y="6"/>
                    <a:pt x="83" y="6"/>
                    <a:pt x="69" y="6"/>
                  </a:cubicBezTo>
                  <a:lnTo>
                    <a:pt x="69" y="6"/>
                  </a:lnTo>
                  <a:cubicBezTo>
                    <a:pt x="63" y="8"/>
                    <a:pt x="57" y="10"/>
                    <a:pt x="51" y="10"/>
                  </a:cubicBezTo>
                  <a:lnTo>
                    <a:pt x="51" y="10"/>
                  </a:lnTo>
                  <a:cubicBezTo>
                    <a:pt x="35" y="11"/>
                    <a:pt x="19" y="11"/>
                    <a:pt x="0" y="10"/>
                  </a:cubicBezTo>
                  <a:lnTo>
                    <a:pt x="0" y="10"/>
                  </a:lnTo>
                  <a:cubicBezTo>
                    <a:pt x="2" y="9"/>
                    <a:pt x="4" y="8"/>
                    <a:pt x="5" y="8"/>
                  </a:cubicBezTo>
                  <a:lnTo>
                    <a:pt x="5" y="8"/>
                  </a:lnTo>
                  <a:cubicBezTo>
                    <a:pt x="11" y="6"/>
                    <a:pt x="20" y="6"/>
                    <a:pt x="27" y="6"/>
                  </a:cubicBezTo>
                  <a:lnTo>
                    <a:pt x="27" y="6"/>
                  </a:lnTo>
                  <a:cubicBezTo>
                    <a:pt x="35" y="6"/>
                    <a:pt x="43" y="6"/>
                    <a:pt x="51" y="5"/>
                  </a:cubicBezTo>
                  <a:lnTo>
                    <a:pt x="51" y="5"/>
                  </a:lnTo>
                  <a:cubicBezTo>
                    <a:pt x="55" y="5"/>
                    <a:pt x="60" y="3"/>
                    <a:pt x="63" y="1"/>
                  </a:cubicBezTo>
                  <a:lnTo>
                    <a:pt x="63" y="1"/>
                  </a:lnTo>
                  <a:cubicBezTo>
                    <a:pt x="78" y="1"/>
                    <a:pt x="92" y="1"/>
                    <a:pt x="108" y="0"/>
                  </a:cubicBezTo>
                  <a:lnTo>
                    <a:pt x="108" y="0"/>
                  </a:lnTo>
                  <a:cubicBezTo>
                    <a:pt x="110" y="0"/>
                    <a:pt x="114" y="0"/>
                    <a:pt x="115" y="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5" name="Freeform 3700"/>
            <p:cNvSpPr>
              <a:spLocks noChangeArrowheads="1"/>
            </p:cNvSpPr>
            <p:nvPr/>
          </p:nvSpPr>
          <p:spPr bwMode="auto">
            <a:xfrm>
              <a:off x="1439279" y="2252704"/>
              <a:ext cx="10714" cy="2381"/>
            </a:xfrm>
            <a:custGeom>
              <a:avLst/>
              <a:gdLst>
                <a:gd name="T0" fmla="*/ 0 w 41"/>
                <a:gd name="T1" fmla="*/ 2 h 9"/>
                <a:gd name="T2" fmla="*/ 0 w 41"/>
                <a:gd name="T3" fmla="*/ 2 h 9"/>
                <a:gd name="T4" fmla="*/ 4 w 41"/>
                <a:gd name="T5" fmla="*/ 1 h 9"/>
                <a:gd name="T6" fmla="*/ 4 w 41"/>
                <a:gd name="T7" fmla="*/ 1 h 9"/>
                <a:gd name="T8" fmla="*/ 38 w 41"/>
                <a:gd name="T9" fmla="*/ 3 h 9"/>
                <a:gd name="T10" fmla="*/ 38 w 41"/>
                <a:gd name="T11" fmla="*/ 3 h 9"/>
                <a:gd name="T12" fmla="*/ 40 w 41"/>
                <a:gd name="T13" fmla="*/ 6 h 9"/>
                <a:gd name="T14" fmla="*/ 40 w 41"/>
                <a:gd name="T15" fmla="*/ 6 h 9"/>
                <a:gd name="T16" fmla="*/ 40 w 41"/>
                <a:gd name="T17" fmla="*/ 8 h 9"/>
                <a:gd name="T18" fmla="*/ 40 w 41"/>
                <a:gd name="T19" fmla="*/ 8 h 9"/>
                <a:gd name="T20" fmla="*/ 0 w 41"/>
                <a:gd name="T21" fmla="*/ 5 h 9"/>
                <a:gd name="T22" fmla="*/ 0 w 41"/>
                <a:gd name="T23" fmla="*/ 5 h 9"/>
                <a:gd name="T24" fmla="*/ 0 w 41"/>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9">
                  <a:moveTo>
                    <a:pt x="0" y="2"/>
                  </a:moveTo>
                  <a:lnTo>
                    <a:pt x="0" y="2"/>
                  </a:lnTo>
                  <a:cubicBezTo>
                    <a:pt x="1" y="2"/>
                    <a:pt x="2" y="0"/>
                    <a:pt x="4" y="1"/>
                  </a:cubicBezTo>
                  <a:lnTo>
                    <a:pt x="4" y="1"/>
                  </a:lnTo>
                  <a:cubicBezTo>
                    <a:pt x="15" y="1"/>
                    <a:pt x="26" y="2"/>
                    <a:pt x="38" y="3"/>
                  </a:cubicBezTo>
                  <a:lnTo>
                    <a:pt x="38" y="3"/>
                  </a:lnTo>
                  <a:cubicBezTo>
                    <a:pt x="38" y="3"/>
                    <a:pt x="39" y="5"/>
                    <a:pt x="40" y="6"/>
                  </a:cubicBezTo>
                  <a:lnTo>
                    <a:pt x="40" y="6"/>
                  </a:lnTo>
                  <a:cubicBezTo>
                    <a:pt x="40" y="7"/>
                    <a:pt x="40" y="7"/>
                    <a:pt x="40" y="8"/>
                  </a:cubicBezTo>
                  <a:lnTo>
                    <a:pt x="40" y="8"/>
                  </a:lnTo>
                  <a:cubicBezTo>
                    <a:pt x="26" y="7"/>
                    <a:pt x="13" y="6"/>
                    <a:pt x="0" y="5"/>
                  </a:cubicBezTo>
                  <a:lnTo>
                    <a:pt x="0" y="5"/>
                  </a:lnTo>
                  <a:cubicBezTo>
                    <a:pt x="0" y="3"/>
                    <a:pt x="0" y="3"/>
                    <a:pt x="0"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6" name="Freeform 3701"/>
            <p:cNvSpPr>
              <a:spLocks noChangeArrowheads="1"/>
            </p:cNvSpPr>
            <p:nvPr/>
          </p:nvSpPr>
          <p:spPr bwMode="auto">
            <a:xfrm>
              <a:off x="1511897" y="2251514"/>
              <a:ext cx="9524" cy="2381"/>
            </a:xfrm>
            <a:custGeom>
              <a:avLst/>
              <a:gdLst>
                <a:gd name="T0" fmla="*/ 18 w 37"/>
                <a:gd name="T1" fmla="*/ 0 h 8"/>
                <a:gd name="T2" fmla="*/ 18 w 37"/>
                <a:gd name="T3" fmla="*/ 0 h 8"/>
                <a:gd name="T4" fmla="*/ 35 w 37"/>
                <a:gd name="T5" fmla="*/ 2 h 8"/>
                <a:gd name="T6" fmla="*/ 35 w 37"/>
                <a:gd name="T7" fmla="*/ 2 h 8"/>
                <a:gd name="T8" fmla="*/ 36 w 37"/>
                <a:gd name="T9" fmla="*/ 4 h 8"/>
                <a:gd name="T10" fmla="*/ 36 w 37"/>
                <a:gd name="T11" fmla="*/ 4 h 8"/>
                <a:gd name="T12" fmla="*/ 34 w 37"/>
                <a:gd name="T13" fmla="*/ 7 h 8"/>
                <a:gd name="T14" fmla="*/ 34 w 37"/>
                <a:gd name="T15" fmla="*/ 7 h 8"/>
                <a:gd name="T16" fmla="*/ 2 w 37"/>
                <a:gd name="T17" fmla="*/ 5 h 8"/>
                <a:gd name="T18" fmla="*/ 2 w 37"/>
                <a:gd name="T19" fmla="*/ 5 h 8"/>
                <a:gd name="T20" fmla="*/ 0 w 37"/>
                <a:gd name="T21" fmla="*/ 4 h 8"/>
                <a:gd name="T22" fmla="*/ 0 w 37"/>
                <a:gd name="T23" fmla="*/ 4 h 8"/>
                <a:gd name="T24" fmla="*/ 2 w 37"/>
                <a:gd name="T25" fmla="*/ 2 h 8"/>
                <a:gd name="T26" fmla="*/ 2 w 37"/>
                <a:gd name="T27" fmla="*/ 2 h 8"/>
                <a:gd name="T28" fmla="*/ 18 w 37"/>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8">
                  <a:moveTo>
                    <a:pt x="18" y="0"/>
                  </a:moveTo>
                  <a:lnTo>
                    <a:pt x="18" y="0"/>
                  </a:lnTo>
                  <a:cubicBezTo>
                    <a:pt x="23" y="0"/>
                    <a:pt x="30" y="2"/>
                    <a:pt x="35" y="2"/>
                  </a:cubicBezTo>
                  <a:lnTo>
                    <a:pt x="35" y="2"/>
                  </a:lnTo>
                  <a:lnTo>
                    <a:pt x="36" y="4"/>
                  </a:lnTo>
                  <a:lnTo>
                    <a:pt x="36" y="4"/>
                  </a:lnTo>
                  <a:cubicBezTo>
                    <a:pt x="36" y="5"/>
                    <a:pt x="35" y="7"/>
                    <a:pt x="34" y="7"/>
                  </a:cubicBezTo>
                  <a:lnTo>
                    <a:pt x="34" y="7"/>
                  </a:lnTo>
                  <a:cubicBezTo>
                    <a:pt x="23" y="7"/>
                    <a:pt x="13" y="5"/>
                    <a:pt x="2" y="5"/>
                  </a:cubicBezTo>
                  <a:lnTo>
                    <a:pt x="2" y="5"/>
                  </a:lnTo>
                  <a:cubicBezTo>
                    <a:pt x="1" y="5"/>
                    <a:pt x="1" y="4"/>
                    <a:pt x="0" y="4"/>
                  </a:cubicBezTo>
                  <a:lnTo>
                    <a:pt x="0" y="4"/>
                  </a:lnTo>
                  <a:cubicBezTo>
                    <a:pt x="1" y="3"/>
                    <a:pt x="1" y="2"/>
                    <a:pt x="2" y="2"/>
                  </a:cubicBezTo>
                  <a:lnTo>
                    <a:pt x="2" y="2"/>
                  </a:lnTo>
                  <a:cubicBezTo>
                    <a:pt x="7" y="0"/>
                    <a:pt x="13" y="0"/>
                    <a:pt x="1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7" name="Freeform 3702"/>
            <p:cNvSpPr>
              <a:spLocks noChangeArrowheads="1"/>
            </p:cNvSpPr>
            <p:nvPr/>
          </p:nvSpPr>
          <p:spPr bwMode="auto">
            <a:xfrm>
              <a:off x="1467850" y="2269371"/>
              <a:ext cx="8333" cy="2381"/>
            </a:xfrm>
            <a:custGeom>
              <a:avLst/>
              <a:gdLst>
                <a:gd name="T0" fmla="*/ 0 w 32"/>
                <a:gd name="T1" fmla="*/ 4 h 7"/>
                <a:gd name="T2" fmla="*/ 0 w 32"/>
                <a:gd name="T3" fmla="*/ 4 h 7"/>
                <a:gd name="T4" fmla="*/ 31 w 32"/>
                <a:gd name="T5" fmla="*/ 0 h 7"/>
                <a:gd name="T6" fmla="*/ 31 w 32"/>
                <a:gd name="T7" fmla="*/ 0 h 7"/>
                <a:gd name="T8" fmla="*/ 31 w 32"/>
                <a:gd name="T9" fmla="*/ 3 h 7"/>
                <a:gd name="T10" fmla="*/ 31 w 32"/>
                <a:gd name="T11" fmla="*/ 3 h 7"/>
                <a:gd name="T12" fmla="*/ 29 w 32"/>
                <a:gd name="T13" fmla="*/ 6 h 7"/>
                <a:gd name="T14" fmla="*/ 29 w 32"/>
                <a:gd name="T15" fmla="*/ 6 h 7"/>
                <a:gd name="T16" fmla="*/ 0 w 32"/>
                <a:gd name="T17" fmla="*/ 6 h 7"/>
                <a:gd name="T18" fmla="*/ 0 w 32"/>
                <a:gd name="T19" fmla="*/ 6 h 7"/>
                <a:gd name="T20" fmla="*/ 0 w 32"/>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7">
                  <a:moveTo>
                    <a:pt x="0" y="4"/>
                  </a:moveTo>
                  <a:lnTo>
                    <a:pt x="0" y="4"/>
                  </a:lnTo>
                  <a:cubicBezTo>
                    <a:pt x="11" y="3"/>
                    <a:pt x="20" y="2"/>
                    <a:pt x="31" y="0"/>
                  </a:cubicBezTo>
                  <a:lnTo>
                    <a:pt x="31" y="0"/>
                  </a:lnTo>
                  <a:cubicBezTo>
                    <a:pt x="31" y="2"/>
                    <a:pt x="31" y="2"/>
                    <a:pt x="31" y="3"/>
                  </a:cubicBezTo>
                  <a:lnTo>
                    <a:pt x="31" y="3"/>
                  </a:lnTo>
                  <a:cubicBezTo>
                    <a:pt x="31" y="4"/>
                    <a:pt x="30" y="6"/>
                    <a:pt x="29" y="6"/>
                  </a:cubicBezTo>
                  <a:lnTo>
                    <a:pt x="29" y="6"/>
                  </a:lnTo>
                  <a:cubicBezTo>
                    <a:pt x="19" y="6"/>
                    <a:pt x="10" y="6"/>
                    <a:pt x="0" y="6"/>
                  </a:cubicBezTo>
                  <a:lnTo>
                    <a:pt x="0" y="6"/>
                  </a:lnTo>
                  <a:cubicBezTo>
                    <a:pt x="0" y="6"/>
                    <a:pt x="0" y="5"/>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8" name="Freeform 3703"/>
            <p:cNvSpPr>
              <a:spLocks noChangeArrowheads="1"/>
            </p:cNvSpPr>
            <p:nvPr/>
          </p:nvSpPr>
          <p:spPr bwMode="auto">
            <a:xfrm>
              <a:off x="1434516" y="2245562"/>
              <a:ext cx="4762" cy="2381"/>
            </a:xfrm>
            <a:custGeom>
              <a:avLst/>
              <a:gdLst>
                <a:gd name="T0" fmla="*/ 0 w 18"/>
                <a:gd name="T1" fmla="*/ 4 h 9"/>
                <a:gd name="T2" fmla="*/ 0 w 18"/>
                <a:gd name="T3" fmla="*/ 4 h 9"/>
                <a:gd name="T4" fmla="*/ 17 w 18"/>
                <a:gd name="T5" fmla="*/ 6 h 9"/>
                <a:gd name="T6" fmla="*/ 17 w 18"/>
                <a:gd name="T7" fmla="*/ 6 h 9"/>
                <a:gd name="T8" fmla="*/ 9 w 18"/>
                <a:gd name="T9" fmla="*/ 7 h 9"/>
                <a:gd name="T10" fmla="*/ 9 w 18"/>
                <a:gd name="T11" fmla="*/ 7 h 9"/>
                <a:gd name="T12" fmla="*/ 0 w 18"/>
                <a:gd name="T13" fmla="*/ 7 h 9"/>
                <a:gd name="T14" fmla="*/ 0 w 18"/>
                <a:gd name="T15" fmla="*/ 7 h 9"/>
                <a:gd name="T16" fmla="*/ 0 w 18"/>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0" y="4"/>
                  </a:moveTo>
                  <a:lnTo>
                    <a:pt x="0" y="4"/>
                  </a:lnTo>
                  <a:cubicBezTo>
                    <a:pt x="6" y="0"/>
                    <a:pt x="11" y="4"/>
                    <a:pt x="17" y="6"/>
                  </a:cubicBezTo>
                  <a:lnTo>
                    <a:pt x="17" y="6"/>
                  </a:lnTo>
                  <a:cubicBezTo>
                    <a:pt x="16" y="8"/>
                    <a:pt x="16" y="8"/>
                    <a:pt x="9" y="7"/>
                  </a:cubicBezTo>
                  <a:lnTo>
                    <a:pt x="9" y="7"/>
                  </a:lnTo>
                  <a:cubicBezTo>
                    <a:pt x="6" y="7"/>
                    <a:pt x="3" y="7"/>
                    <a:pt x="0" y="7"/>
                  </a:cubicBezTo>
                  <a:lnTo>
                    <a:pt x="0" y="7"/>
                  </a:lnTo>
                  <a:cubicBezTo>
                    <a:pt x="0" y="6"/>
                    <a:pt x="0" y="4"/>
                    <a:pt x="0"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sp>
          <p:nvSpPr>
            <p:cNvPr id="1879" name="Freeform 3704"/>
            <p:cNvSpPr>
              <a:spLocks noChangeArrowheads="1"/>
            </p:cNvSpPr>
            <p:nvPr/>
          </p:nvSpPr>
          <p:spPr bwMode="auto">
            <a:xfrm>
              <a:off x="1498802" y="2245561"/>
              <a:ext cx="2381" cy="1191"/>
            </a:xfrm>
            <a:custGeom>
              <a:avLst/>
              <a:gdLst>
                <a:gd name="T0" fmla="*/ 8 w 9"/>
                <a:gd name="T1" fmla="*/ 3 h 4"/>
                <a:gd name="T2" fmla="*/ 8 w 9"/>
                <a:gd name="T3" fmla="*/ 3 h 4"/>
                <a:gd name="T4" fmla="*/ 1 w 9"/>
                <a:gd name="T5" fmla="*/ 3 h 4"/>
                <a:gd name="T6" fmla="*/ 1 w 9"/>
                <a:gd name="T7" fmla="*/ 3 h 4"/>
                <a:gd name="T8" fmla="*/ 0 w 9"/>
                <a:gd name="T9" fmla="*/ 1 h 4"/>
                <a:gd name="T10" fmla="*/ 0 w 9"/>
                <a:gd name="T11" fmla="*/ 1 h 4"/>
                <a:gd name="T12" fmla="*/ 1 w 9"/>
                <a:gd name="T13" fmla="*/ 0 h 4"/>
                <a:gd name="T14" fmla="*/ 1 w 9"/>
                <a:gd name="T15" fmla="*/ 0 h 4"/>
                <a:gd name="T16" fmla="*/ 8 w 9"/>
                <a:gd name="T17" fmla="*/ 2 h 4"/>
                <a:gd name="T18" fmla="*/ 8 w 9"/>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8" y="3"/>
                  </a:moveTo>
                  <a:lnTo>
                    <a:pt x="8" y="3"/>
                  </a:lnTo>
                  <a:cubicBezTo>
                    <a:pt x="6" y="3"/>
                    <a:pt x="3" y="3"/>
                    <a:pt x="1" y="3"/>
                  </a:cubicBezTo>
                  <a:lnTo>
                    <a:pt x="1" y="3"/>
                  </a:lnTo>
                  <a:cubicBezTo>
                    <a:pt x="0" y="3"/>
                    <a:pt x="0" y="2"/>
                    <a:pt x="0" y="1"/>
                  </a:cubicBezTo>
                  <a:lnTo>
                    <a:pt x="0" y="1"/>
                  </a:lnTo>
                  <a:cubicBezTo>
                    <a:pt x="0" y="0"/>
                    <a:pt x="1" y="0"/>
                    <a:pt x="1" y="0"/>
                  </a:cubicBezTo>
                  <a:lnTo>
                    <a:pt x="1" y="0"/>
                  </a:lnTo>
                  <a:cubicBezTo>
                    <a:pt x="3" y="0"/>
                    <a:pt x="6" y="1"/>
                    <a:pt x="8" y="2"/>
                  </a:cubicBezTo>
                  <a:lnTo>
                    <a:pt x="8" y="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2"/>
            </a:p>
          </p:txBody>
        </p:sp>
      </p:grpSp>
    </p:spTree>
    <p:extLst>
      <p:ext uri="{BB962C8B-B14F-4D97-AF65-F5344CB8AC3E}">
        <p14:creationId xmlns:p14="http://schemas.microsoft.com/office/powerpoint/2010/main" val="37327668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634258" y="2340281"/>
            <a:ext cx="3333897" cy="922304"/>
          </a:xfrm>
          <a:prstGeom prst="rect">
            <a:avLst/>
          </a:prstGeom>
          <a:noFill/>
        </p:spPr>
        <p:txBody>
          <a:bodyPr wrap="square" rtlCol="0">
            <a:spAutoFit/>
          </a:bodyPr>
          <a:lstStyle/>
          <a:p>
            <a:pPr>
              <a:lnSpc>
                <a:spcPts val="2200"/>
              </a:lnSpc>
            </a:pPr>
            <a:r>
              <a:rPr lang="en" sz="1600" dirty="0">
                <a:solidFill>
                  <a:schemeClr val="tx2"/>
                </a:solidFill>
                <a:latin typeface="Nixie One" charset="0"/>
                <a:ea typeface="Nixie One" charset="0"/>
                <a:cs typeface="Nixie One" charset="0"/>
              </a:rPr>
              <a:t>The structure of the Bayesian networks is very suitable for medical decision making.</a:t>
            </a:r>
            <a:endParaRPr lang="en-US" sz="1600" dirty="0">
              <a:solidFill>
                <a:schemeClr val="tx2"/>
              </a:solidFill>
              <a:latin typeface="Nixie One" charset="0"/>
              <a:ea typeface="Nixie One" charset="0"/>
              <a:cs typeface="Nixie One" charset="0"/>
            </a:endParaRPr>
          </a:p>
        </p:txBody>
      </p:sp>
      <p:sp>
        <p:nvSpPr>
          <p:cNvPr id="200" name="TextBox 199"/>
          <p:cNvSpPr txBox="1"/>
          <p:nvPr/>
        </p:nvSpPr>
        <p:spPr>
          <a:xfrm>
            <a:off x="1238141" y="783091"/>
            <a:ext cx="5479192"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What is Bayesian network</a:t>
            </a:r>
          </a:p>
        </p:txBody>
      </p:sp>
      <p:sp>
        <p:nvSpPr>
          <p:cNvPr id="201" name="TextBox 200"/>
          <p:cNvSpPr txBox="1"/>
          <p:nvPr/>
        </p:nvSpPr>
        <p:spPr>
          <a:xfrm>
            <a:off x="1326836" y="2340281"/>
            <a:ext cx="3333897" cy="922304"/>
          </a:xfrm>
          <a:prstGeom prst="rect">
            <a:avLst/>
          </a:prstGeom>
          <a:noFill/>
        </p:spPr>
        <p:txBody>
          <a:bodyPr wrap="square" rtlCol="0">
            <a:spAutoFit/>
          </a:bodyPr>
          <a:lstStyle/>
          <a:p>
            <a:pPr>
              <a:lnSpc>
                <a:spcPts val="2200"/>
              </a:lnSpc>
            </a:pPr>
            <a:r>
              <a:rPr lang="en-US" sz="1600" dirty="0">
                <a:solidFill>
                  <a:schemeClr val="tx2"/>
                </a:solidFill>
                <a:latin typeface="Nixie One" charset="0"/>
                <a:ea typeface="Nixie One" charset="0"/>
                <a:cs typeface="Nixie One" charset="0"/>
              </a:rPr>
              <a:t>Bayesian network </a:t>
            </a:r>
            <a:r>
              <a:rPr lang="en" sz="1600" dirty="0">
                <a:solidFill>
                  <a:schemeClr val="tx2"/>
                </a:solidFill>
                <a:latin typeface="Nixie One" charset="0"/>
                <a:ea typeface="Nixie One" charset="0"/>
                <a:cs typeface="Nixie One" charset="0"/>
              </a:rPr>
              <a:t>is an effective technology for medical diagnostic systems. </a:t>
            </a:r>
            <a:endParaRPr lang="en-US" sz="1600" dirty="0">
              <a:solidFill>
                <a:schemeClr val="tx2"/>
              </a:solidFill>
              <a:latin typeface="Nixie One" charset="0"/>
              <a:ea typeface="Nixie One" charset="0"/>
              <a:cs typeface="Nixie One" charset="0"/>
            </a:endParaRPr>
          </a:p>
        </p:txBody>
      </p:sp>
    </p:spTree>
    <p:extLst>
      <p:ext uri="{BB962C8B-B14F-4D97-AF65-F5344CB8AC3E}">
        <p14:creationId xmlns:p14="http://schemas.microsoft.com/office/powerpoint/2010/main" val="33853024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634258" y="2340281"/>
            <a:ext cx="3333897" cy="922304"/>
          </a:xfrm>
          <a:prstGeom prst="rect">
            <a:avLst/>
          </a:prstGeom>
          <a:noFill/>
        </p:spPr>
        <p:txBody>
          <a:bodyPr wrap="square" rtlCol="0">
            <a:spAutoFit/>
          </a:bodyPr>
          <a:lstStyle/>
          <a:p>
            <a:pPr>
              <a:lnSpc>
                <a:spcPts val="2200"/>
              </a:lnSpc>
            </a:pPr>
            <a:r>
              <a:rPr lang="en-US" sz="1600" dirty="0">
                <a:solidFill>
                  <a:schemeClr val="tx2"/>
                </a:solidFill>
                <a:latin typeface="Nixie One" charset="0"/>
                <a:ea typeface="Nixie One" charset="0"/>
                <a:cs typeface="Nixie One" charset="0"/>
              </a:rPr>
              <a:t>Information gain</a:t>
            </a:r>
            <a:r>
              <a:rPr lang="en" sz="1600" dirty="0">
                <a:solidFill>
                  <a:schemeClr val="tx2"/>
                </a:solidFill>
                <a:latin typeface="Nixie One" charset="0"/>
                <a:ea typeface="Nixie One" charset="0"/>
                <a:cs typeface="Nixie One" charset="0"/>
              </a:rPr>
              <a:t> measures the relative change in entropy with respect to the independent variables.</a:t>
            </a:r>
            <a:endParaRPr lang="en-US" sz="1600" dirty="0">
              <a:solidFill>
                <a:schemeClr val="tx2"/>
              </a:solidFill>
              <a:latin typeface="Nixie One" charset="0"/>
              <a:ea typeface="Nixie One" charset="0"/>
              <a:cs typeface="Nixie One" charset="0"/>
            </a:endParaRPr>
          </a:p>
        </p:txBody>
      </p:sp>
      <p:sp>
        <p:nvSpPr>
          <p:cNvPr id="200" name="TextBox 199"/>
          <p:cNvSpPr txBox="1"/>
          <p:nvPr/>
        </p:nvSpPr>
        <p:spPr>
          <a:xfrm>
            <a:off x="1238141" y="783091"/>
            <a:ext cx="4489883"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What is Decision Tree</a:t>
            </a:r>
          </a:p>
        </p:txBody>
      </p:sp>
      <p:sp>
        <p:nvSpPr>
          <p:cNvPr id="201" name="TextBox 200"/>
          <p:cNvSpPr txBox="1"/>
          <p:nvPr/>
        </p:nvSpPr>
        <p:spPr>
          <a:xfrm>
            <a:off x="1326836" y="2340281"/>
            <a:ext cx="3333897" cy="1204432"/>
          </a:xfrm>
          <a:prstGeom prst="rect">
            <a:avLst/>
          </a:prstGeom>
          <a:noFill/>
        </p:spPr>
        <p:txBody>
          <a:bodyPr wrap="square" rtlCol="0">
            <a:spAutoFit/>
          </a:bodyPr>
          <a:lstStyle/>
          <a:p>
            <a:pPr>
              <a:lnSpc>
                <a:spcPts val="2200"/>
              </a:lnSpc>
            </a:pPr>
            <a:r>
              <a:rPr lang="en" sz="1600" dirty="0">
                <a:solidFill>
                  <a:schemeClr val="tx2"/>
                </a:solidFill>
                <a:latin typeface="Nixie One" charset="0"/>
                <a:ea typeface="Nixie One" charset="0"/>
                <a:cs typeface="Nixie One" charset="0"/>
              </a:rPr>
              <a:t>Decision tree is a very common machine learning classification method that requires supervised learning.</a:t>
            </a:r>
            <a:endParaRPr lang="en-US" sz="1600" dirty="0">
              <a:solidFill>
                <a:schemeClr val="tx2"/>
              </a:solidFill>
              <a:latin typeface="Nixie One" charset="0"/>
              <a:ea typeface="Nixie One" charset="0"/>
              <a:cs typeface="Nixie One" charset="0"/>
            </a:endParaRPr>
          </a:p>
        </p:txBody>
      </p:sp>
    </p:spTree>
    <p:extLst>
      <p:ext uri="{BB962C8B-B14F-4D97-AF65-F5344CB8AC3E}">
        <p14:creationId xmlns:p14="http://schemas.microsoft.com/office/powerpoint/2010/main" val="335438449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1819265" y="1615342"/>
            <a:ext cx="1965574" cy="1965574"/>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2"/>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0936" tIns="293304" rIns="360936" bIns="293304" numCol="1" spcCol="1270" anchor="ctr" anchorCtr="0">
            <a:noAutofit/>
          </a:bodyPr>
          <a:lstStyle/>
          <a:p>
            <a:pPr algn="ctr" defTabSz="1083469">
              <a:lnSpc>
                <a:spcPct val="90000"/>
              </a:lnSpc>
              <a:spcBef>
                <a:spcPct val="0"/>
              </a:spcBef>
              <a:spcAft>
                <a:spcPct val="35000"/>
              </a:spcAft>
            </a:pPr>
            <a:endParaRPr lang="en-US" sz="2438"/>
          </a:p>
        </p:txBody>
      </p:sp>
      <p:sp>
        <p:nvSpPr>
          <p:cNvPr id="6" name="Freeform 5"/>
          <p:cNvSpPr/>
          <p:nvPr/>
        </p:nvSpPr>
        <p:spPr>
          <a:xfrm>
            <a:off x="5447594" y="1615342"/>
            <a:ext cx="1965574" cy="1965574"/>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5"/>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0936" tIns="293304" rIns="360936" bIns="293304" numCol="1" spcCol="1270" anchor="ctr" anchorCtr="0">
            <a:noAutofit/>
          </a:bodyPr>
          <a:lstStyle/>
          <a:p>
            <a:pPr algn="ctr" defTabSz="1083469">
              <a:lnSpc>
                <a:spcPct val="90000"/>
              </a:lnSpc>
              <a:spcBef>
                <a:spcPct val="0"/>
              </a:spcBef>
              <a:spcAft>
                <a:spcPct val="35000"/>
              </a:spcAft>
            </a:pPr>
            <a:endParaRPr lang="en-US" sz="2438"/>
          </a:p>
        </p:txBody>
      </p:sp>
      <p:sp>
        <p:nvSpPr>
          <p:cNvPr id="26" name="TextBox 25"/>
          <p:cNvSpPr txBox="1"/>
          <p:nvPr/>
        </p:nvSpPr>
        <p:spPr>
          <a:xfrm>
            <a:off x="2446796" y="2444939"/>
            <a:ext cx="710516" cy="307777"/>
          </a:xfrm>
          <a:prstGeom prst="rect">
            <a:avLst/>
          </a:prstGeom>
          <a:noFill/>
        </p:spPr>
        <p:txBody>
          <a:bodyPr wrap="none" rtlCol="0">
            <a:spAutoFit/>
          </a:bodyPr>
          <a:lstStyle/>
          <a:p>
            <a:pPr algn="ctr"/>
            <a:r>
              <a:rPr lang="en-US" sz="1400" b="1" spc="113" dirty="0">
                <a:solidFill>
                  <a:schemeClr val="tx2"/>
                </a:solidFill>
                <a:latin typeface="Nunito Bold" charset="0"/>
                <a:ea typeface="Nunito Bold" charset="0"/>
                <a:cs typeface="Nunito Bold" charset="0"/>
              </a:rPr>
              <a:t>Part 1</a:t>
            </a:r>
          </a:p>
        </p:txBody>
      </p:sp>
      <p:sp>
        <p:nvSpPr>
          <p:cNvPr id="27" name="TextBox 26"/>
          <p:cNvSpPr txBox="1"/>
          <p:nvPr/>
        </p:nvSpPr>
        <p:spPr>
          <a:xfrm>
            <a:off x="6075124" y="2447393"/>
            <a:ext cx="710516" cy="307777"/>
          </a:xfrm>
          <a:prstGeom prst="rect">
            <a:avLst/>
          </a:prstGeom>
          <a:noFill/>
        </p:spPr>
        <p:txBody>
          <a:bodyPr wrap="none" rtlCol="0">
            <a:spAutoFit/>
          </a:bodyPr>
          <a:lstStyle/>
          <a:p>
            <a:pPr algn="ctr"/>
            <a:r>
              <a:rPr lang="en-US" sz="1400" b="1" spc="113" dirty="0">
                <a:solidFill>
                  <a:schemeClr val="tx2"/>
                </a:solidFill>
                <a:latin typeface="Nunito Bold" charset="0"/>
                <a:ea typeface="Nunito Bold" charset="0"/>
                <a:cs typeface="Nunito Bold" charset="0"/>
              </a:rPr>
              <a:t>Part 2</a:t>
            </a:r>
          </a:p>
        </p:txBody>
      </p:sp>
      <p:sp>
        <p:nvSpPr>
          <p:cNvPr id="37" name="TextBox 36"/>
          <p:cNvSpPr txBox="1"/>
          <p:nvPr/>
        </p:nvSpPr>
        <p:spPr>
          <a:xfrm>
            <a:off x="1730832" y="3711360"/>
            <a:ext cx="2154854" cy="1204432"/>
          </a:xfrm>
          <a:prstGeom prst="rect">
            <a:avLst/>
          </a:prstGeom>
          <a:noFill/>
        </p:spPr>
        <p:txBody>
          <a:bodyPr wrap="square" rtlCol="0">
            <a:spAutoFit/>
          </a:bodyPr>
          <a:lstStyle/>
          <a:p>
            <a:pPr algn="ctr">
              <a:lnSpc>
                <a:spcPts val="2200"/>
              </a:lnSpc>
            </a:pPr>
            <a:r>
              <a:rPr lang="en-US" sz="1600" dirty="0">
                <a:solidFill>
                  <a:schemeClr val="tx2"/>
                </a:solidFill>
                <a:latin typeface="Nixie One" charset="0"/>
                <a:ea typeface="Nixie One" charset="0"/>
                <a:cs typeface="Nixie One" charset="0"/>
              </a:rPr>
              <a:t>Daniel focused on using R and its library to do Bayesian network learning</a:t>
            </a:r>
          </a:p>
        </p:txBody>
      </p:sp>
      <p:sp>
        <p:nvSpPr>
          <p:cNvPr id="17" name="TextBox 16"/>
          <p:cNvSpPr txBox="1"/>
          <p:nvPr/>
        </p:nvSpPr>
        <p:spPr>
          <a:xfrm>
            <a:off x="5352954" y="3760191"/>
            <a:ext cx="2154854" cy="1204432"/>
          </a:xfrm>
          <a:prstGeom prst="rect">
            <a:avLst/>
          </a:prstGeom>
          <a:noFill/>
        </p:spPr>
        <p:txBody>
          <a:bodyPr wrap="square" rtlCol="0">
            <a:spAutoFit/>
          </a:bodyPr>
          <a:lstStyle/>
          <a:p>
            <a:pPr algn="ctr">
              <a:lnSpc>
                <a:spcPts val="2200"/>
              </a:lnSpc>
            </a:pPr>
            <a:r>
              <a:rPr lang="en-US" sz="1600" dirty="0">
                <a:solidFill>
                  <a:schemeClr val="tx2"/>
                </a:solidFill>
                <a:latin typeface="Nixie One" charset="0"/>
                <a:ea typeface="Nixie One" charset="0"/>
                <a:cs typeface="Nixie One" charset="0"/>
              </a:rPr>
              <a:t>William focused on RapidMiner &amp; Weka to do decision tree learning</a:t>
            </a:r>
          </a:p>
        </p:txBody>
      </p:sp>
      <p:sp>
        <p:nvSpPr>
          <p:cNvPr id="113" name="TextBox 112"/>
          <p:cNvSpPr txBox="1"/>
          <p:nvPr/>
        </p:nvSpPr>
        <p:spPr>
          <a:xfrm>
            <a:off x="1730832" y="529340"/>
            <a:ext cx="3971600"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Division of Project </a:t>
            </a:r>
          </a:p>
        </p:txBody>
      </p:sp>
    </p:spTree>
    <p:extLst>
      <p:ext uri="{BB962C8B-B14F-4D97-AF65-F5344CB8AC3E}">
        <p14:creationId xmlns:p14="http://schemas.microsoft.com/office/powerpoint/2010/main" val="38984832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Oval 774"/>
          <p:cNvSpPr/>
          <p:nvPr/>
        </p:nvSpPr>
        <p:spPr>
          <a:xfrm>
            <a:off x="641350" y="1042919"/>
            <a:ext cx="1729610" cy="1729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4730" y="3630536"/>
            <a:ext cx="2437270" cy="246221"/>
          </a:xfrm>
          <a:prstGeom prst="rect">
            <a:avLst/>
          </a:prstGeom>
          <a:noFill/>
        </p:spPr>
        <p:txBody>
          <a:bodyPr wrap="none" rtlCol="0">
            <a:spAutoFit/>
          </a:bodyPr>
          <a:lstStyle/>
          <a:p>
            <a:r>
              <a:rPr lang="en-US" sz="1000" spc="113" dirty="0">
                <a:solidFill>
                  <a:schemeClr val="tx2"/>
                </a:solidFill>
                <a:latin typeface="Nunito" charset="0"/>
                <a:ea typeface="Nunito" charset="0"/>
                <a:cs typeface="Nunito" charset="0"/>
              </a:rPr>
              <a:t>William, </a:t>
            </a:r>
            <a:r>
              <a:rPr lang="de-DE" sz="1000" spc="113" dirty="0">
                <a:solidFill>
                  <a:schemeClr val="tx2"/>
                </a:solidFill>
                <a:latin typeface="Nunito" charset="0"/>
                <a:ea typeface="Nunito" charset="0"/>
                <a:cs typeface="Nunito" charset="0"/>
              </a:rPr>
              <a:t>LIANG LIHENG, DB626233</a:t>
            </a:r>
            <a:endParaRPr lang="en-US" sz="1000" spc="113" dirty="0">
              <a:solidFill>
                <a:schemeClr val="tx2"/>
              </a:solidFill>
              <a:latin typeface="Nunito" charset="0"/>
              <a:ea typeface="Nunito" charset="0"/>
              <a:cs typeface="Nunito" charset="0"/>
            </a:endParaRPr>
          </a:p>
        </p:txBody>
      </p:sp>
      <p:sp>
        <p:nvSpPr>
          <p:cNvPr id="11" name="TextBox 10"/>
          <p:cNvSpPr txBox="1"/>
          <p:nvPr/>
        </p:nvSpPr>
        <p:spPr>
          <a:xfrm>
            <a:off x="604147" y="3011034"/>
            <a:ext cx="5307222" cy="646331"/>
          </a:xfrm>
          <a:prstGeom prst="rect">
            <a:avLst/>
          </a:prstGeom>
          <a:noFill/>
        </p:spPr>
        <p:txBody>
          <a:bodyPr wrap="none" rtlCol="0">
            <a:spAutoFit/>
          </a:bodyPr>
          <a:lstStyle/>
          <a:p>
            <a:r>
              <a:rPr lang="en-US" sz="3600" b="1" spc="225" dirty="0">
                <a:solidFill>
                  <a:schemeClr val="tx2"/>
                </a:solidFill>
                <a:latin typeface="Nunito Bold" charset="0"/>
                <a:ea typeface="Nunito Bold" charset="0"/>
                <a:cs typeface="Nunito Bold" charset="0"/>
              </a:rPr>
              <a:t>Individual presentation</a:t>
            </a:r>
          </a:p>
        </p:txBody>
      </p:sp>
      <p:sp>
        <p:nvSpPr>
          <p:cNvPr id="773" name="TextBox 772"/>
          <p:cNvSpPr txBox="1"/>
          <p:nvPr/>
        </p:nvSpPr>
        <p:spPr>
          <a:xfrm>
            <a:off x="1097852" y="1146504"/>
            <a:ext cx="833883" cy="1631216"/>
          </a:xfrm>
          <a:prstGeom prst="rect">
            <a:avLst/>
          </a:prstGeom>
          <a:noFill/>
          <a:ln>
            <a:noFill/>
          </a:ln>
        </p:spPr>
        <p:txBody>
          <a:bodyPr wrap="none" rtlCol="0">
            <a:spAutoFit/>
          </a:bodyPr>
          <a:lstStyle/>
          <a:p>
            <a:pPr algn="ctr"/>
            <a:r>
              <a:rPr lang="en-US" sz="10000" b="1" dirty="0">
                <a:solidFill>
                  <a:schemeClr val="bg1"/>
                </a:solidFill>
                <a:latin typeface="Nunito Black" charset="0"/>
                <a:ea typeface="Nunito Black" charset="0"/>
                <a:cs typeface="Nunito Black" charset="0"/>
              </a:rPr>
              <a:t>2</a:t>
            </a:r>
          </a:p>
        </p:txBody>
      </p:sp>
    </p:spTree>
    <p:extLst>
      <p:ext uri="{BB962C8B-B14F-4D97-AF65-F5344CB8AC3E}">
        <p14:creationId xmlns:p14="http://schemas.microsoft.com/office/powerpoint/2010/main" val="35035251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80262" y="2288014"/>
            <a:ext cx="2355901" cy="338554"/>
          </a:xfrm>
          <a:prstGeom prst="rect">
            <a:avLst/>
          </a:prstGeom>
          <a:noFill/>
        </p:spPr>
        <p:txBody>
          <a:bodyPr wrap="none" rtlCol="0">
            <a:spAutoFit/>
          </a:bodyPr>
          <a:lstStyle/>
          <a:p>
            <a:r>
              <a:rPr lang="en-US" sz="1600" dirty="0">
                <a:solidFill>
                  <a:schemeClr val="tx2"/>
                </a:solidFill>
                <a:latin typeface="Nixie One" charset="0"/>
                <a:ea typeface="Nixie One" charset="0"/>
                <a:cs typeface="Nixie One" charset="0"/>
              </a:rPr>
              <a:t>Demonstration and Result</a:t>
            </a:r>
          </a:p>
        </p:txBody>
      </p:sp>
      <p:sp>
        <p:nvSpPr>
          <p:cNvPr id="9" name="Shape 2540"/>
          <p:cNvSpPr/>
          <p:nvPr/>
        </p:nvSpPr>
        <p:spPr>
          <a:xfrm>
            <a:off x="750747" y="2358298"/>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0" name="TextBox 9"/>
          <p:cNvSpPr txBox="1"/>
          <p:nvPr/>
        </p:nvSpPr>
        <p:spPr>
          <a:xfrm>
            <a:off x="1080262" y="1568760"/>
            <a:ext cx="2301527" cy="338554"/>
          </a:xfrm>
          <a:prstGeom prst="rect">
            <a:avLst/>
          </a:prstGeom>
          <a:noFill/>
        </p:spPr>
        <p:txBody>
          <a:bodyPr wrap="none" rtlCol="0">
            <a:spAutoFit/>
          </a:bodyPr>
          <a:lstStyle/>
          <a:p>
            <a:r>
              <a:rPr lang="en-US" altLang="zh-CN" sz="1600" dirty="0">
                <a:solidFill>
                  <a:schemeClr val="tx2"/>
                </a:solidFill>
                <a:latin typeface="Nixie One" charset="0"/>
                <a:ea typeface="Nixie One" charset="0"/>
                <a:cs typeface="Nixie One" charset="0"/>
              </a:rPr>
              <a:t>Tools Used In This Project</a:t>
            </a:r>
            <a:endParaRPr lang="en-US" sz="1600" dirty="0">
              <a:solidFill>
                <a:schemeClr val="tx2"/>
              </a:solidFill>
              <a:latin typeface="Nixie One" charset="0"/>
              <a:ea typeface="Nixie One" charset="0"/>
              <a:cs typeface="Nixie One" charset="0"/>
            </a:endParaRPr>
          </a:p>
        </p:txBody>
      </p:sp>
      <p:sp>
        <p:nvSpPr>
          <p:cNvPr id="11" name="Shape 2540"/>
          <p:cNvSpPr/>
          <p:nvPr/>
        </p:nvSpPr>
        <p:spPr>
          <a:xfrm>
            <a:off x="750747" y="163904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2" name="TextBox 11"/>
          <p:cNvSpPr txBox="1"/>
          <p:nvPr/>
        </p:nvSpPr>
        <p:spPr>
          <a:xfrm>
            <a:off x="1080262" y="1928387"/>
            <a:ext cx="744114" cy="338554"/>
          </a:xfrm>
          <a:prstGeom prst="rect">
            <a:avLst/>
          </a:prstGeom>
          <a:noFill/>
        </p:spPr>
        <p:txBody>
          <a:bodyPr wrap="none" rtlCol="0">
            <a:spAutoFit/>
          </a:bodyPr>
          <a:lstStyle/>
          <a:p>
            <a:r>
              <a:rPr lang="en-US" altLang="zh-CN" sz="1600" dirty="0">
                <a:solidFill>
                  <a:schemeClr val="tx2"/>
                </a:solidFill>
                <a:latin typeface="Nixie One" charset="0"/>
                <a:ea typeface="Nixie One" charset="0"/>
                <a:cs typeface="Nixie One" charset="0"/>
              </a:rPr>
              <a:t>Design</a:t>
            </a:r>
          </a:p>
        </p:txBody>
      </p:sp>
      <p:sp>
        <p:nvSpPr>
          <p:cNvPr id="13" name="Shape 2540"/>
          <p:cNvSpPr/>
          <p:nvPr/>
        </p:nvSpPr>
        <p:spPr>
          <a:xfrm>
            <a:off x="750747" y="1998671"/>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5" name="TextBox 14"/>
          <p:cNvSpPr txBox="1"/>
          <p:nvPr/>
        </p:nvSpPr>
        <p:spPr>
          <a:xfrm>
            <a:off x="641350" y="783091"/>
            <a:ext cx="7267887"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Contents of Individual Presentation</a:t>
            </a:r>
          </a:p>
        </p:txBody>
      </p:sp>
    </p:spTree>
    <p:extLst>
      <p:ext uri="{BB962C8B-B14F-4D97-AF65-F5344CB8AC3E}">
        <p14:creationId xmlns:p14="http://schemas.microsoft.com/office/powerpoint/2010/main" val="12374774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634258" y="2340281"/>
            <a:ext cx="3333897" cy="640175"/>
          </a:xfrm>
          <a:prstGeom prst="rect">
            <a:avLst/>
          </a:prstGeom>
          <a:noFill/>
        </p:spPr>
        <p:txBody>
          <a:bodyPr wrap="square" rtlCol="0">
            <a:spAutoFit/>
          </a:bodyPr>
          <a:lstStyle/>
          <a:p>
            <a:pPr>
              <a:lnSpc>
                <a:spcPts val="2200"/>
              </a:lnSpc>
            </a:pPr>
            <a:r>
              <a:rPr lang="en" sz="1600" dirty="0">
                <a:solidFill>
                  <a:schemeClr val="tx2"/>
                </a:solidFill>
                <a:latin typeface="Nixie One" charset="0"/>
                <a:ea typeface="Nixie One" charset="0"/>
                <a:cs typeface="Nixie One" charset="0"/>
              </a:rPr>
              <a:t>A world-leading data mining solution, with advanced technology</a:t>
            </a:r>
            <a:endParaRPr lang="en-US" sz="1600" dirty="0">
              <a:solidFill>
                <a:schemeClr val="tx2"/>
              </a:solidFill>
              <a:latin typeface="Nixie One" charset="0"/>
              <a:ea typeface="Nixie One" charset="0"/>
              <a:cs typeface="Nixie One" charset="0"/>
            </a:endParaRPr>
          </a:p>
        </p:txBody>
      </p:sp>
      <p:sp>
        <p:nvSpPr>
          <p:cNvPr id="17" name="TextBox 16"/>
          <p:cNvSpPr txBox="1"/>
          <p:nvPr/>
        </p:nvSpPr>
        <p:spPr>
          <a:xfrm>
            <a:off x="4634259" y="1841505"/>
            <a:ext cx="1584729" cy="400110"/>
          </a:xfrm>
          <a:prstGeom prst="rect">
            <a:avLst/>
          </a:prstGeom>
          <a:noFill/>
        </p:spPr>
        <p:txBody>
          <a:bodyPr wrap="none" rtlCol="0">
            <a:spAutoFit/>
          </a:bodyPr>
          <a:lstStyle/>
          <a:p>
            <a:r>
              <a:rPr lang="en-US" sz="2000" b="1" spc="113" dirty="0">
                <a:solidFill>
                  <a:schemeClr val="tx2"/>
                </a:solidFill>
                <a:latin typeface="Nunito Bold" charset="0"/>
                <a:ea typeface="Nunito Bold" charset="0"/>
                <a:cs typeface="Nunito Bold" charset="0"/>
              </a:rPr>
              <a:t>RapidMiner</a:t>
            </a:r>
          </a:p>
        </p:txBody>
      </p:sp>
      <p:sp>
        <p:nvSpPr>
          <p:cNvPr id="200" name="TextBox 199"/>
          <p:cNvSpPr txBox="1"/>
          <p:nvPr/>
        </p:nvSpPr>
        <p:spPr>
          <a:xfrm>
            <a:off x="1238141" y="783091"/>
            <a:ext cx="6610528"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Software For Machine Learning</a:t>
            </a:r>
          </a:p>
        </p:txBody>
      </p:sp>
      <p:sp>
        <p:nvSpPr>
          <p:cNvPr id="201" name="TextBox 200"/>
          <p:cNvSpPr txBox="1"/>
          <p:nvPr/>
        </p:nvSpPr>
        <p:spPr>
          <a:xfrm>
            <a:off x="1326836" y="2340281"/>
            <a:ext cx="3333897" cy="640175"/>
          </a:xfrm>
          <a:prstGeom prst="rect">
            <a:avLst/>
          </a:prstGeom>
          <a:noFill/>
        </p:spPr>
        <p:txBody>
          <a:bodyPr wrap="square" rtlCol="0">
            <a:spAutoFit/>
          </a:bodyPr>
          <a:lstStyle/>
          <a:p>
            <a:pPr>
              <a:lnSpc>
                <a:spcPts val="2200"/>
              </a:lnSpc>
            </a:pPr>
            <a:r>
              <a:rPr lang="en" sz="1600" dirty="0">
                <a:solidFill>
                  <a:schemeClr val="tx2"/>
                </a:solidFill>
                <a:latin typeface="Nixie One" charset="0"/>
                <a:ea typeface="Nixie One" charset="0"/>
                <a:cs typeface="Nixie One" charset="0"/>
              </a:rPr>
              <a:t>An open source platform with learning algorithms to do data mining. </a:t>
            </a:r>
          </a:p>
        </p:txBody>
      </p:sp>
      <p:sp>
        <p:nvSpPr>
          <p:cNvPr id="202" name="TextBox 201"/>
          <p:cNvSpPr txBox="1"/>
          <p:nvPr/>
        </p:nvSpPr>
        <p:spPr>
          <a:xfrm>
            <a:off x="1326837" y="1841505"/>
            <a:ext cx="842667" cy="400110"/>
          </a:xfrm>
          <a:prstGeom prst="rect">
            <a:avLst/>
          </a:prstGeom>
          <a:noFill/>
        </p:spPr>
        <p:txBody>
          <a:bodyPr wrap="none" rtlCol="0">
            <a:spAutoFit/>
          </a:bodyPr>
          <a:lstStyle/>
          <a:p>
            <a:r>
              <a:rPr lang="en-US" sz="2000" b="1" spc="113" dirty="0">
                <a:solidFill>
                  <a:schemeClr val="tx2"/>
                </a:solidFill>
                <a:latin typeface="Nunito Bold" charset="0"/>
                <a:ea typeface="Nunito Bold" charset="0"/>
                <a:cs typeface="Nunito Bold" charset="0"/>
              </a:rPr>
              <a:t>Weka</a:t>
            </a:r>
          </a:p>
        </p:txBody>
      </p:sp>
    </p:spTree>
    <p:extLst>
      <p:ext uri="{BB962C8B-B14F-4D97-AF65-F5344CB8AC3E}">
        <p14:creationId xmlns:p14="http://schemas.microsoft.com/office/powerpoint/2010/main" val="27043634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547423" y="1391355"/>
            <a:ext cx="3553900" cy="605294"/>
          </a:xfrm>
          <a:prstGeom prst="rect">
            <a:avLst/>
          </a:prstGeom>
          <a:noFill/>
        </p:spPr>
        <p:txBody>
          <a:bodyPr wrap="square" rtlCol="0">
            <a:spAutoFit/>
          </a:bodyPr>
          <a:lstStyle/>
          <a:p>
            <a:pPr>
              <a:lnSpc>
                <a:spcPts val="4000"/>
              </a:lnSpc>
            </a:pPr>
            <a:r>
              <a:rPr lang="en-US" sz="3600" b="1" spc="113" dirty="0">
                <a:solidFill>
                  <a:schemeClr val="tx2"/>
                </a:solidFill>
                <a:latin typeface="Nunito Bold" charset="0"/>
                <a:ea typeface="Nunito Bold" charset="0"/>
                <a:cs typeface="Nunito Bold" charset="0"/>
              </a:rPr>
              <a:t>User Interface</a:t>
            </a:r>
          </a:p>
        </p:txBody>
      </p:sp>
      <p:sp>
        <p:nvSpPr>
          <p:cNvPr id="29" name="TextBox 28"/>
          <p:cNvSpPr txBox="1"/>
          <p:nvPr/>
        </p:nvSpPr>
        <p:spPr>
          <a:xfrm>
            <a:off x="1521300" y="2136564"/>
            <a:ext cx="3213283" cy="922304"/>
          </a:xfrm>
          <a:prstGeom prst="rect">
            <a:avLst/>
          </a:prstGeom>
          <a:noFill/>
        </p:spPr>
        <p:txBody>
          <a:bodyPr wrap="square" rtlCol="0">
            <a:spAutoFit/>
          </a:bodyPr>
          <a:lstStyle/>
          <a:p>
            <a:pPr>
              <a:lnSpc>
                <a:spcPts val="2200"/>
              </a:lnSpc>
            </a:pPr>
            <a:r>
              <a:rPr lang="en-US" sz="1600" dirty="0">
                <a:solidFill>
                  <a:schemeClr val="tx2"/>
                </a:solidFill>
                <a:latin typeface="Nixie One" charset="0"/>
                <a:ea typeface="Nixie One" charset="0"/>
                <a:cs typeface="Nixie One" charset="0"/>
              </a:rPr>
              <a:t>This user interface is designed based on an open-source platform called </a:t>
            </a:r>
            <a:r>
              <a:rPr lang="en-US" sz="1600" dirty="0" err="1">
                <a:solidFill>
                  <a:schemeClr val="tx2"/>
                </a:solidFill>
                <a:latin typeface="Nixie One" charset="0"/>
                <a:ea typeface="Nixie One" charset="0"/>
                <a:cs typeface="Nixie One" charset="0"/>
              </a:rPr>
              <a:t>RuoYi</a:t>
            </a:r>
            <a:r>
              <a:rPr lang="en-US" sz="1600" dirty="0">
                <a:solidFill>
                  <a:schemeClr val="tx2"/>
                </a:solidFill>
                <a:latin typeface="Nixie One" charset="0"/>
                <a:ea typeface="Nixie One" charset="0"/>
                <a:cs typeface="Nixie One" charset="0"/>
              </a:rPr>
              <a:t>. </a:t>
            </a:r>
            <a:endParaRPr lang="en-US" sz="1125" dirty="0">
              <a:solidFill>
                <a:schemeClr val="tx2"/>
              </a:solidFill>
              <a:latin typeface="Nixie One" charset="0"/>
              <a:ea typeface="Nixie One" charset="0"/>
              <a:cs typeface="Nixie One" charset="0"/>
            </a:endParaRPr>
          </a:p>
        </p:txBody>
      </p:sp>
      <p:grpSp>
        <p:nvGrpSpPr>
          <p:cNvPr id="21" name="组合 20">
            <a:extLst>
              <a:ext uri="{FF2B5EF4-FFF2-40B4-BE49-F238E27FC236}">
                <a16:creationId xmlns:a16="http://schemas.microsoft.com/office/drawing/2014/main" id="{18865E5D-AE0B-2C43-B651-45ACD7370B83}"/>
              </a:ext>
            </a:extLst>
          </p:cNvPr>
          <p:cNvGrpSpPr/>
          <p:nvPr/>
        </p:nvGrpSpPr>
        <p:grpSpPr>
          <a:xfrm>
            <a:off x="4770304" y="905197"/>
            <a:ext cx="4038206" cy="3283046"/>
            <a:chOff x="4373880" y="691696"/>
            <a:chExt cx="3704682" cy="3011892"/>
          </a:xfrm>
        </p:grpSpPr>
        <p:grpSp>
          <p:nvGrpSpPr>
            <p:cNvPr id="5" name="Group 4"/>
            <p:cNvGrpSpPr>
              <a:grpSpLocks noChangeAspect="1"/>
            </p:cNvGrpSpPr>
            <p:nvPr/>
          </p:nvGrpSpPr>
          <p:grpSpPr>
            <a:xfrm>
              <a:off x="4373880" y="691696"/>
              <a:ext cx="3704682" cy="3011892"/>
              <a:chOff x="4300539" y="1984376"/>
              <a:chExt cx="3589338" cy="2890838"/>
            </a:xfrm>
          </p:grpSpPr>
          <p:sp>
            <p:nvSpPr>
              <p:cNvPr id="6" name="Freeform 5"/>
              <p:cNvSpPr>
                <a:spLocks/>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7" name="Freeform 6"/>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8" name="Freeform 7"/>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9" name="Rectangle 8"/>
              <p:cNvSpPr>
                <a:spLocks noChangeArrowheads="1"/>
              </p:cNvSpPr>
              <p:nvPr/>
            </p:nvSpPr>
            <p:spPr bwMode="auto">
              <a:xfrm>
                <a:off x="4456114" y="2147889"/>
                <a:ext cx="3278188" cy="1841500"/>
              </a:xfrm>
              <a:prstGeom prst="rect">
                <a:avLst/>
              </a:prstGeom>
              <a:solidFill>
                <a:srgbClr val="7E7E7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0" name="Freeform 9"/>
              <p:cNvSpPr>
                <a:spLocks/>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1" name="Freeform 10"/>
              <p:cNvSpPr>
                <a:spLocks/>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4" name="Oval 11"/>
              <p:cNvSpPr>
                <a:spLocks noChangeArrowheads="1"/>
              </p:cNvSpPr>
              <p:nvPr/>
            </p:nvSpPr>
            <p:spPr bwMode="auto">
              <a:xfrm>
                <a:off x="6070602" y="2044701"/>
                <a:ext cx="49213" cy="492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5" name="Oval 12"/>
              <p:cNvSpPr>
                <a:spLocks noChangeArrowheads="1"/>
              </p:cNvSpPr>
              <p:nvPr/>
            </p:nvSpPr>
            <p:spPr bwMode="auto">
              <a:xfrm>
                <a:off x="6070602" y="2041526"/>
                <a:ext cx="49213" cy="49213"/>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6" name="Oval 13"/>
              <p:cNvSpPr>
                <a:spLocks noChangeArrowheads="1"/>
              </p:cNvSpPr>
              <p:nvPr/>
            </p:nvSpPr>
            <p:spPr bwMode="auto">
              <a:xfrm>
                <a:off x="6078539" y="2049464"/>
                <a:ext cx="33338" cy="3175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7" name="Oval 14"/>
              <p:cNvSpPr>
                <a:spLocks noChangeArrowheads="1"/>
              </p:cNvSpPr>
              <p:nvPr/>
            </p:nvSpPr>
            <p:spPr bwMode="auto">
              <a:xfrm>
                <a:off x="6088064" y="2055814"/>
                <a:ext cx="15875" cy="19050"/>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8" name="Oval 15"/>
              <p:cNvSpPr>
                <a:spLocks noChangeArrowheads="1"/>
              </p:cNvSpPr>
              <p:nvPr/>
            </p:nvSpPr>
            <p:spPr bwMode="auto">
              <a:xfrm>
                <a:off x="6092827" y="2063751"/>
                <a:ext cx="4763" cy="47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19" name="Freeform 16"/>
              <p:cNvSpPr>
                <a:spLocks/>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sp>
            <p:nvSpPr>
              <p:cNvPr id="20" name="Freeform 17"/>
              <p:cNvSpPr>
                <a:spLocks/>
              </p:cNvSpPr>
              <p:nvPr/>
            </p:nvSpPr>
            <p:spPr bwMode="auto">
              <a:xfrm>
                <a:off x="4300539" y="4154489"/>
                <a:ext cx="3589338"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4277" tIns="17138" rIns="34277" bIns="17138" numCol="1" anchor="t" anchorCtr="0" compatLnSpc="1">
                <a:prstTxWarp prst="textNoShape">
                  <a:avLst/>
                </a:prstTxWarp>
              </a:bodyPr>
              <a:lstStyle/>
              <a:p>
                <a:endParaRPr lang="id-ID" dirty="0">
                  <a:latin typeface="Roboto Regular" charset="0"/>
                </a:endParaRPr>
              </a:p>
            </p:txBody>
          </p:sp>
        </p:grpSp>
        <p:pic>
          <p:nvPicPr>
            <p:cNvPr id="3" name="图片 2">
              <a:extLst>
                <a:ext uri="{FF2B5EF4-FFF2-40B4-BE49-F238E27FC236}">
                  <a16:creationId xmlns:a16="http://schemas.microsoft.com/office/drawing/2014/main" id="{C1A127D8-DB44-F146-B574-0434A8E2D19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18069" y="848824"/>
              <a:ext cx="3383532" cy="1926709"/>
            </a:xfrm>
            <a:prstGeom prst="rect">
              <a:avLst/>
            </a:prstGeom>
          </p:spPr>
        </p:pic>
      </p:grpSp>
    </p:spTree>
    <p:extLst>
      <p:ext uri="{BB962C8B-B14F-4D97-AF65-F5344CB8AC3E}">
        <p14:creationId xmlns:p14="http://schemas.microsoft.com/office/powerpoint/2010/main" val="196968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57591" y="1189368"/>
            <a:ext cx="3672839" cy="2764764"/>
          </a:xfrm>
          <a:prstGeom prst="rect">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6" name="TextBox 35"/>
          <p:cNvSpPr txBox="1"/>
          <p:nvPr/>
        </p:nvSpPr>
        <p:spPr>
          <a:xfrm>
            <a:off x="6013579" y="3184691"/>
            <a:ext cx="3016851" cy="769441"/>
          </a:xfrm>
          <a:prstGeom prst="rect">
            <a:avLst/>
          </a:prstGeom>
          <a:noFill/>
        </p:spPr>
        <p:txBody>
          <a:bodyPr wrap="square" rtlCol="0">
            <a:spAutoFit/>
          </a:bodyPr>
          <a:lstStyle/>
          <a:p>
            <a:pPr algn="r"/>
            <a:r>
              <a:rPr lang="en-US" sz="2200" b="1" dirty="0">
                <a:solidFill>
                  <a:schemeClr val="bg1"/>
                </a:solidFill>
                <a:latin typeface="Nunito Bold" charset="0"/>
                <a:ea typeface="Nunito Bold" charset="0"/>
                <a:cs typeface="Nunito Bold" charset="0"/>
              </a:rPr>
              <a:t>Use case diagram for the system</a:t>
            </a:r>
          </a:p>
        </p:txBody>
      </p:sp>
      <p:sp>
        <p:nvSpPr>
          <p:cNvPr id="2" name="TextBox 1"/>
          <p:cNvSpPr txBox="1"/>
          <p:nvPr/>
        </p:nvSpPr>
        <p:spPr>
          <a:xfrm>
            <a:off x="5082324" y="940534"/>
            <a:ext cx="4223371" cy="1631216"/>
          </a:xfrm>
          <a:prstGeom prst="rect">
            <a:avLst/>
          </a:prstGeom>
          <a:noFill/>
        </p:spPr>
        <p:txBody>
          <a:bodyPr wrap="square" rtlCol="0">
            <a:spAutoFit/>
          </a:bodyPr>
          <a:lstStyle/>
          <a:p>
            <a:pPr algn="ctr"/>
            <a:r>
              <a:rPr lang="en-US" sz="10000" b="1" dirty="0">
                <a:solidFill>
                  <a:schemeClr val="bg1"/>
                </a:solidFill>
                <a:latin typeface="Nunito Bold" charset="0"/>
                <a:ea typeface="Nunito Bold" charset="0"/>
                <a:cs typeface="Nunito Bold" charset="0"/>
              </a:rPr>
              <a:t>“design</a:t>
            </a:r>
          </a:p>
        </p:txBody>
      </p:sp>
      <p:pic>
        <p:nvPicPr>
          <p:cNvPr id="5" name="图片 4">
            <a:extLst>
              <a:ext uri="{FF2B5EF4-FFF2-40B4-BE49-F238E27FC236}">
                <a16:creationId xmlns:a16="http://schemas.microsoft.com/office/drawing/2014/main" id="{70CB197A-7C41-B947-AB30-3FF33B94F0B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89990" y="987937"/>
            <a:ext cx="3984721" cy="3416921"/>
          </a:xfrm>
          <a:prstGeom prst="rect">
            <a:avLst/>
          </a:prstGeom>
        </p:spPr>
      </p:pic>
    </p:spTree>
    <p:extLst>
      <p:ext uri="{BB962C8B-B14F-4D97-AF65-F5344CB8AC3E}">
        <p14:creationId xmlns:p14="http://schemas.microsoft.com/office/powerpoint/2010/main" val="20428581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2688"/>
          <p:cNvSpPr/>
          <p:nvPr/>
        </p:nvSpPr>
        <p:spPr>
          <a:xfrm>
            <a:off x="4881129" y="2473634"/>
            <a:ext cx="487548" cy="48754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atin typeface="Roboto Regular" charset="0"/>
              <a:ea typeface="Roboto Regular" charset="0"/>
              <a:cs typeface="Roboto Regular" charset="0"/>
            </a:endParaRPr>
          </a:p>
        </p:txBody>
      </p:sp>
      <p:grpSp>
        <p:nvGrpSpPr>
          <p:cNvPr id="3" name="组合 2">
            <a:extLst>
              <a:ext uri="{FF2B5EF4-FFF2-40B4-BE49-F238E27FC236}">
                <a16:creationId xmlns:a16="http://schemas.microsoft.com/office/drawing/2014/main" id="{C07D11ED-54BE-DD45-9D06-18CCD6D0BFED}"/>
              </a:ext>
            </a:extLst>
          </p:cNvPr>
          <p:cNvGrpSpPr/>
          <p:nvPr/>
        </p:nvGrpSpPr>
        <p:grpSpPr>
          <a:xfrm>
            <a:off x="5654819" y="1957529"/>
            <a:ext cx="1508760" cy="1508760"/>
            <a:chOff x="6663384" y="1957529"/>
            <a:chExt cx="1508760" cy="1508760"/>
          </a:xfrm>
        </p:grpSpPr>
        <p:sp>
          <p:nvSpPr>
            <p:cNvPr id="7" name="Oval 6"/>
            <p:cNvSpPr>
              <a:spLocks noChangeAspect="1"/>
            </p:cNvSpPr>
            <p:nvPr/>
          </p:nvSpPr>
          <p:spPr>
            <a:xfrm rot="5400000">
              <a:off x="6663384" y="1957529"/>
              <a:ext cx="1508760" cy="150876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dirty="0">
                <a:latin typeface="Roboto Regular" charset="0"/>
              </a:endParaRPr>
            </a:p>
          </p:txBody>
        </p:sp>
        <p:sp>
          <p:nvSpPr>
            <p:cNvPr id="12" name="Shape 2783"/>
            <p:cNvSpPr/>
            <p:nvPr/>
          </p:nvSpPr>
          <p:spPr>
            <a:xfrm>
              <a:off x="7176280" y="2506876"/>
              <a:ext cx="487548" cy="421064"/>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atin typeface="Roboto Regular" charset="0"/>
                <a:ea typeface="Roboto Regular" charset="0"/>
                <a:cs typeface="Roboto Regular" charset="0"/>
              </a:endParaRPr>
            </a:p>
          </p:txBody>
        </p:sp>
      </p:grpSp>
      <p:sp>
        <p:nvSpPr>
          <p:cNvPr id="14" name="TextBox 13"/>
          <p:cNvSpPr txBox="1"/>
          <p:nvPr/>
        </p:nvSpPr>
        <p:spPr>
          <a:xfrm>
            <a:off x="5790765" y="3650402"/>
            <a:ext cx="1236877" cy="338554"/>
          </a:xfrm>
          <a:prstGeom prst="rect">
            <a:avLst/>
          </a:prstGeom>
          <a:noFill/>
        </p:spPr>
        <p:txBody>
          <a:bodyPr wrap="none" rtlCol="0">
            <a:spAutoFit/>
          </a:bodyPr>
          <a:lstStyle/>
          <a:p>
            <a:pPr algn="ctr"/>
            <a:r>
              <a:rPr lang="en-US" sz="1600" b="1" spc="113" dirty="0">
                <a:solidFill>
                  <a:schemeClr val="tx2"/>
                </a:solidFill>
                <a:latin typeface="Nunito Bold" charset="0"/>
                <a:ea typeface="Nunito Bold" charset="0"/>
                <a:cs typeface="Nunito Bold" charset="0"/>
              </a:rPr>
              <a:t>FURIA rule</a:t>
            </a:r>
          </a:p>
        </p:txBody>
      </p:sp>
      <p:sp>
        <p:nvSpPr>
          <p:cNvPr id="15" name="TextBox 14"/>
          <p:cNvSpPr txBox="1"/>
          <p:nvPr/>
        </p:nvSpPr>
        <p:spPr>
          <a:xfrm>
            <a:off x="1801385" y="3650402"/>
            <a:ext cx="2052165" cy="338554"/>
          </a:xfrm>
          <a:prstGeom prst="rect">
            <a:avLst/>
          </a:prstGeom>
          <a:noFill/>
        </p:spPr>
        <p:txBody>
          <a:bodyPr wrap="none" rtlCol="0">
            <a:spAutoFit/>
          </a:bodyPr>
          <a:lstStyle/>
          <a:p>
            <a:pPr algn="ctr"/>
            <a:r>
              <a:rPr lang="en-US" sz="1600" b="1" spc="113" dirty="0">
                <a:solidFill>
                  <a:schemeClr val="tx2"/>
                </a:solidFill>
                <a:latin typeface="Nunito Bold" charset="0"/>
                <a:ea typeface="Nunito Bold" charset="0"/>
                <a:cs typeface="Nunito Bold" charset="0"/>
              </a:rPr>
              <a:t>‘J-48’ decision tree</a:t>
            </a:r>
          </a:p>
        </p:txBody>
      </p:sp>
      <p:sp>
        <p:nvSpPr>
          <p:cNvPr id="111" name="TextBox 110"/>
          <p:cNvSpPr txBox="1"/>
          <p:nvPr/>
        </p:nvSpPr>
        <p:spPr>
          <a:xfrm>
            <a:off x="2073081" y="736493"/>
            <a:ext cx="5914376"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Machine learning algorithms</a:t>
            </a:r>
          </a:p>
        </p:txBody>
      </p:sp>
      <p:grpSp>
        <p:nvGrpSpPr>
          <p:cNvPr id="2" name="组合 1">
            <a:extLst>
              <a:ext uri="{FF2B5EF4-FFF2-40B4-BE49-F238E27FC236}">
                <a16:creationId xmlns:a16="http://schemas.microsoft.com/office/drawing/2014/main" id="{FB8346A1-262E-564D-9FF1-23D1ED05E28C}"/>
              </a:ext>
            </a:extLst>
          </p:cNvPr>
          <p:cNvGrpSpPr/>
          <p:nvPr/>
        </p:nvGrpSpPr>
        <p:grpSpPr>
          <a:xfrm>
            <a:off x="2073081" y="1957529"/>
            <a:ext cx="1508760" cy="1508760"/>
            <a:chOff x="2073081" y="1957529"/>
            <a:chExt cx="1508760" cy="1508760"/>
          </a:xfrm>
        </p:grpSpPr>
        <p:sp>
          <p:nvSpPr>
            <p:cNvPr id="9" name="Oval 8"/>
            <p:cNvSpPr>
              <a:spLocks noChangeAspect="1"/>
            </p:cNvSpPr>
            <p:nvPr/>
          </p:nvSpPr>
          <p:spPr>
            <a:xfrm rot="5400000">
              <a:off x="2073081" y="1957529"/>
              <a:ext cx="1508760" cy="1508760"/>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dirty="0">
                <a:latin typeface="Roboto Regular" charset="0"/>
              </a:endParaRPr>
            </a:p>
          </p:txBody>
        </p:sp>
        <p:sp>
          <p:nvSpPr>
            <p:cNvPr id="13" name="Shape 2783">
              <a:extLst>
                <a:ext uri="{FF2B5EF4-FFF2-40B4-BE49-F238E27FC236}">
                  <a16:creationId xmlns:a16="http://schemas.microsoft.com/office/drawing/2014/main" id="{41A01580-AE37-BB42-91EA-848971F3A002}"/>
                </a:ext>
              </a:extLst>
            </p:cNvPr>
            <p:cNvSpPr/>
            <p:nvPr/>
          </p:nvSpPr>
          <p:spPr>
            <a:xfrm>
              <a:off x="2583687" y="2501377"/>
              <a:ext cx="487548" cy="421064"/>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latin typeface="Roboto Regular" charset="0"/>
                <a:ea typeface="Roboto Regular" charset="0"/>
                <a:cs typeface="Roboto Regular" charset="0"/>
              </a:endParaRPr>
            </a:p>
          </p:txBody>
        </p:sp>
      </p:grpSp>
    </p:spTree>
    <p:extLst>
      <p:ext uri="{BB962C8B-B14F-4D97-AF65-F5344CB8AC3E}">
        <p14:creationId xmlns:p14="http://schemas.microsoft.com/office/powerpoint/2010/main" val="259040739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8572" y="1183467"/>
            <a:ext cx="6135427" cy="2764764"/>
          </a:xfrm>
          <a:prstGeom prst="rect">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 name="TextBox 1"/>
          <p:cNvSpPr txBox="1"/>
          <p:nvPr/>
        </p:nvSpPr>
        <p:spPr>
          <a:xfrm>
            <a:off x="3008572" y="1269860"/>
            <a:ext cx="6135428" cy="1015663"/>
          </a:xfrm>
          <a:prstGeom prst="rect">
            <a:avLst/>
          </a:prstGeom>
          <a:noFill/>
        </p:spPr>
        <p:txBody>
          <a:bodyPr wrap="square" rtlCol="0">
            <a:spAutoFit/>
          </a:bodyPr>
          <a:lstStyle/>
          <a:p>
            <a:pPr algn="ctr"/>
            <a:r>
              <a:rPr lang="en-US" sz="6000" b="1" dirty="0">
                <a:solidFill>
                  <a:schemeClr val="bg1"/>
                </a:solidFill>
                <a:latin typeface="Nunito Bold" charset="0"/>
                <a:ea typeface="Nunito Bold" charset="0"/>
                <a:cs typeface="Nunito Bold" charset="0"/>
              </a:rPr>
              <a:t>“Demonstration</a:t>
            </a:r>
          </a:p>
        </p:txBody>
      </p:sp>
      <p:sp>
        <p:nvSpPr>
          <p:cNvPr id="5" name="TextBox 35">
            <a:extLst>
              <a:ext uri="{FF2B5EF4-FFF2-40B4-BE49-F238E27FC236}">
                <a16:creationId xmlns:a16="http://schemas.microsoft.com/office/drawing/2014/main" id="{BF8948D3-15D2-F341-98DB-E661337221EA}"/>
              </a:ext>
            </a:extLst>
          </p:cNvPr>
          <p:cNvSpPr txBox="1"/>
          <p:nvPr/>
        </p:nvSpPr>
        <p:spPr>
          <a:xfrm>
            <a:off x="6013579" y="3184691"/>
            <a:ext cx="3016851" cy="769441"/>
          </a:xfrm>
          <a:prstGeom prst="rect">
            <a:avLst/>
          </a:prstGeom>
          <a:noFill/>
        </p:spPr>
        <p:txBody>
          <a:bodyPr wrap="square" rtlCol="0">
            <a:spAutoFit/>
          </a:bodyPr>
          <a:lstStyle/>
          <a:p>
            <a:pPr algn="r"/>
            <a:r>
              <a:rPr lang="en-US" sz="2200" b="1" dirty="0">
                <a:solidFill>
                  <a:schemeClr val="bg1"/>
                </a:solidFill>
                <a:latin typeface="Nunito Bold" charset="0"/>
                <a:ea typeface="Nunito Bold" charset="0"/>
                <a:cs typeface="Nunito Bold" charset="0"/>
              </a:rPr>
              <a:t>Please refer to the video</a:t>
            </a:r>
          </a:p>
        </p:txBody>
      </p:sp>
    </p:spTree>
    <p:extLst>
      <p:ext uri="{BB962C8B-B14F-4D97-AF65-F5344CB8AC3E}">
        <p14:creationId xmlns:p14="http://schemas.microsoft.com/office/powerpoint/2010/main" val="16766807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Oval 774"/>
          <p:cNvSpPr/>
          <p:nvPr/>
        </p:nvSpPr>
        <p:spPr>
          <a:xfrm>
            <a:off x="641350" y="1042919"/>
            <a:ext cx="1729610" cy="1729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4730" y="3630536"/>
            <a:ext cx="2172390" cy="400110"/>
          </a:xfrm>
          <a:prstGeom prst="rect">
            <a:avLst/>
          </a:prstGeom>
          <a:noFill/>
        </p:spPr>
        <p:txBody>
          <a:bodyPr wrap="none" rtlCol="0">
            <a:spAutoFit/>
          </a:bodyPr>
          <a:lstStyle/>
          <a:p>
            <a:r>
              <a:rPr lang="de-DE" sz="1000" spc="113" dirty="0">
                <a:solidFill>
                  <a:schemeClr val="tx2"/>
                </a:solidFill>
                <a:latin typeface="Nunito" charset="0"/>
                <a:ea typeface="Nunito" charset="0"/>
                <a:cs typeface="Nunito" charset="0"/>
              </a:rPr>
              <a:t>LIANG LIHENG, DB626233</a:t>
            </a:r>
          </a:p>
          <a:p>
            <a:r>
              <a:rPr lang="de-DE" sz="1000" spc="113" dirty="0">
                <a:solidFill>
                  <a:schemeClr val="tx2"/>
                </a:solidFill>
                <a:latin typeface="Nunito" charset="0"/>
                <a:ea typeface="Nunito" charset="0"/>
                <a:cs typeface="Nunito" charset="0"/>
              </a:rPr>
              <a:t>CHEANG WENG HEI, DB625417</a:t>
            </a:r>
            <a:endParaRPr lang="en-US" sz="1000" spc="113" dirty="0">
              <a:solidFill>
                <a:schemeClr val="tx2"/>
              </a:solidFill>
              <a:latin typeface="Nunito" charset="0"/>
              <a:ea typeface="Nunito" charset="0"/>
              <a:cs typeface="Nunito" charset="0"/>
            </a:endParaRPr>
          </a:p>
        </p:txBody>
      </p:sp>
      <p:sp>
        <p:nvSpPr>
          <p:cNvPr id="11" name="TextBox 10"/>
          <p:cNvSpPr txBox="1"/>
          <p:nvPr/>
        </p:nvSpPr>
        <p:spPr>
          <a:xfrm>
            <a:off x="604147" y="3011034"/>
            <a:ext cx="4456797" cy="646331"/>
          </a:xfrm>
          <a:prstGeom prst="rect">
            <a:avLst/>
          </a:prstGeom>
          <a:noFill/>
        </p:spPr>
        <p:txBody>
          <a:bodyPr wrap="none" rtlCol="0">
            <a:spAutoFit/>
          </a:bodyPr>
          <a:lstStyle/>
          <a:p>
            <a:r>
              <a:rPr lang="en-US" sz="3600" b="1" spc="225" dirty="0">
                <a:solidFill>
                  <a:schemeClr val="tx2"/>
                </a:solidFill>
                <a:latin typeface="Nunito Bold" charset="0"/>
                <a:ea typeface="Nunito Bold" charset="0"/>
                <a:cs typeface="Nunito Bold" charset="0"/>
              </a:rPr>
              <a:t>Group presentation</a:t>
            </a:r>
          </a:p>
        </p:txBody>
      </p:sp>
      <p:sp>
        <p:nvSpPr>
          <p:cNvPr id="773" name="TextBox 772"/>
          <p:cNvSpPr txBox="1"/>
          <p:nvPr/>
        </p:nvSpPr>
        <p:spPr>
          <a:xfrm>
            <a:off x="1016099" y="1146504"/>
            <a:ext cx="997389" cy="1631216"/>
          </a:xfrm>
          <a:prstGeom prst="rect">
            <a:avLst/>
          </a:prstGeom>
          <a:noFill/>
          <a:ln>
            <a:noFill/>
          </a:ln>
        </p:spPr>
        <p:txBody>
          <a:bodyPr wrap="none" rtlCol="0">
            <a:spAutoFit/>
          </a:bodyPr>
          <a:lstStyle/>
          <a:p>
            <a:pPr algn="ctr"/>
            <a:r>
              <a:rPr lang="en-US" sz="10000" b="1" dirty="0">
                <a:solidFill>
                  <a:schemeClr val="bg1"/>
                </a:solidFill>
                <a:latin typeface="Nunito Black" charset="0"/>
                <a:ea typeface="Nunito Black" charset="0"/>
                <a:cs typeface="Nunito Black" charset="0"/>
              </a:rPr>
              <a:t>1</a:t>
            </a:r>
          </a:p>
        </p:txBody>
      </p:sp>
    </p:spTree>
    <p:extLst>
      <p:ext uri="{BB962C8B-B14F-4D97-AF65-F5344CB8AC3E}">
        <p14:creationId xmlns:p14="http://schemas.microsoft.com/office/powerpoint/2010/main" val="159461688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3">
            <a:extLst>
              <a:ext uri="{FF2B5EF4-FFF2-40B4-BE49-F238E27FC236}">
                <a16:creationId xmlns:a16="http://schemas.microsoft.com/office/drawing/2014/main" id="{0C9665D8-07EE-4AB2-B14F-3B70C3E3C26A}"/>
              </a:ext>
            </a:extLst>
          </p:cNvPr>
          <p:cNvSpPr txBox="1">
            <a:spLocks/>
          </p:cNvSpPr>
          <p:nvPr/>
        </p:nvSpPr>
        <p:spPr>
          <a:xfrm>
            <a:off x="1513070" y="939998"/>
            <a:ext cx="5629743" cy="326350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100" dirty="0">
                <a:solidFill>
                  <a:schemeClr val="tx2"/>
                </a:solidFill>
                <a:latin typeface="Nunito"/>
              </a:rPr>
              <a:t>(Demo video. Due to file size limitation, this ppt file does not contain the video. Please watch the mp4 file.)</a:t>
            </a:r>
            <a:endParaRPr lang="zh-TW" altLang="en-US" sz="2100" dirty="0">
              <a:solidFill>
                <a:schemeClr val="tx2"/>
              </a:solidFill>
              <a:latin typeface="Nunito"/>
            </a:endParaRPr>
          </a:p>
        </p:txBody>
      </p:sp>
    </p:spTree>
    <p:extLst>
      <p:ext uri="{BB962C8B-B14F-4D97-AF65-F5344CB8AC3E}">
        <p14:creationId xmlns:p14="http://schemas.microsoft.com/office/powerpoint/2010/main" val="7027539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774">
            <a:extLst>
              <a:ext uri="{FF2B5EF4-FFF2-40B4-BE49-F238E27FC236}">
                <a16:creationId xmlns:a16="http://schemas.microsoft.com/office/drawing/2014/main" id="{D9E907A2-C83F-43CF-A4BD-BFD113035EAA}"/>
              </a:ext>
            </a:extLst>
          </p:cNvPr>
          <p:cNvSpPr/>
          <p:nvPr/>
        </p:nvSpPr>
        <p:spPr>
          <a:xfrm>
            <a:off x="641350" y="1042920"/>
            <a:ext cx="1729610" cy="1729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9">
            <a:extLst>
              <a:ext uri="{FF2B5EF4-FFF2-40B4-BE49-F238E27FC236}">
                <a16:creationId xmlns:a16="http://schemas.microsoft.com/office/drawing/2014/main" id="{89E72416-8C14-4F1E-B383-20E6B353B0CE}"/>
              </a:ext>
            </a:extLst>
          </p:cNvPr>
          <p:cNvSpPr txBox="1"/>
          <p:nvPr/>
        </p:nvSpPr>
        <p:spPr>
          <a:xfrm>
            <a:off x="614730" y="3630537"/>
            <a:ext cx="2077813" cy="246221"/>
          </a:xfrm>
          <a:prstGeom prst="rect">
            <a:avLst/>
          </a:prstGeom>
          <a:noFill/>
        </p:spPr>
        <p:txBody>
          <a:bodyPr wrap="none" rtlCol="0">
            <a:spAutoFit/>
          </a:bodyPr>
          <a:lstStyle/>
          <a:p>
            <a:r>
              <a:rPr lang="en-US" sz="1000" spc="113" dirty="0">
                <a:solidFill>
                  <a:schemeClr val="tx2"/>
                </a:solidFill>
                <a:latin typeface="Nunito"/>
                <a:ea typeface="Nunito" charset="0"/>
                <a:cs typeface="Nunito" charset="0"/>
              </a:rPr>
              <a:t>Cheang</a:t>
            </a:r>
            <a:r>
              <a:rPr lang="en-US" sz="1000" spc="113" dirty="0">
                <a:solidFill>
                  <a:schemeClr val="tx2"/>
                </a:solidFill>
                <a:latin typeface="Nunito" charset="0"/>
                <a:ea typeface="Nunito" charset="0"/>
                <a:cs typeface="Nunito" charset="0"/>
              </a:rPr>
              <a:t> Weng </a:t>
            </a:r>
            <a:r>
              <a:rPr lang="en-US" sz="1000" spc="113" dirty="0" err="1">
                <a:solidFill>
                  <a:schemeClr val="tx2"/>
                </a:solidFill>
                <a:latin typeface="Nunito" charset="0"/>
                <a:ea typeface="Nunito" charset="0"/>
                <a:cs typeface="Nunito" charset="0"/>
              </a:rPr>
              <a:t>Hei</a:t>
            </a:r>
            <a:r>
              <a:rPr lang="en-US" sz="1000" spc="113" dirty="0">
                <a:solidFill>
                  <a:schemeClr val="tx2"/>
                </a:solidFill>
                <a:latin typeface="Nunito" charset="0"/>
                <a:ea typeface="Nunito" charset="0"/>
                <a:cs typeface="Nunito" charset="0"/>
              </a:rPr>
              <a:t>, DB625417</a:t>
            </a:r>
          </a:p>
        </p:txBody>
      </p:sp>
      <p:sp>
        <p:nvSpPr>
          <p:cNvPr id="13" name="TextBox 10">
            <a:extLst>
              <a:ext uri="{FF2B5EF4-FFF2-40B4-BE49-F238E27FC236}">
                <a16:creationId xmlns:a16="http://schemas.microsoft.com/office/drawing/2014/main" id="{FF0C1A0F-027F-4E32-A959-EAD2FBD5FDD1}"/>
              </a:ext>
            </a:extLst>
          </p:cNvPr>
          <p:cNvSpPr txBox="1"/>
          <p:nvPr/>
        </p:nvSpPr>
        <p:spPr>
          <a:xfrm>
            <a:off x="604147" y="3011035"/>
            <a:ext cx="5307222" cy="646331"/>
          </a:xfrm>
          <a:prstGeom prst="rect">
            <a:avLst/>
          </a:prstGeom>
          <a:noFill/>
        </p:spPr>
        <p:txBody>
          <a:bodyPr wrap="none" rtlCol="0">
            <a:spAutoFit/>
          </a:bodyPr>
          <a:lstStyle/>
          <a:p>
            <a:r>
              <a:rPr lang="en-US" sz="3600" b="1" spc="225" dirty="0">
                <a:solidFill>
                  <a:schemeClr val="tx2"/>
                </a:solidFill>
                <a:latin typeface="Nunito Bold"/>
                <a:ea typeface="Nunito Bold" charset="0"/>
                <a:cs typeface="Nunito Bold" charset="0"/>
              </a:rPr>
              <a:t>Individual</a:t>
            </a:r>
            <a:r>
              <a:rPr lang="en-US" sz="3600" b="1" spc="225" dirty="0">
                <a:solidFill>
                  <a:schemeClr val="tx2"/>
                </a:solidFill>
                <a:latin typeface="Nunito Bold" charset="0"/>
                <a:ea typeface="Nunito Bold" charset="0"/>
                <a:cs typeface="Nunito Bold" charset="0"/>
              </a:rPr>
              <a:t> presentation</a:t>
            </a:r>
          </a:p>
        </p:txBody>
      </p:sp>
      <p:sp>
        <p:nvSpPr>
          <p:cNvPr id="14" name="TextBox 772">
            <a:extLst>
              <a:ext uri="{FF2B5EF4-FFF2-40B4-BE49-F238E27FC236}">
                <a16:creationId xmlns:a16="http://schemas.microsoft.com/office/drawing/2014/main" id="{607CE430-018A-4F33-B9FF-B68210E48B07}"/>
              </a:ext>
            </a:extLst>
          </p:cNvPr>
          <p:cNvSpPr txBox="1"/>
          <p:nvPr/>
        </p:nvSpPr>
        <p:spPr>
          <a:xfrm>
            <a:off x="1097853" y="1146505"/>
            <a:ext cx="833883" cy="1631216"/>
          </a:xfrm>
          <a:prstGeom prst="rect">
            <a:avLst/>
          </a:prstGeom>
          <a:noFill/>
          <a:ln>
            <a:noFill/>
          </a:ln>
        </p:spPr>
        <p:txBody>
          <a:bodyPr wrap="none" rtlCol="0">
            <a:spAutoFit/>
          </a:bodyPr>
          <a:lstStyle/>
          <a:p>
            <a:pPr algn="ctr"/>
            <a:r>
              <a:rPr lang="en-US" sz="10000" b="1" dirty="0">
                <a:solidFill>
                  <a:schemeClr val="bg1"/>
                </a:solidFill>
                <a:latin typeface="Nunito Black" charset="0"/>
                <a:ea typeface="Nunito Black" charset="0"/>
                <a:cs typeface="Nunito Black" charset="0"/>
              </a:rPr>
              <a:t>3</a:t>
            </a:r>
          </a:p>
        </p:txBody>
      </p:sp>
    </p:spTree>
    <p:extLst>
      <p:ext uri="{BB962C8B-B14F-4D97-AF65-F5344CB8AC3E}">
        <p14:creationId xmlns:p14="http://schemas.microsoft.com/office/powerpoint/2010/main" val="18319648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圖片版面配置區 4">
            <a:extLst>
              <a:ext uri="{FF2B5EF4-FFF2-40B4-BE49-F238E27FC236}">
                <a16:creationId xmlns:a16="http://schemas.microsoft.com/office/drawing/2014/main" id="{854C674D-5265-40EF-932A-418A6BB4F3FB}"/>
              </a:ext>
            </a:extLst>
          </p:cNvPr>
          <p:cNvSpPr>
            <a:spLocks noGrp="1"/>
          </p:cNvSpPr>
          <p:nvPr>
            <p:ph type="pic" sz="quarter" idx="14"/>
          </p:nvPr>
        </p:nvSpPr>
        <p:spPr/>
      </p:sp>
      <p:pic>
        <p:nvPicPr>
          <p:cNvPr id="4" name="圖片 3">
            <a:extLst>
              <a:ext uri="{FF2B5EF4-FFF2-40B4-BE49-F238E27FC236}">
                <a16:creationId xmlns:a16="http://schemas.microsoft.com/office/drawing/2014/main" id="{C7CA5796-D3BE-4939-A8DC-4E172528DD8B}"/>
              </a:ext>
            </a:extLst>
          </p:cNvPr>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38200" y="79558"/>
            <a:ext cx="3667601" cy="4984385"/>
          </a:xfrm>
          <a:prstGeom prst="rect">
            <a:avLst/>
          </a:prstGeom>
          <a:noFill/>
          <a:ln>
            <a:noFill/>
          </a:ln>
        </p:spPr>
      </p:pic>
      <p:sp>
        <p:nvSpPr>
          <p:cNvPr id="8" name="標題 1">
            <a:extLst>
              <a:ext uri="{FF2B5EF4-FFF2-40B4-BE49-F238E27FC236}">
                <a16:creationId xmlns:a16="http://schemas.microsoft.com/office/drawing/2014/main" id="{C5844179-FABB-4DCE-BB3C-71F0737E55A1}"/>
              </a:ext>
            </a:extLst>
          </p:cNvPr>
          <p:cNvSpPr txBox="1">
            <a:spLocks/>
          </p:cNvSpPr>
          <p:nvPr/>
        </p:nvSpPr>
        <p:spPr>
          <a:xfrm>
            <a:off x="1257300" y="273844"/>
            <a:ext cx="7886700" cy="994172"/>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300" dirty="0">
                <a:solidFill>
                  <a:schemeClr val="tx2"/>
                </a:solidFill>
                <a:latin typeface="Nunito Bold"/>
              </a:rPr>
              <a:t>Design</a:t>
            </a:r>
            <a:endParaRPr lang="zh-TW" altLang="en-US" sz="3300" dirty="0">
              <a:solidFill>
                <a:schemeClr val="tx2"/>
              </a:solidFill>
              <a:latin typeface="Nunito Bold"/>
            </a:endParaRPr>
          </a:p>
        </p:txBody>
      </p:sp>
    </p:spTree>
    <p:extLst>
      <p:ext uri="{BB962C8B-B14F-4D97-AF65-F5344CB8AC3E}">
        <p14:creationId xmlns:p14="http://schemas.microsoft.com/office/powerpoint/2010/main" val="9280888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
            <a:extLst>
              <a:ext uri="{FF2B5EF4-FFF2-40B4-BE49-F238E27FC236}">
                <a16:creationId xmlns:a16="http://schemas.microsoft.com/office/drawing/2014/main" id="{9F7EBE50-EEAC-4AC5-9A2E-5F4FD8EF1242}"/>
              </a:ext>
            </a:extLst>
          </p:cNvPr>
          <p:cNvSpPr txBox="1">
            <a:spLocks/>
          </p:cNvSpPr>
          <p:nvPr/>
        </p:nvSpPr>
        <p:spPr>
          <a:xfrm>
            <a:off x="628650" y="273844"/>
            <a:ext cx="7886700" cy="994172"/>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300" dirty="0">
                <a:solidFill>
                  <a:schemeClr val="tx2"/>
                </a:solidFill>
                <a:latin typeface="Nunito Bold"/>
              </a:rPr>
              <a:t>Design</a:t>
            </a:r>
            <a:endParaRPr lang="zh-TW" altLang="en-US" sz="3300" dirty="0">
              <a:solidFill>
                <a:schemeClr val="tx2"/>
              </a:solidFill>
              <a:latin typeface="Nunito Bold"/>
            </a:endParaRPr>
          </a:p>
        </p:txBody>
      </p:sp>
      <p:sp>
        <p:nvSpPr>
          <p:cNvPr id="12" name="內容版面配置區 2">
            <a:extLst>
              <a:ext uri="{FF2B5EF4-FFF2-40B4-BE49-F238E27FC236}">
                <a16:creationId xmlns:a16="http://schemas.microsoft.com/office/drawing/2014/main" id="{74473F4B-1E68-463F-A2A2-33E6D900210B}"/>
              </a:ext>
            </a:extLst>
          </p:cNvPr>
          <p:cNvSpPr txBox="1">
            <a:spLocks/>
          </p:cNvSpPr>
          <p:nvPr/>
        </p:nvSpPr>
        <p:spPr>
          <a:xfrm>
            <a:off x="628650" y="1369219"/>
            <a:ext cx="7886700" cy="3263504"/>
          </a:xfrm>
          <a:prstGeom prst="rect">
            <a:avLst/>
          </a:prstGeom>
        </p:spPr>
        <p:txBody>
          <a:bodyPr>
            <a:normAutofit fontScale="700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100" dirty="0">
                <a:solidFill>
                  <a:schemeClr val="tx2"/>
                </a:solidFill>
                <a:latin typeface="Nunito"/>
              </a:rPr>
              <a:t>Program includes the following parts:</a:t>
            </a:r>
          </a:p>
          <a:p>
            <a:r>
              <a:rPr lang="en-US" altLang="zh-TW" sz="2100" dirty="0">
                <a:solidFill>
                  <a:schemeClr val="tx2"/>
                </a:solidFill>
                <a:latin typeface="Nunito"/>
              </a:rPr>
              <a:t>Data input</a:t>
            </a:r>
          </a:p>
          <a:p>
            <a:pPr lvl="1"/>
            <a:r>
              <a:rPr lang="en-US" altLang="zh-TW" sz="1800" dirty="0">
                <a:solidFill>
                  <a:schemeClr val="tx2"/>
                </a:solidFill>
                <a:latin typeface="Nunito"/>
              </a:rPr>
              <a:t>Input the data set for model training</a:t>
            </a:r>
          </a:p>
          <a:p>
            <a:r>
              <a:rPr lang="en-US" altLang="zh-TW" sz="2100" dirty="0">
                <a:solidFill>
                  <a:schemeClr val="tx2"/>
                </a:solidFill>
                <a:latin typeface="Nunito"/>
              </a:rPr>
              <a:t>Data pre-processing</a:t>
            </a:r>
          </a:p>
          <a:p>
            <a:pPr lvl="1"/>
            <a:r>
              <a:rPr lang="en-US" altLang="zh-TW" sz="1800" dirty="0">
                <a:solidFill>
                  <a:schemeClr val="tx2"/>
                </a:solidFill>
                <a:latin typeface="Nunito"/>
              </a:rPr>
              <a:t>Do some operations to optimize the data set</a:t>
            </a:r>
          </a:p>
          <a:p>
            <a:r>
              <a:rPr lang="en-US" altLang="zh-TW" sz="2100" dirty="0">
                <a:solidFill>
                  <a:schemeClr val="tx2"/>
                </a:solidFill>
                <a:latin typeface="Nunito"/>
              </a:rPr>
              <a:t>Model training</a:t>
            </a:r>
          </a:p>
          <a:p>
            <a:pPr lvl="1"/>
            <a:r>
              <a:rPr lang="en-US" altLang="zh-TW" sz="1800" dirty="0">
                <a:solidFill>
                  <a:schemeClr val="tx2"/>
                </a:solidFill>
                <a:latin typeface="Nunito"/>
              </a:rPr>
              <a:t>Training the Bayesian network model with the data set</a:t>
            </a:r>
          </a:p>
          <a:p>
            <a:r>
              <a:rPr lang="en-US" altLang="zh-TW" sz="2100" dirty="0">
                <a:solidFill>
                  <a:schemeClr val="tx2"/>
                </a:solidFill>
                <a:latin typeface="Nunito"/>
              </a:rPr>
              <a:t>Model testing</a:t>
            </a:r>
          </a:p>
          <a:p>
            <a:pPr lvl="1"/>
            <a:r>
              <a:rPr lang="en-US" altLang="zh-TW" sz="1800" dirty="0">
                <a:solidFill>
                  <a:schemeClr val="tx2"/>
                </a:solidFill>
                <a:latin typeface="Nunito"/>
              </a:rPr>
              <a:t>Testing mode l with testing data and generating performance report</a:t>
            </a:r>
          </a:p>
          <a:p>
            <a:r>
              <a:rPr lang="en-US" altLang="zh-TW" sz="2100" dirty="0">
                <a:solidFill>
                  <a:schemeClr val="tx2"/>
                </a:solidFill>
                <a:latin typeface="Nunito"/>
              </a:rPr>
              <a:t>New data prediction</a:t>
            </a:r>
          </a:p>
          <a:p>
            <a:pPr lvl="1"/>
            <a:r>
              <a:rPr lang="en-US" altLang="zh-TW" sz="1800" dirty="0">
                <a:solidFill>
                  <a:schemeClr val="tx2"/>
                </a:solidFill>
                <a:latin typeface="Nunito"/>
              </a:rPr>
              <a:t>Allow user input new data and do prediction	</a:t>
            </a:r>
          </a:p>
          <a:p>
            <a:r>
              <a:rPr lang="en-US" altLang="zh-TW" sz="2100" dirty="0">
                <a:solidFill>
                  <a:schemeClr val="tx2"/>
                </a:solidFill>
                <a:latin typeface="Nunito"/>
              </a:rPr>
              <a:t>Output data for visualization</a:t>
            </a:r>
          </a:p>
          <a:p>
            <a:pPr lvl="1"/>
            <a:r>
              <a:rPr lang="en-US" altLang="zh-TW" sz="1800" dirty="0">
                <a:solidFill>
                  <a:schemeClr val="tx2"/>
                </a:solidFill>
                <a:latin typeface="Nunito"/>
              </a:rPr>
              <a:t>Retrieve the relationship between attribute from model to a file</a:t>
            </a:r>
            <a:endParaRPr lang="zh-TW" altLang="en-US" sz="1800" dirty="0">
              <a:solidFill>
                <a:schemeClr val="tx2"/>
              </a:solidFill>
              <a:latin typeface="Nunito"/>
            </a:endParaRPr>
          </a:p>
        </p:txBody>
      </p:sp>
    </p:spTree>
    <p:extLst>
      <p:ext uri="{BB962C8B-B14F-4D97-AF65-F5344CB8AC3E}">
        <p14:creationId xmlns:p14="http://schemas.microsoft.com/office/powerpoint/2010/main" val="21957508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鳥 的圖片&#10;&#10;自動產生的描述">
            <a:extLst>
              <a:ext uri="{FF2B5EF4-FFF2-40B4-BE49-F238E27FC236}">
                <a16:creationId xmlns:a16="http://schemas.microsoft.com/office/drawing/2014/main" id="{80036EE3-A830-40DB-B673-EC5CA9B5173D}"/>
              </a:ext>
            </a:extLst>
          </p:cNvPr>
          <p:cNvPicPr/>
          <p:nvPr/>
        </p:nvPicPr>
        <p:blipFill>
          <a:blip r:embed="rId2" cstate="email">
            <a:extLst>
              <a:ext uri="{28A0092B-C50C-407E-A947-70E740481C1C}">
                <a14:useLocalDpi xmlns:a14="http://schemas.microsoft.com/office/drawing/2010/main" val="0"/>
              </a:ext>
            </a:extLst>
          </a:blip>
          <a:stretch>
            <a:fillRect/>
          </a:stretch>
        </p:blipFill>
        <p:spPr>
          <a:xfrm>
            <a:off x="5257800" y="434688"/>
            <a:ext cx="2436019" cy="4256266"/>
          </a:xfrm>
          <a:prstGeom prst="rect">
            <a:avLst/>
          </a:prstGeom>
        </p:spPr>
      </p:pic>
      <p:sp>
        <p:nvSpPr>
          <p:cNvPr id="10" name="標題 1">
            <a:extLst>
              <a:ext uri="{FF2B5EF4-FFF2-40B4-BE49-F238E27FC236}">
                <a16:creationId xmlns:a16="http://schemas.microsoft.com/office/drawing/2014/main" id="{8C0DA29F-0EA9-4C74-BC26-FAA30DDFC22A}"/>
              </a:ext>
            </a:extLst>
          </p:cNvPr>
          <p:cNvSpPr txBox="1">
            <a:spLocks/>
          </p:cNvSpPr>
          <p:nvPr/>
        </p:nvSpPr>
        <p:spPr>
          <a:xfrm>
            <a:off x="628650" y="273844"/>
            <a:ext cx="7886700" cy="994172"/>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300" dirty="0">
                <a:solidFill>
                  <a:schemeClr val="tx2"/>
                </a:solidFill>
                <a:latin typeface="Nunito Bold"/>
              </a:rPr>
              <a:t>Imbalanced problem</a:t>
            </a:r>
            <a:endParaRPr lang="zh-TW" altLang="en-US" sz="3300" dirty="0">
              <a:solidFill>
                <a:schemeClr val="tx2"/>
              </a:solidFill>
              <a:latin typeface="Nunito Bold"/>
            </a:endParaRPr>
          </a:p>
        </p:txBody>
      </p:sp>
      <p:sp>
        <p:nvSpPr>
          <p:cNvPr id="11" name="內容版面配置區 3">
            <a:extLst>
              <a:ext uri="{FF2B5EF4-FFF2-40B4-BE49-F238E27FC236}">
                <a16:creationId xmlns:a16="http://schemas.microsoft.com/office/drawing/2014/main" id="{FD65AC03-6FCD-4186-BD3A-A8DE6670A190}"/>
              </a:ext>
            </a:extLst>
          </p:cNvPr>
          <p:cNvSpPr txBox="1">
            <a:spLocks/>
          </p:cNvSpPr>
          <p:nvPr/>
        </p:nvSpPr>
        <p:spPr>
          <a:xfrm>
            <a:off x="628650" y="1369219"/>
            <a:ext cx="4893469" cy="326350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100" dirty="0">
                <a:solidFill>
                  <a:schemeClr val="tx2"/>
                </a:solidFill>
                <a:latin typeface="Nunito"/>
              </a:rPr>
              <a:t>Imbalanced data set problem is a common for medical data</a:t>
            </a:r>
          </a:p>
          <a:p>
            <a:r>
              <a:rPr lang="en-GB" altLang="zh-TW" sz="2100" dirty="0">
                <a:solidFill>
                  <a:schemeClr val="tx2"/>
                </a:solidFill>
                <a:latin typeface="Nunito"/>
              </a:rPr>
              <a:t>If I ignore it, I will get a non-reliable result</a:t>
            </a:r>
          </a:p>
          <a:p>
            <a:r>
              <a:rPr lang="en-GB" altLang="zh-TW" sz="2100" dirty="0">
                <a:solidFill>
                  <a:schemeClr val="tx2"/>
                </a:solidFill>
                <a:latin typeface="Nunito"/>
              </a:rPr>
              <a:t>Solution: SMOTE resampling method</a:t>
            </a:r>
          </a:p>
          <a:p>
            <a:pPr lvl="1"/>
            <a:r>
              <a:rPr lang="en-GB" altLang="zh-TW" sz="1800" dirty="0">
                <a:solidFill>
                  <a:schemeClr val="tx2"/>
                </a:solidFill>
                <a:latin typeface="Nunito"/>
              </a:rPr>
              <a:t>Decrease size of majority class</a:t>
            </a:r>
          </a:p>
          <a:p>
            <a:pPr lvl="1"/>
            <a:r>
              <a:rPr lang="en-GB" altLang="zh-TW" sz="1800" dirty="0">
                <a:solidFill>
                  <a:schemeClr val="tx2"/>
                </a:solidFill>
                <a:latin typeface="Nunito"/>
              </a:rPr>
              <a:t>Increase size of minority class</a:t>
            </a:r>
          </a:p>
          <a:p>
            <a:endParaRPr lang="zh-TW" altLang="en-US" sz="2100" dirty="0">
              <a:solidFill>
                <a:schemeClr val="tx2"/>
              </a:solidFill>
              <a:latin typeface="Nunito"/>
            </a:endParaRPr>
          </a:p>
        </p:txBody>
      </p:sp>
    </p:spTree>
    <p:extLst>
      <p:ext uri="{BB962C8B-B14F-4D97-AF65-F5344CB8AC3E}">
        <p14:creationId xmlns:p14="http://schemas.microsoft.com/office/powerpoint/2010/main" val="26818656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內容版面配置區 3">
            <a:extLst>
              <a:ext uri="{FF2B5EF4-FFF2-40B4-BE49-F238E27FC236}">
                <a16:creationId xmlns:a16="http://schemas.microsoft.com/office/drawing/2014/main" id="{FD65AC03-6FCD-4186-BD3A-A8DE6670A190}"/>
              </a:ext>
            </a:extLst>
          </p:cNvPr>
          <p:cNvSpPr txBox="1">
            <a:spLocks/>
          </p:cNvSpPr>
          <p:nvPr/>
        </p:nvSpPr>
        <p:spPr>
          <a:xfrm>
            <a:off x="628650" y="1369219"/>
            <a:ext cx="5629743" cy="326350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100" dirty="0">
                <a:solidFill>
                  <a:schemeClr val="tx2"/>
                </a:solidFill>
                <a:latin typeface="Nunito"/>
              </a:rPr>
              <a:t>(Demo video. Due to file size limitation, this ppt file does not contain the video. Please watch the mp4 file.)</a:t>
            </a:r>
            <a:endParaRPr lang="zh-TW" altLang="en-US" sz="2100" dirty="0">
              <a:solidFill>
                <a:schemeClr val="tx2"/>
              </a:solidFill>
              <a:latin typeface="Nunito"/>
            </a:endParaRPr>
          </a:p>
        </p:txBody>
      </p:sp>
    </p:spTree>
    <p:extLst>
      <p:ext uri="{BB962C8B-B14F-4D97-AF65-F5344CB8AC3E}">
        <p14:creationId xmlns:p14="http://schemas.microsoft.com/office/powerpoint/2010/main" val="30346036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5899621" y="3494985"/>
            <a:ext cx="1699889" cy="338554"/>
          </a:xfrm>
          <a:prstGeom prst="rect">
            <a:avLst/>
          </a:prstGeom>
          <a:noFill/>
        </p:spPr>
        <p:txBody>
          <a:bodyPr wrap="none" rtlCol="0">
            <a:spAutoFit/>
          </a:bodyPr>
          <a:lstStyle/>
          <a:p>
            <a:r>
              <a:rPr lang="en-US" sz="1600" b="1" spc="113" dirty="0">
                <a:solidFill>
                  <a:schemeClr val="tx2"/>
                </a:solidFill>
                <a:latin typeface="Nunito Bold" charset="0"/>
                <a:ea typeface="Nunito Bold" charset="0"/>
                <a:cs typeface="Nunito Bold" charset="0"/>
              </a:rPr>
              <a:t>How to achieve</a:t>
            </a:r>
          </a:p>
        </p:txBody>
      </p:sp>
      <p:sp>
        <p:nvSpPr>
          <p:cNvPr id="28" name="TextBox 27"/>
          <p:cNvSpPr txBox="1"/>
          <p:nvPr/>
        </p:nvSpPr>
        <p:spPr>
          <a:xfrm>
            <a:off x="1495333" y="3494985"/>
            <a:ext cx="1268874" cy="338554"/>
          </a:xfrm>
          <a:prstGeom prst="rect">
            <a:avLst/>
          </a:prstGeom>
          <a:noFill/>
        </p:spPr>
        <p:txBody>
          <a:bodyPr wrap="none" rtlCol="0">
            <a:spAutoFit/>
          </a:bodyPr>
          <a:lstStyle/>
          <a:p>
            <a:r>
              <a:rPr lang="en-US" sz="1600" b="1" spc="113" dirty="0">
                <a:solidFill>
                  <a:schemeClr val="tx2"/>
                </a:solidFill>
                <a:latin typeface="Nunito Bold" charset="0"/>
                <a:ea typeface="Nunito Bold" charset="0"/>
                <a:cs typeface="Nunito Bold" charset="0"/>
              </a:rPr>
              <a:t>Motivation</a:t>
            </a:r>
          </a:p>
        </p:txBody>
      </p:sp>
      <p:sp>
        <p:nvSpPr>
          <p:cNvPr id="30" name="TextBox 29"/>
          <p:cNvSpPr txBox="1"/>
          <p:nvPr/>
        </p:nvSpPr>
        <p:spPr>
          <a:xfrm>
            <a:off x="5899621" y="1687043"/>
            <a:ext cx="1315040" cy="338554"/>
          </a:xfrm>
          <a:prstGeom prst="rect">
            <a:avLst/>
          </a:prstGeom>
          <a:noFill/>
        </p:spPr>
        <p:txBody>
          <a:bodyPr wrap="none" rtlCol="0">
            <a:spAutoFit/>
          </a:bodyPr>
          <a:lstStyle/>
          <a:p>
            <a:r>
              <a:rPr lang="en-US" sz="1600" b="1" spc="113" dirty="0">
                <a:solidFill>
                  <a:schemeClr val="tx2"/>
                </a:solidFill>
                <a:latin typeface="Nunito Bold" charset="0"/>
                <a:ea typeface="Nunito Bold" charset="0"/>
                <a:cs typeface="Nunito Bold" charset="0"/>
              </a:rPr>
              <a:t>Importance</a:t>
            </a:r>
          </a:p>
        </p:txBody>
      </p:sp>
      <p:sp>
        <p:nvSpPr>
          <p:cNvPr id="32" name="TextBox 31"/>
          <p:cNvSpPr txBox="1"/>
          <p:nvPr/>
        </p:nvSpPr>
        <p:spPr>
          <a:xfrm>
            <a:off x="1495334" y="1687043"/>
            <a:ext cx="1341778" cy="338554"/>
          </a:xfrm>
          <a:prstGeom prst="rect">
            <a:avLst/>
          </a:prstGeom>
          <a:noFill/>
        </p:spPr>
        <p:txBody>
          <a:bodyPr wrap="none" rtlCol="0">
            <a:spAutoFit/>
          </a:bodyPr>
          <a:lstStyle/>
          <a:p>
            <a:r>
              <a:rPr lang="en-US" sz="1600" b="1" spc="113" dirty="0">
                <a:solidFill>
                  <a:schemeClr val="tx2"/>
                </a:solidFill>
                <a:latin typeface="Nunito Bold" charset="0"/>
                <a:ea typeface="Nunito Bold" charset="0"/>
                <a:cs typeface="Nunito Bold" charset="0"/>
              </a:rPr>
              <a:t>Background</a:t>
            </a:r>
          </a:p>
        </p:txBody>
      </p:sp>
      <p:sp>
        <p:nvSpPr>
          <p:cNvPr id="21" name="TextBox 20"/>
          <p:cNvSpPr txBox="1"/>
          <p:nvPr/>
        </p:nvSpPr>
        <p:spPr>
          <a:xfrm>
            <a:off x="3701484" y="3494985"/>
            <a:ext cx="635367" cy="338554"/>
          </a:xfrm>
          <a:prstGeom prst="rect">
            <a:avLst/>
          </a:prstGeom>
          <a:noFill/>
        </p:spPr>
        <p:txBody>
          <a:bodyPr wrap="none" rtlCol="0">
            <a:spAutoFit/>
          </a:bodyPr>
          <a:lstStyle/>
          <a:p>
            <a:r>
              <a:rPr lang="en-US" sz="1600" b="1" spc="113" dirty="0">
                <a:solidFill>
                  <a:schemeClr val="tx2"/>
                </a:solidFill>
                <a:latin typeface="Nunito Bold" charset="0"/>
                <a:ea typeface="Nunito Bold" charset="0"/>
                <a:cs typeface="Nunito Bold" charset="0"/>
              </a:rPr>
              <a:t>Goal</a:t>
            </a:r>
          </a:p>
        </p:txBody>
      </p:sp>
      <p:sp>
        <p:nvSpPr>
          <p:cNvPr id="23" name="TextBox 22"/>
          <p:cNvSpPr txBox="1"/>
          <p:nvPr/>
        </p:nvSpPr>
        <p:spPr>
          <a:xfrm>
            <a:off x="3701484" y="1687043"/>
            <a:ext cx="1953420" cy="338554"/>
          </a:xfrm>
          <a:prstGeom prst="rect">
            <a:avLst/>
          </a:prstGeom>
          <a:noFill/>
        </p:spPr>
        <p:txBody>
          <a:bodyPr wrap="none" rtlCol="0">
            <a:spAutoFit/>
          </a:bodyPr>
          <a:lstStyle/>
          <a:p>
            <a:r>
              <a:rPr lang="en-US" sz="1600" b="1" spc="113" dirty="0">
                <a:solidFill>
                  <a:schemeClr val="tx2"/>
                </a:solidFill>
                <a:latin typeface="Nunito Bold" charset="0"/>
                <a:ea typeface="Nunito Bold" charset="0"/>
                <a:cs typeface="Nunito Bold" charset="0"/>
              </a:rPr>
              <a:t>Research problem</a:t>
            </a:r>
          </a:p>
        </p:txBody>
      </p:sp>
      <p:sp>
        <p:nvSpPr>
          <p:cNvPr id="33" name="Shape 2552"/>
          <p:cNvSpPr/>
          <p:nvPr/>
        </p:nvSpPr>
        <p:spPr>
          <a:xfrm>
            <a:off x="3701484" y="1176840"/>
            <a:ext cx="403458" cy="366781"/>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accent2"/>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4" name="Shape 2579"/>
          <p:cNvSpPr/>
          <p:nvPr/>
        </p:nvSpPr>
        <p:spPr>
          <a:xfrm>
            <a:off x="1495333" y="1134799"/>
            <a:ext cx="403458" cy="403458"/>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5" name="Shape 2587"/>
          <p:cNvSpPr/>
          <p:nvPr/>
        </p:nvSpPr>
        <p:spPr>
          <a:xfrm>
            <a:off x="1495333" y="3036004"/>
            <a:ext cx="403458" cy="40345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4"/>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6" name="Shape 2588"/>
          <p:cNvSpPr/>
          <p:nvPr/>
        </p:nvSpPr>
        <p:spPr>
          <a:xfrm>
            <a:off x="3701484" y="3036004"/>
            <a:ext cx="403458" cy="366795"/>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3"/>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7" name="Shape 2632"/>
          <p:cNvSpPr/>
          <p:nvPr/>
        </p:nvSpPr>
        <p:spPr>
          <a:xfrm>
            <a:off x="5899621" y="1158502"/>
            <a:ext cx="330103" cy="40345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3"/>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8" name="Shape 2633"/>
          <p:cNvSpPr/>
          <p:nvPr/>
        </p:nvSpPr>
        <p:spPr>
          <a:xfrm>
            <a:off x="5899621" y="3036004"/>
            <a:ext cx="403458" cy="40345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24" name="TextBox 23"/>
          <p:cNvSpPr txBox="1"/>
          <p:nvPr/>
        </p:nvSpPr>
        <p:spPr>
          <a:xfrm>
            <a:off x="3229741" y="277989"/>
            <a:ext cx="2684517" cy="630942"/>
          </a:xfrm>
          <a:prstGeom prst="rect">
            <a:avLst/>
          </a:prstGeom>
          <a:noFill/>
        </p:spPr>
        <p:txBody>
          <a:bodyPr wrap="none" rtlCol="0">
            <a:spAutoFit/>
          </a:bodyPr>
          <a:lstStyle/>
          <a:p>
            <a:pPr algn="ctr"/>
            <a:r>
              <a:rPr lang="en-US" sz="3500" b="1" spc="113" dirty="0">
                <a:solidFill>
                  <a:schemeClr val="tx2"/>
                </a:solidFill>
                <a:latin typeface="Nunito Bold" charset="0"/>
                <a:ea typeface="Nunito Bold" charset="0"/>
                <a:cs typeface="Nunito Bold" charset="0"/>
              </a:rPr>
              <a:t>Introduction</a:t>
            </a:r>
          </a:p>
        </p:txBody>
      </p:sp>
    </p:spTree>
    <p:extLst>
      <p:ext uri="{BB962C8B-B14F-4D97-AF65-F5344CB8AC3E}">
        <p14:creationId xmlns:p14="http://schemas.microsoft.com/office/powerpoint/2010/main" val="1701615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80263" y="2750979"/>
            <a:ext cx="6722618" cy="584775"/>
          </a:xfrm>
          <a:prstGeom prst="rect">
            <a:avLst/>
          </a:prstGeom>
          <a:noFill/>
        </p:spPr>
        <p:txBody>
          <a:bodyPr wrap="square" rtlCol="0">
            <a:spAutoFit/>
          </a:bodyPr>
          <a:lstStyle/>
          <a:p>
            <a:r>
              <a:rPr lang="en" sz="1600" dirty="0">
                <a:solidFill>
                  <a:schemeClr val="tx2"/>
                </a:solidFill>
                <a:latin typeface="Nixie One" charset="0"/>
                <a:ea typeface="Nixie One" charset="0"/>
                <a:cs typeface="Nixie One" charset="0"/>
              </a:rPr>
              <a:t>There is also great value to be gained from machine learning at the clinical trial stage of medical procedures. </a:t>
            </a:r>
            <a:endParaRPr lang="en-US" sz="1600" dirty="0">
              <a:solidFill>
                <a:schemeClr val="tx2"/>
              </a:solidFill>
              <a:latin typeface="Nixie One" charset="0"/>
              <a:ea typeface="Nixie One" charset="0"/>
              <a:cs typeface="Nixie One" charset="0"/>
            </a:endParaRPr>
          </a:p>
        </p:txBody>
      </p:sp>
      <p:sp>
        <p:nvSpPr>
          <p:cNvPr id="9" name="Shape 2540"/>
          <p:cNvSpPr/>
          <p:nvPr/>
        </p:nvSpPr>
        <p:spPr>
          <a:xfrm>
            <a:off x="750747" y="2815508"/>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0" name="TextBox 9"/>
          <p:cNvSpPr txBox="1"/>
          <p:nvPr/>
        </p:nvSpPr>
        <p:spPr>
          <a:xfrm>
            <a:off x="1080262" y="1568760"/>
            <a:ext cx="4113498" cy="338554"/>
          </a:xfrm>
          <a:prstGeom prst="rect">
            <a:avLst/>
          </a:prstGeom>
          <a:noFill/>
        </p:spPr>
        <p:txBody>
          <a:bodyPr wrap="none" rtlCol="0">
            <a:spAutoFit/>
          </a:bodyPr>
          <a:lstStyle/>
          <a:p>
            <a:r>
              <a:rPr lang="en" sz="1600" dirty="0">
                <a:solidFill>
                  <a:schemeClr val="tx2"/>
                </a:solidFill>
                <a:latin typeface="Nixie One" charset="0"/>
                <a:ea typeface="Nixie One" charset="0"/>
                <a:cs typeface="Nixie One" charset="0"/>
              </a:rPr>
              <a:t>Medical diagnosis is a main part of in medicine.</a:t>
            </a:r>
            <a:endParaRPr lang="en-US" sz="1600" dirty="0">
              <a:solidFill>
                <a:schemeClr val="tx2"/>
              </a:solidFill>
              <a:latin typeface="Nixie One" charset="0"/>
              <a:ea typeface="Nixie One" charset="0"/>
              <a:cs typeface="Nixie One" charset="0"/>
            </a:endParaRPr>
          </a:p>
        </p:txBody>
      </p:sp>
      <p:sp>
        <p:nvSpPr>
          <p:cNvPr id="11" name="Shape 2540"/>
          <p:cNvSpPr/>
          <p:nvPr/>
        </p:nvSpPr>
        <p:spPr>
          <a:xfrm>
            <a:off x="750747" y="163904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2" name="TextBox 11"/>
          <p:cNvSpPr txBox="1"/>
          <p:nvPr/>
        </p:nvSpPr>
        <p:spPr>
          <a:xfrm>
            <a:off x="1080262" y="1919982"/>
            <a:ext cx="6844537" cy="830997"/>
          </a:xfrm>
          <a:prstGeom prst="rect">
            <a:avLst/>
          </a:prstGeom>
          <a:noFill/>
        </p:spPr>
        <p:txBody>
          <a:bodyPr wrap="square" rtlCol="0">
            <a:spAutoFit/>
          </a:bodyPr>
          <a:lstStyle/>
          <a:p>
            <a:r>
              <a:rPr lang="en" sz="1600" dirty="0">
                <a:solidFill>
                  <a:schemeClr val="tx2"/>
                </a:solidFill>
                <a:latin typeface="Nixie One" charset="0"/>
                <a:ea typeface="Nixie One" charset="0"/>
                <a:cs typeface="Nixie One" charset="0"/>
              </a:rPr>
              <a:t>The invention of wearable sensors that can easily collect data on a person’s day to day vitals makes machine learning systems incredibly useful in the health care industry. </a:t>
            </a:r>
            <a:endParaRPr lang="en-US" sz="1600" dirty="0">
              <a:solidFill>
                <a:schemeClr val="tx2"/>
              </a:solidFill>
              <a:latin typeface="Nixie One" charset="0"/>
              <a:ea typeface="Nixie One" charset="0"/>
              <a:cs typeface="Nixie One" charset="0"/>
            </a:endParaRPr>
          </a:p>
        </p:txBody>
      </p:sp>
      <p:sp>
        <p:nvSpPr>
          <p:cNvPr id="13" name="Shape 2540"/>
          <p:cNvSpPr/>
          <p:nvPr/>
        </p:nvSpPr>
        <p:spPr>
          <a:xfrm>
            <a:off x="750747" y="2000057"/>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5" name="TextBox 14"/>
          <p:cNvSpPr txBox="1"/>
          <p:nvPr/>
        </p:nvSpPr>
        <p:spPr>
          <a:xfrm>
            <a:off x="641350" y="783091"/>
            <a:ext cx="2536272"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Background</a:t>
            </a:r>
          </a:p>
        </p:txBody>
      </p:sp>
      <p:sp>
        <p:nvSpPr>
          <p:cNvPr id="2" name="文本框 1">
            <a:extLst>
              <a:ext uri="{FF2B5EF4-FFF2-40B4-BE49-F238E27FC236}">
                <a16:creationId xmlns:a16="http://schemas.microsoft.com/office/drawing/2014/main" id="{FBBF5B40-4E23-B048-8640-FF967230DA74}"/>
              </a:ext>
            </a:extLst>
          </p:cNvPr>
          <p:cNvSpPr txBox="1"/>
          <p:nvPr/>
        </p:nvSpPr>
        <p:spPr>
          <a:xfrm>
            <a:off x="750746" y="211821"/>
            <a:ext cx="6511114" cy="300082"/>
          </a:xfrm>
          <a:prstGeom prst="rect">
            <a:avLst/>
          </a:prstGeom>
          <a:solidFill>
            <a:schemeClr val="bg1"/>
          </a:solidFill>
        </p:spPr>
        <p:txBody>
          <a:bodyPr wrap="square" rtlCol="0">
            <a:spAutoFit/>
          </a:bodyPr>
          <a:lstStyle/>
          <a:p>
            <a:endParaRPr kumimoji="1" lang="zh-CN" altLang="en-US" dirty="0">
              <a:solidFill>
                <a:srgbClr val="FF0000"/>
              </a:solidFill>
            </a:endParaRPr>
          </a:p>
        </p:txBody>
      </p:sp>
    </p:spTree>
    <p:extLst>
      <p:ext uri="{BB962C8B-B14F-4D97-AF65-F5344CB8AC3E}">
        <p14:creationId xmlns:p14="http://schemas.microsoft.com/office/powerpoint/2010/main" val="36384310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80262" y="1568760"/>
            <a:ext cx="6890220" cy="338554"/>
          </a:xfrm>
          <a:prstGeom prst="rect">
            <a:avLst/>
          </a:prstGeom>
          <a:noFill/>
        </p:spPr>
        <p:txBody>
          <a:bodyPr wrap="none" rtlCol="0">
            <a:spAutoFit/>
          </a:bodyPr>
          <a:lstStyle/>
          <a:p>
            <a:r>
              <a:rPr lang="en" sz="1600" dirty="0">
                <a:solidFill>
                  <a:schemeClr val="tx2"/>
                </a:solidFill>
                <a:latin typeface="Nixie One" charset="0"/>
                <a:ea typeface="Nixie One" charset="0"/>
                <a:cs typeface="Nixie One" charset="0"/>
              </a:rPr>
              <a:t>Using computer technology in medical data analysis accelerate medical progress.</a:t>
            </a:r>
            <a:endParaRPr lang="en-US" sz="1600" dirty="0">
              <a:solidFill>
                <a:schemeClr val="tx2"/>
              </a:solidFill>
              <a:latin typeface="Nixie One" charset="0"/>
              <a:ea typeface="Nixie One" charset="0"/>
              <a:cs typeface="Nixie One" charset="0"/>
            </a:endParaRPr>
          </a:p>
        </p:txBody>
      </p:sp>
      <p:sp>
        <p:nvSpPr>
          <p:cNvPr id="11" name="Shape 2540"/>
          <p:cNvSpPr/>
          <p:nvPr/>
        </p:nvSpPr>
        <p:spPr>
          <a:xfrm>
            <a:off x="750747" y="163904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2" name="TextBox 11"/>
          <p:cNvSpPr txBox="1"/>
          <p:nvPr/>
        </p:nvSpPr>
        <p:spPr>
          <a:xfrm>
            <a:off x="1080263" y="1928387"/>
            <a:ext cx="6890220" cy="584775"/>
          </a:xfrm>
          <a:prstGeom prst="rect">
            <a:avLst/>
          </a:prstGeom>
          <a:noFill/>
        </p:spPr>
        <p:txBody>
          <a:bodyPr wrap="square" rtlCol="0">
            <a:spAutoFit/>
          </a:bodyPr>
          <a:lstStyle/>
          <a:p>
            <a:r>
              <a:rPr lang="en" sz="1600" dirty="0">
                <a:solidFill>
                  <a:schemeClr val="tx2"/>
                </a:solidFill>
                <a:latin typeface="Nixie One" charset="0"/>
                <a:ea typeface="Nixie One" charset="0"/>
                <a:cs typeface="Nixie One" charset="0"/>
              </a:rPr>
              <a:t>Finding causal relationship is not enough, an intuitive representation of causal relationship is also required. </a:t>
            </a:r>
            <a:endParaRPr lang="en-US" sz="1600" dirty="0">
              <a:solidFill>
                <a:schemeClr val="tx2"/>
              </a:solidFill>
              <a:latin typeface="Nixie One" charset="0"/>
              <a:ea typeface="Nixie One" charset="0"/>
              <a:cs typeface="Nixie One" charset="0"/>
            </a:endParaRPr>
          </a:p>
        </p:txBody>
      </p:sp>
      <p:sp>
        <p:nvSpPr>
          <p:cNvPr id="13" name="Shape 2540"/>
          <p:cNvSpPr/>
          <p:nvPr/>
        </p:nvSpPr>
        <p:spPr>
          <a:xfrm>
            <a:off x="750747" y="1998671"/>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5" name="TextBox 14"/>
          <p:cNvSpPr txBox="1"/>
          <p:nvPr/>
        </p:nvSpPr>
        <p:spPr>
          <a:xfrm>
            <a:off x="641350" y="783091"/>
            <a:ext cx="3874522" cy="646331"/>
          </a:xfrm>
          <a:prstGeom prst="rect">
            <a:avLst/>
          </a:prstGeom>
          <a:noFill/>
        </p:spPr>
        <p:txBody>
          <a:bodyPr wrap="none" rtlCol="0">
            <a:spAutoFit/>
          </a:bodyPr>
          <a:lstStyle/>
          <a:p>
            <a:r>
              <a:rPr lang="en-US" altLang="zh-CN" sz="3600" b="1" spc="113" dirty="0">
                <a:solidFill>
                  <a:schemeClr val="tx2"/>
                </a:solidFill>
                <a:latin typeface="Nunito Bold" charset="0"/>
                <a:ea typeface="Nunito Bold" charset="0"/>
                <a:cs typeface="Nunito Bold" charset="0"/>
              </a:rPr>
              <a:t>Research problem</a:t>
            </a:r>
            <a:endParaRPr lang="en-US" sz="3500" b="1" spc="113" dirty="0">
              <a:solidFill>
                <a:schemeClr val="tx2"/>
              </a:solidFill>
              <a:latin typeface="Nunito Bold" charset="0"/>
              <a:ea typeface="Nunito Bold" charset="0"/>
              <a:cs typeface="Nunito Bold" charset="0"/>
            </a:endParaRPr>
          </a:p>
        </p:txBody>
      </p:sp>
    </p:spTree>
    <p:extLst>
      <p:ext uri="{BB962C8B-B14F-4D97-AF65-F5344CB8AC3E}">
        <p14:creationId xmlns:p14="http://schemas.microsoft.com/office/powerpoint/2010/main" val="30133813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80262" y="1568760"/>
            <a:ext cx="3934923" cy="338554"/>
          </a:xfrm>
          <a:prstGeom prst="rect">
            <a:avLst/>
          </a:prstGeom>
          <a:noFill/>
        </p:spPr>
        <p:txBody>
          <a:bodyPr wrap="none" rtlCol="0">
            <a:spAutoFit/>
          </a:bodyPr>
          <a:lstStyle/>
          <a:p>
            <a:r>
              <a:rPr lang="en-US" sz="1600" dirty="0">
                <a:solidFill>
                  <a:schemeClr val="tx2"/>
                </a:solidFill>
                <a:latin typeface="Nixie One" charset="0"/>
                <a:ea typeface="Nixie One" charset="0"/>
                <a:cs typeface="Nixie One" charset="0"/>
              </a:rPr>
              <a:t>Visualizing data is important in data analysis. </a:t>
            </a:r>
          </a:p>
        </p:txBody>
      </p:sp>
      <p:sp>
        <p:nvSpPr>
          <p:cNvPr id="11" name="Shape 2540"/>
          <p:cNvSpPr/>
          <p:nvPr/>
        </p:nvSpPr>
        <p:spPr>
          <a:xfrm>
            <a:off x="750747" y="163904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2" name="TextBox 11"/>
          <p:cNvSpPr txBox="1"/>
          <p:nvPr/>
        </p:nvSpPr>
        <p:spPr>
          <a:xfrm>
            <a:off x="1080262" y="1928387"/>
            <a:ext cx="6433058" cy="584775"/>
          </a:xfrm>
          <a:prstGeom prst="rect">
            <a:avLst/>
          </a:prstGeom>
          <a:noFill/>
        </p:spPr>
        <p:txBody>
          <a:bodyPr wrap="square" rtlCol="0">
            <a:spAutoFit/>
          </a:bodyPr>
          <a:lstStyle/>
          <a:p>
            <a:r>
              <a:rPr lang="en" sz="1600" dirty="0">
                <a:solidFill>
                  <a:schemeClr val="tx2"/>
                </a:solidFill>
                <a:latin typeface="Nixie One" charset="0"/>
                <a:ea typeface="Nixie One" charset="0"/>
                <a:cs typeface="Nixie One" charset="0"/>
              </a:rPr>
              <a:t>Humans have the strong power to </a:t>
            </a:r>
            <a:r>
              <a:rPr lang="en-US" sz="1600" dirty="0">
                <a:solidFill>
                  <a:schemeClr val="tx2"/>
                </a:solidFill>
                <a:latin typeface="Nixie One" charset="0"/>
                <a:ea typeface="Nixie One" charset="0"/>
                <a:cs typeface="Nixie One" charset="0"/>
              </a:rPr>
              <a:t>analyze</a:t>
            </a:r>
            <a:r>
              <a:rPr lang="en" sz="1600" dirty="0">
                <a:solidFill>
                  <a:schemeClr val="tx2"/>
                </a:solidFill>
                <a:latin typeface="Nixie One" charset="0"/>
                <a:ea typeface="Nixie One" charset="0"/>
                <a:cs typeface="Nixie One" charset="0"/>
              </a:rPr>
              <a:t> structures and relationships by studying graphical data.</a:t>
            </a:r>
            <a:endParaRPr lang="en-US" sz="1600" dirty="0">
              <a:solidFill>
                <a:schemeClr val="tx2"/>
              </a:solidFill>
              <a:latin typeface="Nixie One" charset="0"/>
              <a:ea typeface="Nixie One" charset="0"/>
              <a:cs typeface="Nixie One" charset="0"/>
            </a:endParaRPr>
          </a:p>
        </p:txBody>
      </p:sp>
      <p:sp>
        <p:nvSpPr>
          <p:cNvPr id="13" name="Shape 2540"/>
          <p:cNvSpPr/>
          <p:nvPr/>
        </p:nvSpPr>
        <p:spPr>
          <a:xfrm>
            <a:off x="750747" y="1998671"/>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5" name="TextBox 14"/>
          <p:cNvSpPr txBox="1"/>
          <p:nvPr/>
        </p:nvSpPr>
        <p:spPr>
          <a:xfrm>
            <a:off x="641350" y="783091"/>
            <a:ext cx="2484463"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Importance</a:t>
            </a:r>
          </a:p>
        </p:txBody>
      </p:sp>
    </p:spTree>
    <p:extLst>
      <p:ext uri="{BB962C8B-B14F-4D97-AF65-F5344CB8AC3E}">
        <p14:creationId xmlns:p14="http://schemas.microsoft.com/office/powerpoint/2010/main" val="384832987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80262" y="1568760"/>
            <a:ext cx="5086072" cy="338554"/>
          </a:xfrm>
          <a:prstGeom prst="rect">
            <a:avLst/>
          </a:prstGeom>
          <a:noFill/>
        </p:spPr>
        <p:txBody>
          <a:bodyPr wrap="none" rtlCol="0">
            <a:spAutoFit/>
          </a:bodyPr>
          <a:lstStyle/>
          <a:p>
            <a:r>
              <a:rPr lang="en" sz="1600" dirty="0">
                <a:solidFill>
                  <a:schemeClr val="tx2"/>
                </a:solidFill>
                <a:latin typeface="Nixie One" charset="0"/>
                <a:ea typeface="Nixie One" charset="0"/>
                <a:cs typeface="Nixie One" charset="0"/>
              </a:rPr>
              <a:t>This final year project is focused on </a:t>
            </a:r>
            <a:r>
              <a:rPr lang="en-US" sz="1600" dirty="0">
                <a:solidFill>
                  <a:schemeClr val="tx2"/>
                </a:solidFill>
                <a:latin typeface="Nixie One" charset="0"/>
                <a:ea typeface="Nixie One" charset="0"/>
                <a:cs typeface="Nixie One" charset="0"/>
              </a:rPr>
              <a:t>analyzing</a:t>
            </a:r>
            <a:r>
              <a:rPr lang="en" sz="1600" dirty="0">
                <a:solidFill>
                  <a:schemeClr val="tx2"/>
                </a:solidFill>
                <a:latin typeface="Nixie One" charset="0"/>
                <a:ea typeface="Nixie One" charset="0"/>
                <a:cs typeface="Nixie One" charset="0"/>
              </a:rPr>
              <a:t> medical data.</a:t>
            </a:r>
            <a:endParaRPr lang="en-US" sz="1600" dirty="0">
              <a:solidFill>
                <a:schemeClr val="tx2"/>
              </a:solidFill>
              <a:latin typeface="Nixie One" charset="0"/>
              <a:ea typeface="Nixie One" charset="0"/>
              <a:cs typeface="Nixie One" charset="0"/>
            </a:endParaRPr>
          </a:p>
        </p:txBody>
      </p:sp>
      <p:sp>
        <p:nvSpPr>
          <p:cNvPr id="11" name="Shape 2540"/>
          <p:cNvSpPr/>
          <p:nvPr/>
        </p:nvSpPr>
        <p:spPr>
          <a:xfrm>
            <a:off x="750747" y="163904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2" name="TextBox 11"/>
          <p:cNvSpPr txBox="1"/>
          <p:nvPr/>
        </p:nvSpPr>
        <p:spPr>
          <a:xfrm>
            <a:off x="1080262" y="1928387"/>
            <a:ext cx="6330888" cy="584775"/>
          </a:xfrm>
          <a:prstGeom prst="rect">
            <a:avLst/>
          </a:prstGeom>
          <a:noFill/>
        </p:spPr>
        <p:txBody>
          <a:bodyPr wrap="square" rtlCol="0">
            <a:spAutoFit/>
          </a:bodyPr>
          <a:lstStyle/>
          <a:p>
            <a:r>
              <a:rPr lang="en" sz="1600" dirty="0">
                <a:solidFill>
                  <a:schemeClr val="tx2"/>
                </a:solidFill>
                <a:latin typeface="Nixie One" charset="0"/>
                <a:ea typeface="Nixie One" charset="0"/>
                <a:cs typeface="Nixie One" charset="0"/>
              </a:rPr>
              <a:t>Our motivation is providing useful information for doctor or medical research by taking the advantage of computer power. </a:t>
            </a:r>
            <a:endParaRPr lang="en-US" sz="1600" dirty="0">
              <a:solidFill>
                <a:schemeClr val="tx2"/>
              </a:solidFill>
              <a:latin typeface="Nixie One" charset="0"/>
              <a:ea typeface="Nixie One" charset="0"/>
              <a:cs typeface="Nixie One" charset="0"/>
            </a:endParaRPr>
          </a:p>
        </p:txBody>
      </p:sp>
      <p:sp>
        <p:nvSpPr>
          <p:cNvPr id="13" name="Shape 2540"/>
          <p:cNvSpPr/>
          <p:nvPr/>
        </p:nvSpPr>
        <p:spPr>
          <a:xfrm>
            <a:off x="750747" y="1998671"/>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5" name="TextBox 14"/>
          <p:cNvSpPr txBox="1"/>
          <p:nvPr/>
        </p:nvSpPr>
        <p:spPr>
          <a:xfrm>
            <a:off x="641350" y="783091"/>
            <a:ext cx="2401107"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Motivation</a:t>
            </a:r>
          </a:p>
        </p:txBody>
      </p:sp>
    </p:spTree>
    <p:extLst>
      <p:ext uri="{BB962C8B-B14F-4D97-AF65-F5344CB8AC3E}">
        <p14:creationId xmlns:p14="http://schemas.microsoft.com/office/powerpoint/2010/main" val="22359856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80262" y="2154641"/>
            <a:ext cx="6433058" cy="584775"/>
          </a:xfrm>
          <a:prstGeom prst="rect">
            <a:avLst/>
          </a:prstGeom>
          <a:noFill/>
        </p:spPr>
        <p:txBody>
          <a:bodyPr wrap="square" rtlCol="0">
            <a:spAutoFit/>
          </a:bodyPr>
          <a:lstStyle/>
          <a:p>
            <a:r>
              <a:rPr lang="en" sz="1600" dirty="0">
                <a:solidFill>
                  <a:schemeClr val="tx2"/>
                </a:solidFill>
                <a:latin typeface="Nixie One" charset="0"/>
                <a:ea typeface="Nixie One" charset="0"/>
                <a:cs typeface="Nixie One" charset="0"/>
              </a:rPr>
              <a:t>We would like to apply data processing, machine learning and </a:t>
            </a:r>
            <a:r>
              <a:rPr lang="en-US" sz="1600" dirty="0">
                <a:solidFill>
                  <a:schemeClr val="tx2"/>
                </a:solidFill>
                <a:latin typeface="Nixie One" charset="0"/>
                <a:ea typeface="Nixie One" charset="0"/>
                <a:cs typeface="Nixie One" charset="0"/>
              </a:rPr>
              <a:t>visualization in</a:t>
            </a:r>
            <a:r>
              <a:rPr lang="en" sz="1600" dirty="0">
                <a:solidFill>
                  <a:schemeClr val="tx2"/>
                </a:solidFill>
                <a:latin typeface="Nixie One" charset="0"/>
                <a:ea typeface="Nixie One" charset="0"/>
                <a:cs typeface="Nixie One" charset="0"/>
              </a:rPr>
              <a:t> this final year project.</a:t>
            </a:r>
            <a:endParaRPr lang="en-US" sz="1600" dirty="0">
              <a:solidFill>
                <a:schemeClr val="tx2"/>
              </a:solidFill>
              <a:latin typeface="Nixie One" charset="0"/>
              <a:ea typeface="Nixie One" charset="0"/>
              <a:cs typeface="Nixie One" charset="0"/>
            </a:endParaRPr>
          </a:p>
        </p:txBody>
      </p:sp>
      <p:sp>
        <p:nvSpPr>
          <p:cNvPr id="9" name="Shape 2540"/>
          <p:cNvSpPr/>
          <p:nvPr/>
        </p:nvSpPr>
        <p:spPr>
          <a:xfrm>
            <a:off x="750747" y="2210161"/>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0" name="TextBox 9"/>
          <p:cNvSpPr txBox="1"/>
          <p:nvPr/>
        </p:nvSpPr>
        <p:spPr>
          <a:xfrm>
            <a:off x="1080262" y="1568760"/>
            <a:ext cx="6433058" cy="584775"/>
          </a:xfrm>
          <a:prstGeom prst="rect">
            <a:avLst/>
          </a:prstGeom>
          <a:noFill/>
        </p:spPr>
        <p:txBody>
          <a:bodyPr wrap="square" rtlCol="0">
            <a:spAutoFit/>
          </a:bodyPr>
          <a:lstStyle/>
          <a:p>
            <a:r>
              <a:rPr lang="en-US" sz="1600" dirty="0">
                <a:solidFill>
                  <a:schemeClr val="tx2"/>
                </a:solidFill>
                <a:latin typeface="Nixie One" charset="0"/>
                <a:ea typeface="Nixie One" charset="0"/>
                <a:cs typeface="Nixie One" charset="0"/>
              </a:rPr>
              <a:t>Objective of this FYP is focused on a vertical solution for analyzing medical data</a:t>
            </a:r>
          </a:p>
        </p:txBody>
      </p:sp>
      <p:sp>
        <p:nvSpPr>
          <p:cNvPr id="11" name="Shape 2540"/>
          <p:cNvSpPr/>
          <p:nvPr/>
        </p:nvSpPr>
        <p:spPr>
          <a:xfrm>
            <a:off x="750747" y="163904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5" name="TextBox 14"/>
          <p:cNvSpPr txBox="1"/>
          <p:nvPr/>
        </p:nvSpPr>
        <p:spPr>
          <a:xfrm>
            <a:off x="641350" y="783091"/>
            <a:ext cx="2087046"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Objective</a:t>
            </a:r>
          </a:p>
        </p:txBody>
      </p:sp>
      <p:sp>
        <p:nvSpPr>
          <p:cNvPr id="7" name="TextBox 7">
            <a:extLst>
              <a:ext uri="{FF2B5EF4-FFF2-40B4-BE49-F238E27FC236}">
                <a16:creationId xmlns:a16="http://schemas.microsoft.com/office/drawing/2014/main" id="{DA097B5F-BE5E-489A-975D-20F05FAFA78E}"/>
              </a:ext>
            </a:extLst>
          </p:cNvPr>
          <p:cNvSpPr txBox="1"/>
          <p:nvPr/>
        </p:nvSpPr>
        <p:spPr>
          <a:xfrm>
            <a:off x="1080262" y="2781278"/>
            <a:ext cx="6433058" cy="584775"/>
          </a:xfrm>
          <a:prstGeom prst="rect">
            <a:avLst/>
          </a:prstGeom>
          <a:noFill/>
        </p:spPr>
        <p:txBody>
          <a:bodyPr wrap="square" rtlCol="0">
            <a:spAutoFit/>
          </a:bodyPr>
          <a:lstStyle/>
          <a:p>
            <a:r>
              <a:rPr lang="en-US" sz="1600" dirty="0">
                <a:solidFill>
                  <a:schemeClr val="tx2"/>
                </a:solidFill>
                <a:latin typeface="Nixie One" charset="0"/>
                <a:ea typeface="Nixie One" charset="0"/>
                <a:cs typeface="Nixie One" charset="0"/>
              </a:rPr>
              <a:t>Combines the advantages of different technologies to produce useful medical results.</a:t>
            </a:r>
          </a:p>
        </p:txBody>
      </p:sp>
      <p:sp>
        <p:nvSpPr>
          <p:cNvPr id="12" name="Shape 2540">
            <a:extLst>
              <a:ext uri="{FF2B5EF4-FFF2-40B4-BE49-F238E27FC236}">
                <a16:creationId xmlns:a16="http://schemas.microsoft.com/office/drawing/2014/main" id="{36BB29FE-2C35-41B1-A68B-CA64EFBA1C65}"/>
              </a:ext>
            </a:extLst>
          </p:cNvPr>
          <p:cNvSpPr/>
          <p:nvPr/>
        </p:nvSpPr>
        <p:spPr>
          <a:xfrm>
            <a:off x="750747" y="2836798"/>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Tree>
    <p:extLst>
      <p:ext uri="{BB962C8B-B14F-4D97-AF65-F5344CB8AC3E}">
        <p14:creationId xmlns:p14="http://schemas.microsoft.com/office/powerpoint/2010/main" val="29696160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80262" y="2513162"/>
            <a:ext cx="6488938" cy="584774"/>
          </a:xfrm>
          <a:prstGeom prst="rect">
            <a:avLst/>
          </a:prstGeom>
          <a:noFill/>
        </p:spPr>
        <p:txBody>
          <a:bodyPr wrap="square" rtlCol="0">
            <a:spAutoFit/>
          </a:bodyPr>
          <a:lstStyle/>
          <a:p>
            <a:r>
              <a:rPr lang="en-US" altLang="zh-CN" sz="1600" dirty="0">
                <a:solidFill>
                  <a:schemeClr val="tx2"/>
                </a:solidFill>
                <a:latin typeface="Nixie One" charset="0"/>
                <a:ea typeface="Nixie One" charset="0"/>
                <a:cs typeface="Nixie One" charset="0"/>
              </a:rPr>
              <a:t>Visualization: provide a concise, understandable, and user-friendly graphical representation  </a:t>
            </a:r>
            <a:endParaRPr lang="en-US" sz="1600" dirty="0">
              <a:solidFill>
                <a:schemeClr val="tx2"/>
              </a:solidFill>
              <a:latin typeface="Nixie One" charset="0"/>
              <a:ea typeface="Nixie One" charset="0"/>
              <a:cs typeface="Nixie One" charset="0"/>
            </a:endParaRPr>
          </a:p>
        </p:txBody>
      </p:sp>
      <p:sp>
        <p:nvSpPr>
          <p:cNvPr id="9" name="Shape 2540"/>
          <p:cNvSpPr/>
          <p:nvPr/>
        </p:nvSpPr>
        <p:spPr>
          <a:xfrm>
            <a:off x="750747" y="2583446"/>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0" name="TextBox 9"/>
          <p:cNvSpPr txBox="1"/>
          <p:nvPr/>
        </p:nvSpPr>
        <p:spPr>
          <a:xfrm>
            <a:off x="1080262" y="1568760"/>
            <a:ext cx="4950779" cy="338554"/>
          </a:xfrm>
          <a:prstGeom prst="rect">
            <a:avLst/>
          </a:prstGeom>
          <a:noFill/>
        </p:spPr>
        <p:txBody>
          <a:bodyPr wrap="none" rtlCol="0">
            <a:spAutoFit/>
          </a:bodyPr>
          <a:lstStyle/>
          <a:p>
            <a:r>
              <a:rPr lang="en" sz="1600" dirty="0">
                <a:solidFill>
                  <a:schemeClr val="tx2"/>
                </a:solidFill>
                <a:latin typeface="Nixie One" charset="0"/>
                <a:ea typeface="Nixie One" charset="0"/>
                <a:cs typeface="Nixie One" charset="0"/>
              </a:rPr>
              <a:t>We divide it into two part: machine learning &amp; visualizing.</a:t>
            </a:r>
            <a:endParaRPr lang="en-US" sz="1600" dirty="0">
              <a:solidFill>
                <a:schemeClr val="tx2"/>
              </a:solidFill>
              <a:latin typeface="Nixie One" charset="0"/>
              <a:ea typeface="Nixie One" charset="0"/>
              <a:cs typeface="Nixie One" charset="0"/>
            </a:endParaRPr>
          </a:p>
        </p:txBody>
      </p:sp>
      <p:sp>
        <p:nvSpPr>
          <p:cNvPr id="11" name="Shape 2540"/>
          <p:cNvSpPr/>
          <p:nvPr/>
        </p:nvSpPr>
        <p:spPr>
          <a:xfrm>
            <a:off x="750747" y="1639044"/>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2" name="TextBox 11"/>
          <p:cNvSpPr txBox="1"/>
          <p:nvPr/>
        </p:nvSpPr>
        <p:spPr>
          <a:xfrm>
            <a:off x="1080262" y="1928387"/>
            <a:ext cx="6488938" cy="584775"/>
          </a:xfrm>
          <a:prstGeom prst="rect">
            <a:avLst/>
          </a:prstGeom>
          <a:noFill/>
        </p:spPr>
        <p:txBody>
          <a:bodyPr wrap="square" rtlCol="0">
            <a:spAutoFit/>
          </a:bodyPr>
          <a:lstStyle/>
          <a:p>
            <a:r>
              <a:rPr lang="en" altLang="zh-CN" sz="1600" dirty="0">
                <a:solidFill>
                  <a:schemeClr val="tx2"/>
                </a:solidFill>
                <a:latin typeface="Nixie One" charset="0"/>
                <a:ea typeface="Nixie One" charset="0"/>
                <a:cs typeface="Nixie One" charset="0"/>
              </a:rPr>
              <a:t>Machine learning: </a:t>
            </a:r>
            <a:r>
              <a:rPr lang="en-US" altLang="zh-CN" sz="1600" dirty="0">
                <a:solidFill>
                  <a:schemeClr val="tx2"/>
                </a:solidFill>
                <a:latin typeface="Nixie One" charset="0"/>
                <a:ea typeface="Nixie One" charset="0"/>
                <a:cs typeface="Nixie One" charset="0"/>
              </a:rPr>
              <a:t>find out and understand relationship between behaviors and the disease</a:t>
            </a:r>
            <a:endParaRPr lang="en-US" sz="1600" dirty="0">
              <a:solidFill>
                <a:schemeClr val="tx2"/>
              </a:solidFill>
              <a:latin typeface="Nixie One" charset="0"/>
              <a:ea typeface="Nixie One" charset="0"/>
              <a:cs typeface="Nixie One" charset="0"/>
            </a:endParaRPr>
          </a:p>
        </p:txBody>
      </p:sp>
      <p:sp>
        <p:nvSpPr>
          <p:cNvPr id="13" name="Shape 2540"/>
          <p:cNvSpPr/>
          <p:nvPr/>
        </p:nvSpPr>
        <p:spPr>
          <a:xfrm>
            <a:off x="750747" y="1998671"/>
            <a:ext cx="209496" cy="209496"/>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dirty="0">
              <a:solidFill>
                <a:schemeClr val="accent1"/>
              </a:solidFill>
              <a:latin typeface="Roboto Regular" charset="0"/>
              <a:ea typeface="Roboto Regular" charset="0"/>
              <a:cs typeface="Roboto Regular" charset="0"/>
            </a:endParaRPr>
          </a:p>
        </p:txBody>
      </p:sp>
      <p:sp>
        <p:nvSpPr>
          <p:cNvPr id="15" name="TextBox 14"/>
          <p:cNvSpPr txBox="1"/>
          <p:nvPr/>
        </p:nvSpPr>
        <p:spPr>
          <a:xfrm>
            <a:off x="641350" y="783091"/>
            <a:ext cx="3259739" cy="630942"/>
          </a:xfrm>
          <a:prstGeom prst="rect">
            <a:avLst/>
          </a:prstGeom>
          <a:noFill/>
        </p:spPr>
        <p:txBody>
          <a:bodyPr wrap="none" rtlCol="0">
            <a:spAutoFit/>
          </a:bodyPr>
          <a:lstStyle/>
          <a:p>
            <a:r>
              <a:rPr lang="en-US" sz="3500" b="1" spc="113" dirty="0">
                <a:solidFill>
                  <a:schemeClr val="tx2"/>
                </a:solidFill>
                <a:latin typeface="Nunito Bold" charset="0"/>
                <a:ea typeface="Nunito Bold" charset="0"/>
                <a:cs typeface="Nunito Bold" charset="0"/>
              </a:rPr>
              <a:t>How to achieve</a:t>
            </a:r>
          </a:p>
        </p:txBody>
      </p:sp>
    </p:spTree>
    <p:extLst>
      <p:ext uri="{BB962C8B-B14F-4D97-AF65-F5344CB8AC3E}">
        <p14:creationId xmlns:p14="http://schemas.microsoft.com/office/powerpoint/2010/main" val="2082372317"/>
      </p:ext>
    </p:extLst>
  </p:cSld>
  <p:clrMapOvr>
    <a:masterClrMapping/>
  </p:clrMapOvr>
  <p:transition spd="med"/>
</p:sld>
</file>

<file path=ppt/theme/theme1.xml><?xml version="1.0" encoding="utf-8"?>
<a:theme xmlns:a="http://schemas.openxmlformats.org/drawingml/2006/main" name="Default Theme">
  <a:themeElements>
    <a:clrScheme name="Custom 32">
      <a:dk1>
        <a:srgbClr val="B4B4B4"/>
      </a:dk1>
      <a:lt1>
        <a:srgbClr val="FFFFFF"/>
      </a:lt1>
      <a:dk2>
        <a:srgbClr val="494949"/>
      </a:dk2>
      <a:lt2>
        <a:srgbClr val="FFFFFF"/>
      </a:lt2>
      <a:accent1>
        <a:srgbClr val="403459"/>
      </a:accent1>
      <a:accent2>
        <a:srgbClr val="F32F80"/>
      </a:accent2>
      <a:accent3>
        <a:srgbClr val="9C5280"/>
      </a:accent3>
      <a:accent4>
        <a:srgbClr val="D2DAE6"/>
      </a:accent4>
      <a:accent5>
        <a:srgbClr val="82DDD2"/>
      </a:accent5>
      <a:accent6>
        <a:srgbClr val="CDCED1"/>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30601</TotalTime>
  <Words>1626</Words>
  <Application>Microsoft Office PowerPoint</Application>
  <PresentationFormat>如螢幕大小 (16:9)</PresentationFormat>
  <Paragraphs>111</Paragraphs>
  <Slides>25</Slides>
  <Notes>17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25</vt:i4>
      </vt:variant>
    </vt:vector>
  </HeadingPairs>
  <TitlesOfParts>
    <vt:vector size="36" baseType="lpstr">
      <vt:lpstr>Gill Sans</vt:lpstr>
      <vt:lpstr>Nixie One</vt:lpstr>
      <vt:lpstr>Nunito</vt:lpstr>
      <vt:lpstr>Nunito Black</vt:lpstr>
      <vt:lpstr>Nunito Bold</vt:lpstr>
      <vt:lpstr>Roboto</vt:lpstr>
      <vt:lpstr>Roboto Regular</vt:lpstr>
      <vt:lpstr>Arial</vt:lpstr>
      <vt:lpstr>Calibri</vt:lpstr>
      <vt:lpstr>Calibri Light</vt:lpstr>
      <vt:lpstr>Default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Daniel Cheang</cp:lastModifiedBy>
  <cp:revision>5887</cp:revision>
  <dcterms:created xsi:type="dcterms:W3CDTF">2014-11-12T21:47:38Z</dcterms:created>
  <dcterms:modified xsi:type="dcterms:W3CDTF">2020-06-01T02:23:02Z</dcterms:modified>
  <cp:category/>
</cp:coreProperties>
</file>