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AC14B-B253-49F5-814C-C9B9D9F6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1" y="571500"/>
            <a:ext cx="3521425" cy="2649872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FB06CE9-841F-4597-BE4B-F4AAD463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271" y="70879"/>
            <a:ext cx="9336758" cy="4393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are sales and profitability by channel? What is the best item we sell?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7FFAC-C6E6-4F49-B436-AFBE5353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733" y="571500"/>
            <a:ext cx="3605268" cy="2649872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F2118E-7880-4287-B07F-525823067AC5}"/>
                  </a:ext>
                </a:extLst>
              </p:cNvPr>
              <p:cNvSpPr txBox="1"/>
              <p:nvPr/>
            </p:nvSpPr>
            <p:spPr>
              <a:xfrm>
                <a:off x="551271" y="4143075"/>
                <a:ext cx="3613705" cy="94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𝑝𝑟𝑜𝑓𝑖𝑡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𝐸𝑥𝑡𝑒𝑛𝑑𝑒𝑑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𝐷𝑒𝑓𝑎𝑢𝑙𝑡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𝑄𝑢𝑎𝑛𝑡𝑖𝑡𝑦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Channel W and A have higher profits than other channels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F2118E-7880-4287-B07F-525823067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71" y="4143075"/>
                <a:ext cx="3613705" cy="949171"/>
              </a:xfrm>
              <a:prstGeom prst="rect">
                <a:avLst/>
              </a:prstGeom>
              <a:blipFill>
                <a:blip r:embed="rId5"/>
                <a:stretch>
                  <a:fillRect l="-169" b="-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D1375C-516A-44FC-925B-65D8CF9D6BDE}"/>
                  </a:ext>
                </a:extLst>
              </p:cNvPr>
              <p:cNvSpPr/>
              <p:nvPr/>
            </p:nvSpPr>
            <p:spPr>
              <a:xfrm>
                <a:off x="4514978" y="4143074"/>
                <a:ext cx="3455023" cy="747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𝐸𝑥𝑡𝑒𝑛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𝑃𝑟𝑖𝑐𝑒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Channel W and A have higher revenues than the other channels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D1375C-516A-44FC-925B-65D8CF9D6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978" y="4143074"/>
                <a:ext cx="3455023" cy="747707"/>
              </a:xfrm>
              <a:prstGeom prst="rect">
                <a:avLst/>
              </a:prstGeom>
              <a:blipFill>
                <a:blip r:embed="rId6"/>
                <a:stretch>
                  <a:fillRect l="-35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7FC2CDD-30B1-4F6B-B228-BDD87B26B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758" y="571500"/>
            <a:ext cx="3653164" cy="2649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FAB100-2B27-4DEB-BFCD-42B1AA48BD72}"/>
              </a:ext>
            </a:extLst>
          </p:cNvPr>
          <p:cNvSpPr txBox="1"/>
          <p:nvPr/>
        </p:nvSpPr>
        <p:spPr>
          <a:xfrm>
            <a:off x="8169758" y="4143074"/>
            <a:ext cx="352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 </a:t>
            </a:r>
            <a:r>
              <a:rPr lang="en-US" sz="1400" dirty="0" err="1"/>
              <a:t>AHC</a:t>
            </a:r>
            <a:r>
              <a:rPr lang="en-US" sz="1400" dirty="0"/>
              <a:t> has the highest profit and the highest sales number</a:t>
            </a:r>
          </a:p>
        </p:txBody>
      </p:sp>
    </p:spTree>
    <p:extLst>
      <p:ext uri="{BB962C8B-B14F-4D97-AF65-F5344CB8AC3E}">
        <p14:creationId xmlns:p14="http://schemas.microsoft.com/office/powerpoint/2010/main" val="295597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FF107-5876-4A0A-85FB-2B0510A02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1337116"/>
            <a:ext cx="5450557" cy="4183302"/>
          </a:xfrm>
          <a:prstGeom prst="rect">
            <a:avLst/>
          </a:prstGeom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882247-6581-47FD-A985-7B62DB119521}"/>
              </a:ext>
            </a:extLst>
          </p:cNvPr>
          <p:cNvSpPr txBox="1"/>
          <p:nvPr/>
        </p:nvSpPr>
        <p:spPr>
          <a:xfrm>
            <a:off x="7452360" y="3093720"/>
            <a:ext cx="3976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Vases bring much more profit to the company compared with other product category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EEAAADE-2325-4777-9DF4-2F1E9EA6104B}"/>
              </a:ext>
            </a:extLst>
          </p:cNvPr>
          <p:cNvSpPr txBox="1">
            <a:spLocks/>
          </p:cNvSpPr>
          <p:nvPr/>
        </p:nvSpPr>
        <p:spPr>
          <a:xfrm>
            <a:off x="7048760" y="2020053"/>
            <a:ext cx="4933638" cy="130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all" dirty="0">
                <a:solidFill>
                  <a:schemeClr val="accent1"/>
                </a:solidFill>
              </a:rPr>
              <a:t>Which product category has highest profitability?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D29615-4522-47C0-AE3D-573290DC8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521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675E4EE-1875-4E5F-8E46-A5F12E9B8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A5DF144-48B0-4F38-875E-5B3707FB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871743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BD9D379-F23F-4829-9372-2892BEFEFBC1}"/>
              </a:ext>
            </a:extLst>
          </p:cNvPr>
          <p:cNvSpPr txBox="1">
            <a:spLocks/>
          </p:cNvSpPr>
          <p:nvPr/>
        </p:nvSpPr>
        <p:spPr>
          <a:xfrm>
            <a:off x="4952078" y="1586553"/>
            <a:ext cx="654592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all" dirty="0">
                <a:solidFill>
                  <a:schemeClr val="accent1"/>
                </a:solidFill>
              </a:rPr>
              <a:t>What is the relationship between discount and profit?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513881-961D-4763-8F5A-5D1990A71753}"/>
                  </a:ext>
                </a:extLst>
              </p:cNvPr>
              <p:cNvSpPr txBox="1"/>
              <p:nvPr/>
            </p:nvSpPr>
            <p:spPr>
              <a:xfrm>
                <a:off x="4973102" y="2669684"/>
                <a:ext cx="6966350" cy="2909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order to answer this question, two variable were created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𝐸𝑥𝑡𝑒𝑛𝑡𝑒𝑑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𝐷𝑒𝑓𝑎𝑢𝑙𝑡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𝑄𝑢𝑎𝑛𝑡𝑖𝑡𝑦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𝐷𝑒𝑓𝑎𝑢𝑙𝑡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𝑄𝑢𝑎𝑛𝑡𝑖𝑡𝑦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𝑠𝑐𝑜𝑢𝑛𝑡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𝑈𝑛𝑖𝑡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𝑈𝑛𝑖𝑡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𝑈𝑛𝑖𝑡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𝑑𝑖𝑠𝑐𝑜𝑢𝑛𝑡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negative relationship between discount and common logarithm of profit percentage. In other words, the more discount, the less profit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513881-961D-4763-8F5A-5D1990A71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02" y="2669684"/>
                <a:ext cx="6966350" cy="2909258"/>
              </a:xfrm>
              <a:prstGeom prst="rect">
                <a:avLst/>
              </a:prstGeom>
              <a:blipFill>
                <a:blip r:embed="rId7"/>
                <a:stretch>
                  <a:fillRect l="-612" t="-1258" b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8E39387-4DE3-4C63-AED1-E803C1EA13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100" y="1506051"/>
            <a:ext cx="4378142" cy="38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4648EB8-7EC9-48EA-92B8-9E8EE4D7FC2F}"/>
              </a:ext>
            </a:extLst>
          </p:cNvPr>
          <p:cNvSpPr txBox="1">
            <a:spLocks/>
          </p:cNvSpPr>
          <p:nvPr/>
        </p:nvSpPr>
        <p:spPr>
          <a:xfrm>
            <a:off x="667460" y="1795559"/>
            <a:ext cx="654592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all" dirty="0">
                <a:solidFill>
                  <a:schemeClr val="accent1"/>
                </a:solidFill>
              </a:rPr>
              <a:t>Does the effect of discount different on various price Ranges ?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BB6E7-E487-47F3-BE2A-280054137A4A}"/>
              </a:ext>
            </a:extLst>
          </p:cNvPr>
          <p:cNvSpPr txBox="1"/>
          <p:nvPr/>
        </p:nvSpPr>
        <p:spPr>
          <a:xfrm>
            <a:off x="667460" y="2682746"/>
            <a:ext cx="11010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are split into 5 groups based on their “Unit after discount price”.  Linear regression is performed to compute the discount sensitivity. 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Low - price is below $166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2_cluster – price is between $166 and $192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Median – price is between $193 and $230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4_cluster – price is between $231 and $518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High – price is larger than $518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Discount sensitivity is a number used to measure the strength of relationship between discount and profit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Discount sensitivity = absolute slope of the regression between discount and profit percentage</a:t>
            </a:r>
          </a:p>
        </p:txBody>
      </p:sp>
    </p:spTree>
    <p:extLst>
      <p:ext uri="{BB962C8B-B14F-4D97-AF65-F5344CB8AC3E}">
        <p14:creationId xmlns:p14="http://schemas.microsoft.com/office/powerpoint/2010/main" val="382663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3">
            <a:extLst>
              <a:ext uri="{FF2B5EF4-FFF2-40B4-BE49-F238E27FC236}">
                <a16:creationId xmlns:a16="http://schemas.microsoft.com/office/drawing/2014/main" id="{FBCEB129-C09C-4241-BBA7-E0BE2F82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5443E021-C705-4DBD-8461-80B6BFA81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3E14536A-D9EC-4024-85B4-1F6900A7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0550BB36-BB63-421F-B3AF-D7D5D1D37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51728B-9034-41A4-AFB6-94F9BF5D90D5}"/>
              </a:ext>
            </a:extLst>
          </p:cNvPr>
          <p:cNvSpPr txBox="1"/>
          <p:nvPr/>
        </p:nvSpPr>
        <p:spPr>
          <a:xfrm>
            <a:off x="349677" y="2243987"/>
            <a:ext cx="3104751" cy="29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+mj-lt"/>
                <a:ea typeface="+mj-ea"/>
                <a:cs typeface="+mj-cs"/>
              </a:rPr>
              <a:t>Products belong to “low” group or “4_cluster” group are very sensitivity to discount. Decrease the discount of these products to get more profit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+mj-lt"/>
                <a:ea typeface="+mj-ea"/>
                <a:cs typeface="+mj-cs"/>
              </a:rPr>
              <a:t>Products belong to “high” group are not sensitivity to discount. So increase the discount of these products to attract more customers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73B7D-21F0-4A41-A9E3-A74C5F07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2247234"/>
            <a:ext cx="3148022" cy="2973131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AA8F68-6159-4DD7-9C26-40510178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439176"/>
            <a:ext cx="3148022" cy="25892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19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C7EDCC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C7EDCC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Century Gothic</vt:lpstr>
      <vt:lpstr>Courier New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lee</dc:creator>
  <cp:lastModifiedBy>Aslan lee</cp:lastModifiedBy>
  <cp:revision>3</cp:revision>
  <dcterms:created xsi:type="dcterms:W3CDTF">2018-08-14T04:49:59Z</dcterms:created>
  <dcterms:modified xsi:type="dcterms:W3CDTF">2018-08-14T05:05:20Z</dcterms:modified>
</cp:coreProperties>
</file>