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207D5-6493-41D5-8DF3-EFFBDC5FA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DC3AC5-C0BA-46A2-AB6C-843C642E7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017A8-AC80-44DA-9427-1DF27ED0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D6DEB-FFAF-4E35-9FAC-2AD830F8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84ED1-BFA6-4345-ADF5-C57978E4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5C5A0-970D-4D29-9C2B-61BFBC8D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4E8C2-46A3-4321-9A87-C6740ECB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B5E80C-6502-46A0-8BDE-CFAD113E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94E60-893B-4D2E-9458-905C93F7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A11611-DD95-4343-B0FD-A06486FA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25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6DAC8B-6FCA-4CE8-96C0-44A69FAA3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F9F3FD-DC13-4299-A9E2-98EC79B5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BCDF8-A05F-40F7-A38E-08A81758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5B71B-474B-4EDF-901F-E496FE64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4133D-5213-415C-9B62-EBD748E2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3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A3143-952D-44F8-A175-705BBD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32EFC2-E9F1-4E54-9375-3ADDC416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AE233-E1C1-4BAB-A2FE-67ADB0A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CF0FE-52B9-4FA0-9248-EFE023DE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4DCBC-D47C-4BC9-B09E-5EEABDA9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3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C2D1C-27E7-4834-8B4E-1255DFB9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65C27-B4BC-4B3B-98D1-3076194D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8E965-E43A-4253-831A-4CFE9C3D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9B143-351C-405E-B76C-5FE21F27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8B256A-0348-4AA1-AA1A-4AE387C3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75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E98AB-615A-4438-A318-7DF60416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D8657-4254-408F-97D7-712C0E400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829F5-C56B-452A-BC1D-8AE13124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8D3BFA-023A-4AC6-99DA-F7E377D5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5A6CF2-BEF4-4C9F-B3A3-5B987DCF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C4B5A-3874-45E4-AFF1-F99D53FE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5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D7D6C-14CC-4185-A9C8-8DA7AB59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1C6C5D-DE9D-45A5-BF47-315FD810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E563B2-9DD7-4C4F-89F3-BBED8B83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EA3F6D-A261-475C-B239-80A3BB82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A68247-14BE-4032-A89C-EC042C0D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0B531B-43F7-4FDD-8F50-8D264EF5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8A1C3D-783C-45DC-BC67-7495F78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262341-8424-4784-91C8-01DEB0D4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B87B7-85F9-4258-BC18-C2F15FB4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2420FA-6B27-4909-939D-739A48D2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0BF903-B566-4CAB-B502-FEDAB53B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753C88-13A5-4AA9-B0E7-10635646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7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9D2984-CFA5-4F83-ADB2-93CF37B3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2ED1EB-6BE5-4C3D-BBA7-B4876C67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587213-6918-4906-A6D2-17338772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EA345-8ADD-402E-91B2-8B0BBAF7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6C239-A8CA-4335-A9FC-2440F71D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529BF5-0D66-4564-8CF8-F7233190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86F445-4629-465A-9049-F1F37D3F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03054A-8687-4A22-8962-159A61E1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B589FE-1083-4C92-ABDF-349C9AEC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4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778AB-0C92-403B-BD67-67F3F225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5922AD-C6F0-4B1A-8165-40A93E2E2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964B33-1826-4146-9FD7-DEC9613A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EE7CA2-32F1-4FAC-BB56-5B6A1E1A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702A62-BAE9-47E2-89D3-43B7687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5FD400-0326-4546-8516-0296300E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8FC0C8-7F9A-440E-A47B-921E744C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4D08CA-F66E-4B87-AD31-91E472B8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DD32F5-239A-4D45-A9A6-535A82C7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CEF3-DF28-4C80-BB38-7CBD288A556C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3D8A6-9DF0-4BFE-B2D8-B337B9FCC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B54F1-EFDC-4C00-82DA-D423DA7D2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D7DA-80E1-4D4D-8008-10DA66101A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3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51B4617-9417-49AE-9F41-311B816BAFC6}"/>
              </a:ext>
            </a:extLst>
          </p:cNvPr>
          <p:cNvSpPr txBox="1"/>
          <p:nvPr/>
        </p:nvSpPr>
        <p:spPr>
          <a:xfrm>
            <a:off x="208721" y="258417"/>
            <a:ext cx="5862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/>
              <a:t>Search XML &amp; Json file process flow</a:t>
            </a:r>
            <a:endParaRPr lang="zh-TW" altLang="en-US" sz="3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44D8E83-AB08-4510-B770-08EEC941CF8E}"/>
              </a:ext>
            </a:extLst>
          </p:cNvPr>
          <p:cNvSpPr txBox="1"/>
          <p:nvPr/>
        </p:nvSpPr>
        <p:spPr>
          <a:xfrm>
            <a:off x="983973" y="1152939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keyword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DAD300-536C-4805-865E-3B30C350EA88}"/>
              </a:ext>
            </a:extLst>
          </p:cNvPr>
          <p:cNvSpPr txBox="1"/>
          <p:nvPr/>
        </p:nvSpPr>
        <p:spPr>
          <a:xfrm>
            <a:off x="929302" y="1861210"/>
            <a:ext cx="16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 directory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B71CC15A-E455-4981-8414-7DD6CD04126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1583685" y="1691135"/>
            <a:ext cx="338939" cy="1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0BE842-ED66-41F2-BB03-604693B48DB2}"/>
              </a:ext>
            </a:extLst>
          </p:cNvPr>
          <p:cNvSpPr txBox="1"/>
          <p:nvPr/>
        </p:nvSpPr>
        <p:spPr>
          <a:xfrm>
            <a:off x="864500" y="2591949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Check file format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607261E8-3D5F-44E1-8E47-22DCC9136B7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1573997" y="2410303"/>
            <a:ext cx="361407" cy="1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E30DDC-0DBA-42C2-9168-9DE7A392C6A0}"/>
              </a:ext>
            </a:extLst>
          </p:cNvPr>
          <p:cNvSpPr txBox="1"/>
          <p:nvPr/>
        </p:nvSpPr>
        <p:spPr>
          <a:xfrm>
            <a:off x="2118933" y="3468315"/>
            <a:ext cx="173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Call xml to </a:t>
            </a:r>
          </a:p>
          <a:p>
            <a:r>
              <a:rPr lang="en-US" altLang="zh-TW" dirty="0"/>
              <a:t>text file function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3345C4-5193-40DD-BF9A-8973A98509F7}"/>
              </a:ext>
            </a:extLst>
          </p:cNvPr>
          <p:cNvSpPr txBox="1"/>
          <p:nvPr/>
        </p:nvSpPr>
        <p:spPr>
          <a:xfrm>
            <a:off x="142755" y="3466014"/>
            <a:ext cx="173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Call json to </a:t>
            </a:r>
          </a:p>
          <a:p>
            <a:r>
              <a:rPr lang="en-US" altLang="zh-TW" dirty="0"/>
              <a:t>text file function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1A2631-1AFE-440F-843A-7F40AA818674}"/>
              </a:ext>
            </a:extLst>
          </p:cNvPr>
          <p:cNvSpPr txBox="1"/>
          <p:nvPr/>
        </p:nvSpPr>
        <p:spPr>
          <a:xfrm>
            <a:off x="1096409" y="5039852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text file</a:t>
            </a:r>
            <a:endParaRPr lang="zh-TW" altLang="en-US" dirty="0"/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C05B796-566F-4DED-93BE-E8658ACD29C0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rot="16200000" flipH="1">
            <a:off x="2116549" y="2600373"/>
            <a:ext cx="507034" cy="1228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52683B75-3581-4DB6-B9C2-227595BCD16E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rot="5400000">
            <a:off x="1129612" y="2839983"/>
            <a:ext cx="504733" cy="747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D07D63F-8EA0-42CE-B7C5-B13283D2C36A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1981067" y="4036428"/>
            <a:ext cx="925206" cy="1081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5D595F22-4216-4200-88D4-C8B6C8FF7F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16200000" flipH="1">
            <a:off x="991827" y="4128830"/>
            <a:ext cx="927507" cy="89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DCC1765-CEE6-47DE-8E2F-AAB390BD1493}"/>
              </a:ext>
            </a:extLst>
          </p:cNvPr>
          <p:cNvSpPr txBox="1"/>
          <p:nvPr/>
        </p:nvSpPr>
        <p:spPr>
          <a:xfrm>
            <a:off x="6710022" y="818177"/>
            <a:ext cx="3739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Calculate characters &amp; words function</a:t>
            </a:r>
          </a:p>
          <a:p>
            <a:r>
              <a:rPr lang="en-US" altLang="zh-TW" dirty="0"/>
              <a:t>use re(</a:t>
            </a:r>
            <a:r>
              <a:rPr lang="en-US" altLang="zh-TW" b="0" i="0" dirty="0">
                <a:solidFill>
                  <a:srgbClr val="1A1A1A"/>
                </a:solidFill>
                <a:effectLst/>
                <a:latin typeface="Lucida Grande"/>
              </a:rPr>
              <a:t>Regular expression</a:t>
            </a:r>
            <a:r>
              <a:rPr lang="en-US" altLang="zh-TW" dirty="0"/>
              <a:t>) library</a:t>
            </a:r>
          </a:p>
          <a:p>
            <a:r>
              <a:rPr lang="en-US" altLang="zh-TW" dirty="0"/>
              <a:t>Count lines.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1433F5-569B-43D0-874A-04A0D340351F}"/>
              </a:ext>
            </a:extLst>
          </p:cNvPr>
          <p:cNvSpPr txBox="1"/>
          <p:nvPr/>
        </p:nvSpPr>
        <p:spPr>
          <a:xfrm>
            <a:off x="6570901" y="2137638"/>
            <a:ext cx="4031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Calculate sentences &amp; words </a:t>
            </a:r>
          </a:p>
          <a:p>
            <a:r>
              <a:rPr lang="en-US" altLang="zh-TW" dirty="0"/>
              <a:t>use </a:t>
            </a:r>
            <a:r>
              <a:rPr lang="en-US" altLang="zh-TW" dirty="0" err="1"/>
              <a:t>nltk</a:t>
            </a:r>
            <a:r>
              <a:rPr lang="en-US" altLang="zh-TW" dirty="0"/>
              <a:t>(Natural Language Toolkit) library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83A7036-8112-4726-853C-4C9E284139E6}"/>
              </a:ext>
            </a:extLst>
          </p:cNvPr>
          <p:cNvSpPr txBox="1"/>
          <p:nvPr/>
        </p:nvSpPr>
        <p:spPr>
          <a:xfrm>
            <a:off x="6969228" y="3210084"/>
            <a:ext cx="3250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Check keyword position function</a:t>
            </a:r>
          </a:p>
          <a:p>
            <a:r>
              <a:rPr lang="en-US" altLang="zh-TW" dirty="0"/>
              <a:t>Create keyword sentences file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7CD65E8-9903-412D-A15F-8AF7E9C1F1CC}"/>
              </a:ext>
            </a:extLst>
          </p:cNvPr>
          <p:cNvSpPr txBox="1"/>
          <p:nvPr/>
        </p:nvSpPr>
        <p:spPr>
          <a:xfrm>
            <a:off x="6579089" y="4853096"/>
            <a:ext cx="403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Show plot(File name with number of characters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/>
              <a:t>words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/>
              <a:t>lines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/>
              <a:t>sentences and </a:t>
            </a:r>
            <a:r>
              <a:rPr lang="en-US" altLang="zh-TW" dirty="0">
                <a:effectLst/>
              </a:rPr>
              <a:t>matches) use </a:t>
            </a:r>
            <a:r>
              <a:rPr lang="en-US" altLang="zh-TW" dirty="0" err="1">
                <a:effectLst/>
              </a:rPr>
              <a:t>plotly</a:t>
            </a:r>
            <a:r>
              <a:rPr lang="en-US" altLang="zh-TW" dirty="0">
                <a:effectLst/>
              </a:rPr>
              <a:t> library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DCD850-8F94-4F71-8E31-C50D6D07F5D6}"/>
              </a:ext>
            </a:extLst>
          </p:cNvPr>
          <p:cNvSpPr txBox="1"/>
          <p:nvPr/>
        </p:nvSpPr>
        <p:spPr>
          <a:xfrm>
            <a:off x="7193907" y="6091226"/>
            <a:ext cx="281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html file and open it.</a:t>
            </a:r>
            <a:endParaRPr lang="zh-TW" altLang="en-US" dirty="0"/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07FBC5CB-D6CD-4472-8E85-6316D24405EE}"/>
              </a:ext>
            </a:extLst>
          </p:cNvPr>
          <p:cNvCxnSpPr>
            <a:stCxn id="18" idx="3"/>
            <a:endCxn id="38" idx="1"/>
          </p:cNvCxnSpPr>
          <p:nvPr/>
        </p:nvCxnSpPr>
        <p:spPr>
          <a:xfrm flipV="1">
            <a:off x="2709286" y="1279842"/>
            <a:ext cx="4000736" cy="3944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3E089B-68D4-4A98-B5DE-48AAB29A42A9}"/>
              </a:ext>
            </a:extLst>
          </p:cNvPr>
          <p:cNvSpPr txBox="1"/>
          <p:nvPr/>
        </p:nvSpPr>
        <p:spPr>
          <a:xfrm>
            <a:off x="7228697" y="4206765"/>
            <a:ext cx="273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search result csv file</a:t>
            </a:r>
            <a:endParaRPr lang="zh-TW" altLang="en-US" dirty="0"/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74A58D39-03E1-4F2D-B6B5-D031E6F5F96E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16200000" flipH="1">
            <a:off x="8385124" y="1936340"/>
            <a:ext cx="396131" cy="6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B3C29F33-8362-4C3A-A3BA-8004D77B7492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16200000" flipH="1">
            <a:off x="8377458" y="2992932"/>
            <a:ext cx="426115" cy="8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480AD7E4-962B-4FBC-82C6-924F9321B7A4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16200000" flipH="1">
            <a:off x="8420672" y="4030352"/>
            <a:ext cx="350350" cy="2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0D426614-9CA9-4F40-BE97-644DEF389B1B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 rot="5400000">
            <a:off x="8457348" y="4713358"/>
            <a:ext cx="276999" cy="2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674AA6A1-753A-4A99-A625-4069342F0173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16200000" flipH="1">
            <a:off x="8439823" y="5931212"/>
            <a:ext cx="314800" cy="5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D660DB57-84AC-4059-A344-E1CB70CCBA93}"/>
              </a:ext>
            </a:extLst>
          </p:cNvPr>
          <p:cNvSpPr txBox="1"/>
          <p:nvPr/>
        </p:nvSpPr>
        <p:spPr>
          <a:xfrm>
            <a:off x="2689020" y="4003470"/>
            <a:ext cx="140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xml_file_read.py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A9DE090-630F-4E8A-808A-671FBEC787BB}"/>
              </a:ext>
            </a:extLst>
          </p:cNvPr>
          <p:cNvSpPr txBox="1"/>
          <p:nvPr/>
        </p:nvSpPr>
        <p:spPr>
          <a:xfrm>
            <a:off x="113777" y="4031590"/>
            <a:ext cx="1446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json_file_read.py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74EBD286-452D-4345-9439-33E42F550A5C}"/>
              </a:ext>
            </a:extLst>
          </p:cNvPr>
          <p:cNvSpPr txBox="1"/>
          <p:nvPr/>
        </p:nvSpPr>
        <p:spPr>
          <a:xfrm>
            <a:off x="8881098" y="1403746"/>
            <a:ext cx="2604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number_of_characters_words.py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11D592A-E0C0-4F45-B9E5-39464F8E7078}"/>
              </a:ext>
            </a:extLst>
          </p:cNvPr>
          <p:cNvSpPr txBox="1"/>
          <p:nvPr/>
        </p:nvSpPr>
        <p:spPr>
          <a:xfrm>
            <a:off x="9262426" y="2776615"/>
            <a:ext cx="204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number_of_sentences.py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7AD8408-91D3-4688-8F28-D38B686C0C02}"/>
              </a:ext>
            </a:extLst>
          </p:cNvPr>
          <p:cNvSpPr txBox="1"/>
          <p:nvPr/>
        </p:nvSpPr>
        <p:spPr>
          <a:xfrm>
            <a:off x="9482714" y="4536056"/>
            <a:ext cx="892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Search.py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1CF080D2-AF81-4E47-B01A-CA8AA1EFAC5F}"/>
              </a:ext>
            </a:extLst>
          </p:cNvPr>
          <p:cNvSpPr txBox="1"/>
          <p:nvPr/>
        </p:nvSpPr>
        <p:spPr>
          <a:xfrm>
            <a:off x="9498863" y="5631800"/>
            <a:ext cx="1111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plot_data.py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C65ABC1-566A-4990-846E-129E7318BB46}"/>
              </a:ext>
            </a:extLst>
          </p:cNvPr>
          <p:cNvSpPr txBox="1"/>
          <p:nvPr/>
        </p:nvSpPr>
        <p:spPr>
          <a:xfrm>
            <a:off x="9537366" y="6401241"/>
            <a:ext cx="12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create_html.py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F177192-C311-4B9C-BFF5-E48EAFA99352}"/>
              </a:ext>
            </a:extLst>
          </p:cNvPr>
          <p:cNvSpPr txBox="1"/>
          <p:nvPr/>
        </p:nvSpPr>
        <p:spPr>
          <a:xfrm>
            <a:off x="9353352" y="3761983"/>
            <a:ext cx="204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number_of_sentences.py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472752F-D0B0-4E09-AC06-75B5BFDE7644}"/>
              </a:ext>
            </a:extLst>
          </p:cNvPr>
          <p:cNvSpPr txBox="1"/>
          <p:nvPr/>
        </p:nvSpPr>
        <p:spPr>
          <a:xfrm>
            <a:off x="2136546" y="2199651"/>
            <a:ext cx="892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Search.py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47C4CC1-BED6-432F-B46D-6546599E3A5D}"/>
              </a:ext>
            </a:extLst>
          </p:cNvPr>
          <p:cNvSpPr txBox="1"/>
          <p:nvPr/>
        </p:nvSpPr>
        <p:spPr>
          <a:xfrm>
            <a:off x="2186688" y="2876873"/>
            <a:ext cx="892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Search.py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D9457B9-63E5-4D8A-8DD7-98694343E29F}"/>
              </a:ext>
            </a:extLst>
          </p:cNvPr>
          <p:cNvSpPr txBox="1"/>
          <p:nvPr/>
        </p:nvSpPr>
        <p:spPr>
          <a:xfrm>
            <a:off x="2136546" y="1484469"/>
            <a:ext cx="892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Search.py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5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A6A6B20-79C9-47DD-A5B1-38ACDDFB72D7}"/>
              </a:ext>
            </a:extLst>
          </p:cNvPr>
          <p:cNvSpPr txBox="1"/>
          <p:nvPr/>
        </p:nvSpPr>
        <p:spPr>
          <a:xfrm>
            <a:off x="780222" y="100385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環境</a:t>
            </a:r>
            <a:endParaRPr lang="en-US" altLang="zh-TW" dirty="0"/>
          </a:p>
          <a:p>
            <a:r>
              <a:rPr lang="zh-TW" altLang="en-US" dirty="0"/>
              <a:t>語言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9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158</Words>
  <Application>Microsoft Office PowerPoint</Application>
  <PresentationFormat>寬螢幕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Lucida Grande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瑋荏 林</dc:creator>
  <cp:lastModifiedBy>瑋荏 林</cp:lastModifiedBy>
  <cp:revision>2</cp:revision>
  <dcterms:created xsi:type="dcterms:W3CDTF">2021-10-09T09:04:04Z</dcterms:created>
  <dcterms:modified xsi:type="dcterms:W3CDTF">2021-10-12T13:40:53Z</dcterms:modified>
</cp:coreProperties>
</file>