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ink/ink1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4"/>
  </p:notesMasterIdLst>
  <p:sldIdLst>
    <p:sldId id="444" r:id="rId3"/>
    <p:sldId id="256" r:id="rId4"/>
    <p:sldId id="494" r:id="rId5"/>
    <p:sldId id="274" r:id="rId6"/>
    <p:sldId id="871" r:id="rId7"/>
    <p:sldId id="495" r:id="rId8"/>
    <p:sldId id="398" r:id="rId9"/>
    <p:sldId id="329" r:id="rId10"/>
    <p:sldId id="323" r:id="rId11"/>
    <p:sldId id="445" r:id="rId12"/>
    <p:sldId id="324" r:id="rId13"/>
    <p:sldId id="328" r:id="rId14"/>
    <p:sldId id="330" r:id="rId15"/>
    <p:sldId id="325" r:id="rId16"/>
    <p:sldId id="496" r:id="rId17"/>
    <p:sldId id="497" r:id="rId18"/>
    <p:sldId id="327" r:id="rId19"/>
    <p:sldId id="817" r:id="rId20"/>
    <p:sldId id="1165" r:id="rId21"/>
    <p:sldId id="331" r:id="rId22"/>
    <p:sldId id="546" r:id="rId23"/>
    <p:sldId id="400" r:id="rId24"/>
    <p:sldId id="401" r:id="rId25"/>
    <p:sldId id="1023" r:id="rId26"/>
    <p:sldId id="1224" r:id="rId27"/>
    <p:sldId id="696" r:id="rId28"/>
    <p:sldId id="584" r:id="rId29"/>
    <p:sldId id="1277" r:id="rId30"/>
    <p:sldId id="697" r:id="rId31"/>
    <p:sldId id="334" r:id="rId32"/>
    <p:sldId id="773" r:id="rId33"/>
    <p:sldId id="260" r:id="rId35"/>
    <p:sldId id="281" r:id="rId36"/>
    <p:sldId id="938" r:id="rId37"/>
    <p:sldId id="1024" r:id="rId38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 chen" initials="h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3" Type="http://schemas.openxmlformats.org/officeDocument/2006/relationships/tags" Target="tags/tag14.xml"/><Relationship Id="rId42" Type="http://schemas.openxmlformats.org/officeDocument/2006/relationships/commentAuthors" Target="commentAuthors.xml"/><Relationship Id="rId41" Type="http://schemas.openxmlformats.org/officeDocument/2006/relationships/tableStyles" Target="tableStyles.xml"/><Relationship Id="rId40" Type="http://schemas.openxmlformats.org/officeDocument/2006/relationships/viewProps" Target="viewProps.xml"/><Relationship Id="rId4" Type="http://schemas.openxmlformats.org/officeDocument/2006/relationships/slide" Target="slides/slide2.xml"/><Relationship Id="rId39" Type="http://schemas.openxmlformats.org/officeDocument/2006/relationships/presProps" Target="presProps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notesMaster" Target="notesMasters/notesMaster1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7T17:36:2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12813.1 3092.01,'0'13,"0"1,0-8,0 8,0-1,-7 7,7 7,0-20,0 6,0 7,0 7,0-13,-14-8,14 21,0-20,0 6,0 1,0-7,0 19,0-12,0-8,0 8,0-1,0-6,0 6,0 1,0-1,0-6,0 6,0 1,0-7,0 6,0 0,0 1,0-8,0-6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7950.63 3782.06,'7'0,"7"0,-1 0,-6 0,-7-14,14 14,0 0,-7 0,-7-14,14 14,0 0,-7-7,6 7,1-14,0 0,-7 14,7 0,0-14,6 14,-6-6,0 6,-7 0,-7-14,34 14,-20-14,0 14,-7 0,7 0,0-7,0 7,-8 0,-6-14,14 14,0 0,-7 0,7-14,0 14,-14 7,0 7,0-7,0 7,0 0,0 20,0-13,0-7,0 7,14-8,-14 1,0 0,0 7,0-7,0-8,0 8,0 0,0-7,0 7,0 0,0 0,0-8,0 8,0 0,0-7,0 7,0 0,0 0,0-8,0 8,0 0,0-7,0 7,0 0,0-7,0-7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8925.63 6008.06,'-14'0,"7"0,7-14,-14 14,0 0,1 0,6 0,7-7,-14 7,0 0,7 0,-7 0,0 0,1 0,6 0,-7 0,-7 14,-7 0,8-7,6-7,0 14,-7-1,8-13,6 7,-7-7,14 14,-14-14,0 14,7-14,7 14,-14-7,1-7,13 14,-7-1,-7-6,14 7,-14 0,7 0,7-7,-14 6,14 8,-14-7,14 0,0-7,0 7,-13-14,13 13,-7 8,7-7,0 0,0-7,0 7,0-1,0 1,-14-7,14 7,0 7,0-7,0-1,0 1,0-7,0 21,0-7,0-8,0 8,0-7,0 7,0 6,0-6,0 7,0-8,0-6,0 7,0 0,0 6,7 8,-7-14,0 6,7-6,-7-7,0 0,13 20,-13-27,0 7,0 0,0 0,14-14,-14 7,0 7,0-1,14-6,-14 7,0 0,0 0,7-14,-7 7,0 7,0-1,14-6,-14 7,0 0,0 7,14 6,-14-20,7 7,-7 0,0-7,0 7,13-14,-13 13,0 1,14-14,-14 7,0 7,0 0,7-14,-7 7,0 7,14-14,-14 13,0 1,0-7,14-7,-14 14,0 0,0-7,14-7,-14 14,0-1,0-6,7-7,-7 14,0 0,13 0,-13-7,0 7,0-1,14-6,-14 7,0 0,7-14,-7 14,0-7,0 7,14-1,-14-6,0 7,0 0,14-14,-14 7,0 7,14-1,-14 1,0-7,7 7,-7 0,0-7,13 7,-13-1,14 1,-14-7,7 7,-7 0,0-7,0 7,14-1,-14-6,14 7,-14 0,0 0,7-7,-7 7,14-14,-14 13,0-6,13 7,-13 0,14-14,-14 14,0-7,0 7,7-14,-7 13,0-6,14-7,-14 14,0 0,14-14,-14 14,0-7,7-7,-7 13,14-13,-14 14,0-7,13-7,-13 14,14-14,-14 14,7-14,-7 7,14-7,-14 14,14-14,-14 13,7-13,6 14,1-14,-7 7,7-7,-14 14,14-14,0 14,6-14,-6 0,7 7,14-7,-8 0,-6 0,-7 0,-7 0,20 0,-13 0,-7 0,7 0,0 0,7 0,6 0,-20 0,7 0,7 0,-7 0,-1 0,1-14,21 14,-1-14,-27 14,21-7,6-7,-13 1,7-1,20 7,-13-7,-28 14,7-14,13 14,8-21,-14 21,6-13,-6 6,-21-7,14 14,7-14,-8 14,-13-14,21 14,-7-7,20-7,-20 14,-7-13,21 6,-14 7,6-14,1-14,14 21,6-7,-6-6,-1 6,1 0,-21 14,7 0,6-14,-6 14,0-7,6 7,-6 0,14-13,-8 13,-6 0,7 0,6-14,-27 14,21 0,20-7,-13 7,-28 0,7-14,-1 14,36 0,-28-14,-1 14,-6 0,21-7,13-7,-20 14,-21 0,27-13,15-1,-36 7,22 7,-14-14,27 14,1-14,-1 7,-34 7,27 0,8 0,-1-14,-34 14,0 0,-7 0,20-13,8 13,20-14,-6 14,-15-7,-20 7,7 0,-7 0,6-14,8 14,7-14,-15 14,-6 0,14 0,-8-7,15 7,0 0,-1 0,-6 0,-21 0,34-14,-6 14,-28 0,41-13,-13 6,27 7,-27-14,13 0,-14 0,15 14,-15-7,1-7,-21 14,34 0,-13-13,-28 13,7 0,34 0,0 0,-41-7,42 7,-1 0,-34 0,0 0,27 0,-13 0,-21 0,55 0,-41 0,6 0,-13 0,28 0,-15 0,-6 0,-7 0,21-14,27 14,-55 0,7 0,20 0,14 0,-34 0,42 0,20 0,-21 0,-41 0,0 0,20 0,22 0,-43 0,56 0,1 7,-57-7,1 0,-7 0,35 0,13 0,-7 0,1 0,-35 0,27 7,8-7,-15 0,-20 0,34 0,1 0,-1 14,7-14,-6 0,-35 0,-1 0,-6 0,7 0,0 0,-7 0,41 13,1-13,-1 0,14 0,-27 0,-28 0,7 0,6 0,-6 0,21 0,-1 0,-20 0,21 0,13 7,-34-7,21 0,-22 0,22 0,62 14,-28-14,-41 0,41 14,7-14,34 14,-82-14,55 0,-14 0,-41 7,-21-7,41 0,1 0,-36 0,29 0,6 0,-13 0,-21 0,20 0,-6 14,-21-14,27 0,-20 0,21 0,-1 0,15 13,-15-13,29 0,-50 0,-6 0,28 0,27 0,-48 0,-7 0,7 0,0 0,20 0,21 0,-6 0,-35 0,41 0,-14 0,1 0,6 0,-13 0,-21 0,20 0,1 0,-21 0,6 0,22 0,-21 0,-8 0,22 0,-14 0,13 0,1 0,-7 0,-8 0,-6 0,21-7,-21 7,-1 0,8-13,14 13,-21 0,-8 0,22 0,21-7,-43 7,36 0,-1-14,-6 14,6-14,-20 14,-7-7,7 7,6 0,-27-14,21 14,0-14,7 8,-22 6,22 0,-7-14,13 0,-20 14,21-14,-7 7,-8-7,-6 14,7 0,-7-14,-1 8,-6 6,7-14,0 14,-14-14,7 14,-7-14,14 14,-14-7,14 7,-14-27,13 20,-6-21,-7 7,0-6,0 6,14 21,-14-35,0-13,0-1,0 15,-7 13,0-13,7 20,0 0,-13 0,-1-7,14 7,-14-6,-7-8,7 7,-6 8,20 6,-14-7,14 0,-7 14,-7-7,0-21,-7 8,8 20,-1 0,-7-28,-7 21,28-7,-34-13,27 27,-35-7,42-7,-41 0,27 7,-20-7,-1 0,21 14,-20-6,-15-22,35 28,-20-14,-1 7,21 7,-20-14,27 14,-35-14,1 8,6-8,21 14,-34-14,14 14,-15-14,-13 7,27 7,28-14,-6 14,-22 0,-27 0,13 0,1-14,6 14,-6 0,34 0,-20 0,20 0,-21-6,-48 6,69 0,1 0,-22 0,-13-14,-21 14,55 0,-35 0,15-14,20 14,-41 0,41 0,-21 0,21 0,-20-7,-1 7,21 0,8-14,-22 14,-21 0,15-14,-15 14,43-13,-22 13,-14 0,29 0,-22-7,0-7,22 14,-15 0,-14 0,8-14,-8 14,22 0,6 0,-7 0,-13-7,6 7,-7 0,1 0,-1 0,21 0,-6 0,-15 0,21 0,-20 0,20 0,-21 0,1 0,20 0,-21 0,1-14,-29 14,29 0,27 0,-28 0,-6 0,6 0,28 0,-20 0,6-14,7 14,0 0,7 0,-6 0,-1 0,-7 0,-7-13,21 13,-20 0,6 0,7-7,-6 7,-8-14,7 14,-7 0,8 0,-1 0,-7 0,8-14,6 14,-7 0,-7 0,21 0,-20-7,13 7,7 0,-7 0,-7 0,-13 0,6 0,14 0,-6 0,-1-14,7 14,0 0,-6 0,-8 0,7 0,0 0,-6 0,6 0,-14-14,8 14,13 0,7 0,-7 0,-7 0,-6 0,6-7,-7 7,8 0,-1-13,-7 13,14 0,7 0,-20 0,20 0,-21-14,-6 14,13 0,-7-14,21 14,-20 0,13 0,-21-7,15 7,6 0,-7-14,-14 14,1 0,20 0,0 0,0 0,-20-14,13 14,7 0,0-6,8 6,-22 0,21 0,-21 0,21 0,-20 0,6-14,7 14,-7 0,8 0,-15 0,7 0,-13-14,13 14,7 0,-14 0,-6 0,-1 0,1-14,13 14,7 0,0 0,-6 0,-8 0,-7-7,1 7,-1 0,1 0,-1 0,21 0,-20-14,-1 14,0 0,1 0,-8 0,8 0,-1 0,1 0,13 0,-7 0,21 0,-34 0,20 0,-27 0,-1 0,15 0,-1 0,21 0,-27 0,-1 0,-13-14,21 14,-1 0,0 0,-6 0,6 0,15 0,6 0,-7 0,7 0,-20 0,-1 0,21 0,0 0,-6 0,-36-6,15 6,34 0,-41 0,-1 0,1 0,-15 0,22 0,-7 0,13 0,21 0,-20 0,20 0,-7 0,-27 0,20 0,21 0,-21 0,8 0,-1 0,7 0,0 0,-6 0,-8 0,21 0,-21 0,8 0,-8 0,21 0,-21 0,8 0,6 0,-7 0,-7 0,-6 0,-1 0,21 0,8 0,-22 0,-7 0,15 0,6 0,0 0,7 0,-7 0,0 0,0 0,8 0,-8 0,-7 0,-7 0,21 0,-6 0,-1 0,-7 0,-7 0,8 0,6 0,-7 0,-14 0,8 0,6 0,-13 0,20 0,0 0,-7 0,7 0,-6 0,-8 0,21 0,-7 0,0 0,0 0,8 0,-8 0,0 0,-7 0,0 0,-6 0,6 0,7 0,-7 0,-6 0,6 0,-7-14,8 14,6 0,-7 0,7 0,-6 0,-8 0,7 0,-7 0,8 0,-15 0,14 0,-6 0,6 0,7 0,-7-14,-6 14,6 0,-7 0,8 0,6 0,0 0,7 0,-7 0,0 0,7 0,-6 0,-1 0,7 0,-21 0,8 0,6 0,0 0,-7 0,7 0,0 0,14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8178.63 9748.06,'-14'0,"7"0,-6 0,-8-13,-7-8,-20-7,41 21,-28-20,8 6,-22-7,42 21,-27-20,-8 6,8-7,13 21,-7-20,21 27,7-7,-27-7,6-14,0 21,-6-6,13-8,-7 7,21 0,-21 0,7 7,-13-20,20 20,-21-21,21 21,-20-7,27 1,-21-1,7-7,0 21,7-21,-20-6,20 13,-7 7,0-7,-7-20,7 13,-6-21,6 8,0 27,14-21,0 14,-14 7,14-6,-7-22,-6 35,13-14,0 0,-14-20,14 13,-7-14,7 8,0-15,0 15,0 6,0-27,0 13,0 0,14 1,-14-8,13 8,-6-8,7 1,0-1,-14 28,14-34,-7 14,7-1,-1 21,-6-20,21-1,-7-13,6 13,-6 0,7 1,-7-1,-1 8,15-8,-8 14,-13 8,-7-15,21 7,-7 0,6-13,-6 6,-7 14,-7-6,7 20,6-35,-6 35,-14-14,28-7,-7-6,13-8,-20 35,7-21,-21 8,27-1,-6-7,-7 21,-14-14,21 7,6-7,-6-13,-7 27,7-21,-8 7,8 7,-7 7,0-13,-7-8,20 21,-27-14,7 0,7 14,0-14,0 7,-7-6,20-1,-20 7,-7-7,14 0,14 0,-21 14,7-7,-1-6,-6-1,7 7,0 7,0-14,-7 0,7 14,-1-14,-6 14,-7-7,14 7,0 0,-7 0,7 0,-14-13,13 13,-13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8206.63 7107.06,'14'0,"-1"0,-6-7,21 7,-14 0,-7 0,7 0,6 0,8 0,-14-7,7 7,-8 0,-6 0,7 0,0 0,-7 0,-7-13,0 20,0-1,-14-6,14 14,0 0,-14 0,14-7,-7 7,7-1,-14-13,14 7,-13 7,13 14,-7-21,7 7,-14-1,14-6,0 7,0 0,-14 0,14-7,-14-7,14 14,0-14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8897.63 1216.06,'-14'0,"7"0,-6 0,-1 0,14 7,-14-7,7 0,-7 7,0-7,14 14,-7-14,-6 0,13 14,-14-14,14 7,-14-7,7 14,-7-14,14 13,-14-13,14 14,-7-14,7 7,-13-7,13 14,-14-14,14 14,-7-7,7 7,-14-14,14 13,-14-6,14 7,-14-14,14 14,0 0,-6-14,6 7,0 7,0-1,-14-13,14 7,0 7,0 0,-14-14,14 14,0-7,-7 6,7 1,0-7,0 7,-14 0,14-7,0 7,0 13,-14-20,14 7,0 0,0-7,0 20,0-13,-14-7,14 7,0 0,0-7,0 7,0 13,-6-20,6 7,0 7,0-7,0-1,0 8,0-7,0 0,-14-7,14 7,0-1,0-6,0 21,0-14,-14-7,14 6,0 1,0-7,0 7,0 0,0-7,0 7,0-1,0 1,0-7,0 21,-7-21,7 7,0-1,0 1,0 7,0-7,0-7,0 7,0-1,0-6,-14-7,14 28,0-14,0-7,0 7,0-1,0-6,0 7,0 0,0 0,0-7,0 7,0-1,0-6,0 7,0 0,0-7,0 7,0-1,0 1,0-7,0 7,0 0,0-7,0 7,0-1,0 1,0-7,0 7,0 0,0-7,0 7,0-1,0 1,0-7,0 7,0 7,0-7,0-1,0-6,0 7,0 0,0 0,0-7,0 7,0-1,0-6,0 7,0 0,0 0,0-7,0 6,0 1,0-7,0 7,0 0,0-7,0 7,0-1,0 1,0 7,0-7,0-7,0 20,0-6,0-7,0 0,0-7,0 7,0 6,7-6,-7 0,0 0,0-7,0 7,0-1,0-6,0 7,0 0,0 7,0-7,0-1,7-6,-7 21,0-21,0 7,0-1,0 1,14 7,-14-7,0-7,0 20,0-13,0-7,0 21,0-21,0 7,0 13,0-20,0 7,0 0,14-7,-14 7,0-1,0-6,0 21,0-14,0-7,0 7,0-1,0 22,0-21,0-7,0 7,0 6,0 8,0-7,0 6,0-6,7-7,-7-7,0 7,0-1,0 1,0 7,0 0,0-7,0-1,0 8,0-7,0 0,13-7,-13 7,0-1,0 8,0-7,0 7,14-7,-14-1,0-6,0 7,0 0,0 7,14 6,-14-6,0 0,7-7,-7-1,0 1,0 7,0 0,0-7,0 13,14-6,-14-7,0-7,14 20,-14-20,0 7,0 0,0 7,0-7,0-1,0-6,0 7,0 0,7 0,-7 7,0-1,0 8,0-7,0-7,0-1,0-6,0 21,0-21,0 7,0 13,13-20,-13 7,0 0,0-7,14 7,-14-1,0-6,0 7,0 0,14 0,-14-7,7 7,-7-1,0-6,14 7,-14 0,14-14,-14 14,0-7,6-7,-6 14,14-14,-14 13,0-6,14-7,-7 0,-7 14,14 0,0-14,0 0,-14 14,6-14,-6 7,14-7,0 0,-7 0,7 14,14-14,-8 13,1-13,-7 0,7 7,6-7,-6 0,7 14,-8-14,8 14,-7-14,0 0,6 0,-20 0,7 0,0 7,6-7,-6 0,0 0,-7 0,7 0,0 0,0 0,-8 0,8 0,0 0,-7 0,7 0,0 0,0 0,-8 0,22 0,-7 0,0-14,-8 14,15 0,-7 0,-7 0,6-14,8 14,-21 0,7-7,7 7,-8-14,1 14,7 0,13-13,-6 6,-7 7,-7 0,0 0,6-14,1 14,-7 0,7 0,-8-14,1 14,7 0,7 0,-8 0,-6 0,7 0,7 0,-21 0,20 0,-20 0,21 0,6 0,-20 0,7 0,13 0,-20 0,7 0,7-14,-8 14,8 0,-7 0,0 0,-8-7,1 7,21 0,-1 0,-6 0,-7 0,0 0,-8 0,1 0,7 0,7 0,6 0,-13 0,-7 0,6 0,-6 0,0-14,-7 14,7 0,0 0,6 0,8 0,-21 0,21 0,-21 0,6 0,15 0,-21 0,7 0,0 0,-7 0,6 0,8 0,-7 0,14 0,-21 0,6 0,8 0,7 0,-14 0,6 7,-6-7,-7 0,7 0,14 0,-22 0,8 0,0 0,-7 0,7 0,0 0,-7 0,6 0,1 0,0 0,-7 0,21 0,-8-7,8 7,-21 0,7-13,7 13,-8-7,1 7,-7-14,21 14,-28-14,14 14,-7 0,-7-14,13 14,1-7,7-6,-21-1,14 14,0 0,-8-7,-6-7,14 14,0-14,-7 0,7 7,0-6,-7-1,6 7,15-7,-28 0,7 14,7-7,0-7,-7 1,20 13,-27-14,21 14,-21-7,28 7,-21 0,6-14,8 14,-7-14,14 14,-21 0,6 0,8-7,-7 7,14 0,-8-14,1 14,7 0,-14 0,6 0,1 0,27 0,-20 0,-21 0,28 7,-22-7,15 0,7 7,-15-7,1 14,-7-14,14 0,6 14,-13-14,7 7,-21-7,20 0,-20 14,7-14,20 0,-6 13,-21-13,21 0,6 14,1-14,-14 0,6 0,8 0,-21 0,6 7,1-7,-7 0,0 0,0 0,6 0,1 14,7-14,-14 0,-7 0,20 0,-20 0,7 0,0 0,-7 0,6 0,1 0,0 0,7 0,0 0,6-7,8 7,-14 0,6-7,-20 7,21 0,6 0,-13-14,7 14,-7 0,13-13,-20 13,7-14,-8 14,1 0,0-7,-7 7,21-14,-21 0,20-7,-6 8,-21-1,28 7,-21-7,20-7,-13 7,-7-6,7 6,0 14,-7-28,6 7,1 1,-7 6,-7 0,14 0,0-6,-14-15,14 21,-7-20,-7 13,0 7,0-7,13-6,-13-8,0 14,14 21,-14-34,0 6,0 14,0-7,0 1,0-22,0 35,0-20,0 6,0 7,0 0,0 7,0-20,0 20,0-21,-7 7,7 8,0-1,-14 7,14-21,0 21,0-20,0 13,0 7,0-7,0 0,0 7,0-27,0 6,0 14,0 7,0-20,7 20,-7-7,0 0,14 0,-14 7,0-7,7 14,-7-13,0 6,14 7,-14-14,14 0,-14 7,21-20,-8 13,1 7,7-7,-21 0,14 7,-7 7,6-14,15 1,7-8,-15 21,8-28,-21 28,7 0,0-7,-7 7,20-14,-6 14,7-13,-21-1,27 7,-20 7,0 0,-14-14,21 0,6 14,-6-7,0-7,-7 14,13-13,-6 6,0-7,20 14,-34 0,7 0,0 0,-7 0,20 0,-13-14,7 14,0 0,6 0,-20 0,21-14,-7 14,-8 0,8 0,-7 0,14 0,-8 0,15 0,-21 0,7 0,13-7,1 7,6 0,-6 0,-1 0,1 0,-1 0,-13 0,-7 0,21 0,-8-14,8 14,-28 0,20 0,-13 0,7-13,-7 13,20 0,-13 0,-21-7,14 7,7 0,6 0,-13 0,-14-14,35 14,-28-14,6 14,8 0,-7-14,14 7,-8-7,-6 14,-7 0,7-13,0 6,7-7,6-7,-6 7,-7 1,-7-1,20-7,-13 7,7-7,-7-6,-7 6,7 21,-14-14,13 7,1-27,-7 6,-7 7,14 7,-14-6,0 6,14-14,-7-6,-7 27,0-21,0 7,0 7,13-20,-13-1,14 1,-14-28,0 6,0 8,0-14,0 27,-7-13,-6 6,13 15,-7 6,7-7,-14 7,14-13,-14 6,14 7,-7-13,-7 6,0 7,14 1,0 6,-13-14,6 7,7 1,0 6,-14 14,14-21,-14-7,14 15,-7-8,-7-14,0 1,-6 6,6-6,0 13,7-7,7 21,-14-7,14 1,-14 13,14-7,-20-7,20 0,-14 0,0-7,7 21,-7-20,1-8,6 28,-7-14,0-7,0 21,7-13,-7 6,1-21,-8 21,7-7,-7 0,-6 1,20 6,-7 7,0-14,-7 0,-6 7,20-7,-7 1,-7 13,7-14,-13 7,20-7,-21 0,7 7,1-7,-8 1,-7 13,35-7,-20 7,-8 0,14 0,-7-14,8 14,-8-14,0 14,7 0,0 0,-6 0,-8-14,7 14,-6 0,6-7,7 7,-7 0,1-14,6 14,0 0,-7-13,-7 13,22 0,-8 0,0-7,-21-7,15 14,-8 0,-7-14,22 14,6 0,-21-14,-7 14,22-7,-8 7,0 0,-7-14,8 14,-8-13,21 13,-21 0,8-7,-15 7,7-14,22 14,-22 0,7-14,-13 14,6 0,7-7,-6 7,20 0,-7 0,0-14,7 14,-7 0,-13 0,6-14,0 14,7 0,-6-13,6 13,0 0,0 0,7 0,-7 0,0 0,8 0,-8 0,0-7,0 7,7 0,-7 0,0 0,8 0,-8 0,0 0,7 0,-7 0,14-14,-27 14,20 0,-7 0,0 0,7 0,-7 0,0 0,1 0,6 0,-7 0,0 0,7 0,-7 0,0 0,1 0,6 0,-7 0,0 0,14 7,-7-7,-7 0,0 0,8 7,-8-7,0 14,0-14,7 0,-7 13,0-13,8 14,-8-14,0 0,14 7,-14-7,7 0,7 14,-14-14,1 14,6-14,-7 7,0-7,7 14,-7-14,0 0,14 13,-13-13,6 0,-7 0,14 7,-14-7,7 0,-7 0,0 14,1-14,6 14,-21-14,21 0,7 14,-14-14,0 0,8 7,-8-7,0 0,0 0,14 13,-7-13,-7 0,0 14,8-14,-8 0,0 0,0 0,14 7,-7-7,-7 0,0 14,8-14,-8 0,0 0,-7 14,7-14,1 14,6-14,-7 0,0 0,7 0,-7 7,0-7,1 0,6 13,-7-13,0 0,7 0,-7 0,0 14,1-14,-8 0,7 0,7 0,-7 0,-6 7,6-7,0 0,0 0,7 0,-7 0,0 0,8 14,-8-14,0 0,0 0,7 0,-7 0,0 0,8 0,-8 0,-7 14,7-14,0 0,1 0,-8 0,7 0,-7 0,-6 0,20 0,-7 0,-7 0,7 0,0 0,-6 0,6 0,0 0,7 0,-7 0,-6 0,-8 0,14 0,-7 0,7 0,8 0,-8 0,-14 0,21 0,-7 0,0 0,8 0,-8 0,0-7,-7 7,7 0,1 0,6 0,-7 0,0 0,7 0,-21 0,8 0,6 0,0 0,7 0,-7 0,-7 0,-6 0,13 0,7 0,-21 0,8 0,6 0,0 0,-7 0,7 0,-6 0,6 7,-7-7,7 0,0 0,-6 0,6 0,-7 0,-6 0,20 0,-7 0,0 0,-7 0,7 0,7 0,-6 0,-1 0,0 0,-7 0,0 0,8 0,13 7,-14-7,-7 0,7 0,0 0,8 0,-22 0,14 0,7 0,-21 0,8 0,6 0,7 0,-21 0,8 0,6 0,0 0,7 0,-7 0,0 0,1 0,-8 0,7 0,-7 0,0 0,-6 0,6 0,-7 14,8-14,6 0,-7 0,-7 0,22 0,-22 0,-7 0,1 0,13 0,-27 0,20 0,21 0,-21 0,8 0,-8 0,21 0,-21 0,8 0,6 0,0 0,7 0,-21 0,8 0,-8 0,21 0,-21 0,22 0,-22 0,7 0,7 13,0-13,8 0,-22 0,7 0,-6 0,6 0,7 0,-7 0,0 0,8 0,-1 0,-7 14,-7-14,21 0,-6 0,-1 0,0 0,7 0,-7 0,0 0,8 0,6 7,-14-7,0 0,7 0,-7 0,0 0,0 0,8 0,-22 0,21 0,-7 0,0 0,0 0,8 0,-8 0,0 0,7 0,-7 0,0 0,7 0,-6 0,-1 0,0 0,7 0,-7 0,0 0,7 0,-6 0,-1 0,0 0,7 0,-7 0,0 14,7-14,-6 0,-1 0,0 0,7 0,-7 0,0 0,8 0,-8 0,0 0,7 0,-7 0,0 0,0 0,8 0,-8 0,0 0,7 0,-7 0,0 0,0 0,14-7,-6 7,-8 0,0 0,7 0,-7 0,0 0,14-7,-7 7,-6 0,-1 0,0 0,14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41:4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16151.1 1306.06,'14'0,"14"0,-8 0,-6 0,-7 0,21 0,41 0,-35 0,15 14,-35-14,-7 0,6 0,36 7,13-7,-55 0,7 14,0-14,-8 0,22 0,-14 0,-7 0,7 0,13 14,15-14,-15 0,36 0,-29 13,1-13,-14 0,13 0,-6-6,20 6,-13 0,-1-14,1 14,-21 0,-7 0,7 0,13-14,-6 14,-7 0,-7 0,20 0,-6 0,14 0,-22 0,22 0,-7 0,-21 0,6 0,1 0,21 0,-1 0,1 0,-21 7,20-7,1 0,-21 0,27 14,-27-14,21 0,-22 0,22 13,13-13,-27 0,21 0,-22 7,-6-7,-7 0,21 0,-21 0,20 0,-6 0,-7 0,0 0,-7 0,7 0,-1 0,1 0,7 0,0 0,13 0,-20 0,0 0,7-13,-8-1,1 14,-7 0,7 0,0 0,0-14,-7 14,6 0,1 0,7 0,0-7,6 7,-6-14,-7 14,0 0,-14-14,7 14,7 0,13-7,-20-6,7 13,0-14,-7 14,20-21,-20 21,-7-14,14 0,0 14,0 0,-14-7,7 7,-7-13,14 13,-1 0,-13-14,0 7,7-7,-7-14,0 21,0-20,0 6,0-7,0 21,0-20,0 6,0 0,0-27,0 34,-14-7,14 8,-13-15,13 21,-7-7,7 0,-14 7,14-6,-14-1,14 7,-14-7,7 0,-7-7,1-6,6 6,-7-7,0 21,7-6,-7 13,14-14,-14 14,1-7,6 7,7-14,-14 14,0 0,-20-14,-1 7,21 7,7 0,-7 0,-20-14,20 14,-7-13,-6 13,20 0,-35-14,1 7,-8 7,22 0,6 0,-28-14,-20 14,49 0,6 0,-21 0,-41 0,55 0,8 0,-36-14,-6 14,41 0,-41-7,27 7,-7-13,22 13,6 0,-21-14,-13 0,-1 14,1 0,-22 0,15 0,27 0,-27-7,27 7,7 0,-48 0,27 0,15 0,6 0,-21-14,22 14,-36 0,28 0,8 0,-8 0,-14 0,21 0,-13 0,-15 0,15 0,13 7,7-7,-7 0,0 0,-7 7,-13-7,6 14,7-14,1 14,-8-14,7 13,-6-6,-8-7,14 14,-13 0,6-14,-20 7,27-7,0 0,7 0,-6 14,-8-14,-7 0,35 14,-20-14,-8 0,14 0,7 0,-6 13,-1-13,7 0,7 7,-14 7,0 0,7-7,7 21,-14-8,1 8,-1-7,14-7,-7-8,7 8,0 0,0 0,-14-7,14 7,0-1,0-6,0 7,0 0,0-7,0 21,7-8,-7-6,7 0,-7 7,0-7,14-1,-1-6,-13 7,0 0,14-7,-7 21,-7-22,0 8,14 0,0-14,-14 21,7-7,-7 0,0-8,14 8,-1 0,-13 0,7-7,7 7,0 0,0-8,-14 8,0 0,7 0,-7-7,14-7,-14 14,0-1,13-13,-13 7,0 7,7-14,-7 14,14-14,-14 7,14-7,-14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7T17:36:2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5132.09 3333.01,'0'-13,"0"0,7 13,-7-7,13 7,-6-14,-7 1,13 13,-13-7,13 7,-13-13,7 13,7-14,-1 14,0 0,-6 0,7 0,-1 0,-6 0,20 0,-7 7,-7-7,0 14,8-8,-8 8,-6-14,-7 13,13-13,1 7,-1 6,-6 1,-7-8,13-6,-13 14,0-1,0 1,0-8,0 8,-7-14,1 13,-8-6,1-7,-1 0,8 13,-8-13,1 14,6-14,-6 13,-1-13,8 0,-8 7,1-7,-1 13,8 1,-8-14,1 0,6 6,-6-6,13 14,-14-14,1 0,13 13,-7-13,7 14,-13-14,13 6,0 8,6-14,1 0,20 0,7 0,-14 0,7 0,-14 0,-6 0,26 0,-19 0,6 0,7 0,-14 0,21 0,-28 0,8 0,-1 0,21 0,-21 0,-6 0,6 0,1 0,-8 0,-6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17T17:36:22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8768.09 261.006,'13'0,"-6"0,6 0,1 0,-1 0,-6 0,-7 14,13-1,1-13,-8 7,-6 6,0 0,14-13,-14 14,0-7,0 6,0 0,0-6,0 7,0-1,-7 0,0-6,7 7,-13-14,-1 13,14-6,-6-7,-8 0,1 13,-7 0,6-6,1-7,-7 14,0-1,6-13,1 0,-1 0,-6 13,7-13,6 0,-6 7,-1 7,21-14,-7-7,13 7,-6 0,20 0,-7 0,27 0,-34 0,-6 0,20 0,-20 0,40 0,-14 0,-6 0,7 0,-14 0,-7 7,1-7,-14 13,0-6,0 6,0 1,0-1,-7-13,7 7,0 6,-14-13,8 13,-8-6,1 7,6-1,-20-6,7 6,7-13,13 14,-14-14,-6 13,7-6,-7 6,6-13,1 0,13 14,-7-14,7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1:52:0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2911.09 6272.01,'0'-14,"14"14,-1 0,-6 0,6 0,8 0,19 0,-34 0,28 0,-21 0,34 0,0 0,-33 7,6-7,13 0,-12 0,5 7,8-7,-14 0,-7 0,1 0,-1 0,-6 0,6 0,1 0,-7 0,6 0,0 0,-6-14,7 14,-1 0,0 0,-6-13,6 13,1 0,-14-7,7 7,6 0,0 0,-13-13,14 13,-14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1:52:0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2985.09 7761.01,'0'-7,"14"7,-1 0,-13-13,7 13,6 0,1 0,6 0,13 0,-6 0,-13 0,6 0,-7 0,-6 0,6 0,1 0,-8 0,8 0,-1 0,1-14,-8 14,8 0,-1 0,-6 0,6 0,14 0,-20 0,6 0,1 0,-8 0,8 0,6 0,-7 7,14-7,-20 0,20 13,-21-13,8 0,-1 0,1 7,-8-7,8 0,-1 0,-6 0,6 0,1 0,6 0,-7 0,1 0,-8 0,21 0,-20 0,6 0,1 0,-14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4-20T11:42:07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14030.7 5654.01,'0'-13,"13"13,1 0,19 0,-19 0,53 0,-54-13,21 13,-21 0,27 0,-26 0,-1 0,-6 0,6 0,14 0,7 0,-28 0,8 0,-1 0,1 0,-8 0,8 0,33 0,-14 0,14 0,7 0,-27 0,20 0,20 0,-47 0,-7 0,21 0,-21 0,1 0,-8 0,8 0,-1 0,-6 0,6 0,14 0,-27 6,20-6,0 0,-6 0,6 14,20-14,-33 0,6 0,1 0,-7 6,39-6,-12 14,-7-14,6 0,-12 0,-8 13,0-13,-6 0,6 0,1 0,-1 0,-6 0,20 0,-7 0,-7 0,8 0,-8-6,0 6,-6 0,6 0,1 0,-7 0,6 0,0 0,1 0,-7 0,6 0,7 0,7 0,-14 0,-6 0,20 0,-20 0,6 0,0 0,-6 0,7 0,-1 0,7 0,-6 6,32-6,-32 0,-7 0,6 0,7 0,7 0,-20 0,6 0,1 0,-14-6,13 6,-6 0,-7-14,0 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1:52:0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9631.06 4992.06,'7'0,"34"13,-34-13,7 14,0-14,-14 14,21-7,13 27,-20-20,0 0,-7-7,7 21,-1-28,-6 14,-7-8,14-6,-14 14,14 0,0-14,-14 7,7-7,7 0,-1 0,-6 0,7 0,0 0,0 0,-7 0,27-28,-20 21,7-6,7-15,-15 28,8-21,0 7,-21 7,28-6,-15-1,-6 7,7-7,0 14,-7-14,7 0,-1 8,8-22,-7 28,0-7,-14-7,7 14,7-14,-14 14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1:52:00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9693.06 5558.06,'7'0,"7"0,7 28,6-7,-6 7,0-22,-21 8,14-14,-1 21,8-7,-7 0,-14-1,14-6,-7 7,20 7,-20-7,7 0,0-7,-14 6,14-13,-7 14,7-14,-1 0,-6 0,7 0,0 0,-7 0,7 0,-14-7,14 7,-1 0,-6-14,7 14,-14-6,21-8,-7 0,13-7,-6 0,0 8,-21-1,27-21,-6 21,7-6,-7-8,-21 21,13-7,-6 14,-7-14,0 7,0 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units="cm"/>
          <inkml:channel name="Y" type="integer" units="cm"/>
        </inkml:traceFormat>
        <inkml:channelProperties>
          <inkml:channelProperty channel="X" name="resolution" value="28.3464566929134" units="1/cm"/>
          <inkml:channelProperty channel="Y" name="resolution" value="28.3464566929134" units="1/cm"/>
        </inkml:channelProperties>
      </inkml:inkSource>
      <inkml:timestamp xml:id="ts0" timeString="2024-06-04T17:50:55"/>
    </inkml:context>
    <inkml:brush xml:id="br0">
      <inkml:brushProperty name="width" value="0.05292" units="cm"/>
      <inkml:brushProperty name="height" value="0.05292" units="cm"/>
      <inkml:brushProperty name="color" value="#f80600"/>
      <inkml:brushProperty name="ignorePressure" value="0"/>
    </inkml:brush>
  </inkml:definitions>
  <inkml:trace contextRef="#ctx0" brushRef="#br0">8206.63 9140.06,'0'-14,"-7"14,-7-14,-7-6,-6-8,-8-7,0-6,1-1,34 36,-35-29,35 21,-34-34,-8-1,35 35,-27-20,-15-35,22 34,27 21,-7 7,-21-20,28 13,-21-21,8 28,-15-55,28 55,-14-20,-20-22,13 1,-7-7,28 41,-21-35,-6-34,6 35,21 34,-14 7,7-41,-20-28,-1 14,28 48,-7-55,-21 20,21-34,-6 69,-1-41,14 21,-14 20,0-42,14 43,-7-1,-7-35,14 8,-13-1,6 35,7-34,-14 34,14-28,-14-27,0 14,14 41,-7-55,7 13,-14-27,14 62,-13-34,13-35,0 35,0 34,0-35,0-13,0 0,0 48,0-41,0 41,0-34,0-1,0 35,0 7,7-41,-7-14,6 0,-6 55,0-7,0-48,14 6,-14 8,14 20,-14-6,0 13,7-21,-7 36,14-43,-14 35,0 0,14-27,-1-21,8 0,-21 48,14-35,-14 35,28-41,-21-7,6 0,15-14,-21 62,7-41,0 6,0 35,-8-34,8-1,-14 43,14 6,-7-35,7-6,-14 6,14 35,-7-35,-7 28,13-34,-13 34,14-28,7 8,-7-28,0 20,6-27,-6 27,0 35,-14-14,0 0,21-20,-7-1,-7 35,-7-7,27-34,-27 34,7-21,21-6,-14 20,6-21,-6 15,7-1,-7-21,6 8,8 13,-21-7,-7 22,14 6,-14-28,27 7,-20-7,21 8,-28 6,21 7,-21-7,14 14,6-21,8-20,-7 34,13-21,-6 8,-7-8,-1 7,15 0,-35 8,14 13,14-21,-28 7,6 14,8-14,0 0,-7 8,-7-8,14 14,-14-14,14 14,-14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AAD8-2F0F-4EB8-B189-7AE0E68A5F7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B3770-1BF7-4221-813D-6DFCCF95DEC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5.xml"/><Relationship Id="rId4" Type="http://schemas.openxmlformats.org/officeDocument/2006/relationships/image" Target="../media/image7.png"/><Relationship Id="rId3" Type="http://schemas.openxmlformats.org/officeDocument/2006/relationships/customXml" Target="../ink/ink4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1.png"/><Relationship Id="rId3" Type="http://schemas.openxmlformats.org/officeDocument/2006/relationships/customXml" Target="../ink/ink6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png"/><Relationship Id="rId8" Type="http://schemas.openxmlformats.org/officeDocument/2006/relationships/customXml" Target="../ink/ink7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image" Target="../media/image14.png"/><Relationship Id="rId4" Type="http://schemas.openxmlformats.org/officeDocument/2006/relationships/tags" Target="../tags/tag2.xml"/><Relationship Id="rId3" Type="http://schemas.openxmlformats.org/officeDocument/2006/relationships/image" Target="../media/image13.png"/><Relationship Id="rId2" Type="http://schemas.openxmlformats.org/officeDocument/2006/relationships/tags" Target="../tags/tag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6.png"/><Relationship Id="rId10" Type="http://schemas.openxmlformats.org/officeDocument/2006/relationships/customXml" Target="../ink/ink8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image" Target="../media/image43.png"/><Relationship Id="rId8" Type="http://schemas.openxmlformats.org/officeDocument/2006/relationships/customXml" Target="../ink/ink12.xml"/><Relationship Id="rId7" Type="http://schemas.openxmlformats.org/officeDocument/2006/relationships/image" Target="../media/image42.png"/><Relationship Id="rId6" Type="http://schemas.openxmlformats.org/officeDocument/2006/relationships/customXml" Target="../ink/ink11.xml"/><Relationship Id="rId5" Type="http://schemas.openxmlformats.org/officeDocument/2006/relationships/image" Target="../media/image41.png"/><Relationship Id="rId4" Type="http://schemas.openxmlformats.org/officeDocument/2006/relationships/customXml" Target="../ink/ink10.xml"/><Relationship Id="rId3" Type="http://schemas.openxmlformats.org/officeDocument/2006/relationships/image" Target="../media/image40.png"/><Relationship Id="rId2" Type="http://schemas.openxmlformats.org/officeDocument/2006/relationships/customXml" Target="../ink/ink9.xml"/><Relationship Id="rId14" Type="http://schemas.openxmlformats.org/officeDocument/2006/relationships/slideLayout" Target="../slideLayouts/slideLayout6.xml"/><Relationship Id="rId13" Type="http://schemas.openxmlformats.org/officeDocument/2006/relationships/image" Target="../media/image45.png"/><Relationship Id="rId12" Type="http://schemas.openxmlformats.org/officeDocument/2006/relationships/customXml" Target="../ink/ink14.xml"/><Relationship Id="rId11" Type="http://schemas.openxmlformats.org/officeDocument/2006/relationships/image" Target="../media/image44.png"/><Relationship Id="rId10" Type="http://schemas.openxmlformats.org/officeDocument/2006/relationships/customXml" Target="../ink/ink13.xml"/><Relationship Id="rId1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7.png"/><Relationship Id="rId1" Type="http://schemas.openxmlformats.org/officeDocument/2006/relationships/image" Target="../media/image4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tags" Target="../tags/tag13.xml"/><Relationship Id="rId8" Type="http://schemas.openxmlformats.org/officeDocument/2006/relationships/tags" Target="../tags/tag12.xml"/><Relationship Id="rId7" Type="http://schemas.openxmlformats.org/officeDocument/2006/relationships/tags" Target="../tags/tag11.xml"/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1" Type="http://schemas.openxmlformats.org/officeDocument/2006/relationships/customXml" Target="../ink/ink1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3.png"/><Relationship Id="rId1" Type="http://schemas.openxmlformats.org/officeDocument/2006/relationships/image" Target="../media/image52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.png"/><Relationship Id="rId3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/>
              <a:t>进程池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zh-CN" altLang="en-US"/>
              <a:t>星空</a:t>
            </a:r>
            <a:endParaRPr lang="zh-CN" altLang="en-US"/>
          </a:p>
          <a:p>
            <a:r>
              <a:rPr lang="en-US" altLang="zh-CN"/>
              <a:t>2024-6-4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pipe</a:t>
            </a:r>
            <a:r>
              <a:rPr lang="zh-CN" altLang="en-US"/>
              <a:t>匿名管道的问题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6275" y="1337945"/>
            <a:ext cx="5641975" cy="52546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9220" y="1981200"/>
            <a:ext cx="5022850" cy="15494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560185" y="3841750"/>
            <a:ext cx="40163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使用</a:t>
            </a:r>
            <a:r>
              <a:rPr lang="zh-CN" altLang="en-US">
                <a:solidFill>
                  <a:srgbClr val="FF0000"/>
                </a:solidFill>
              </a:rPr>
              <a:t>匿名管道</a:t>
            </a:r>
            <a:r>
              <a:rPr lang="zh-CN" altLang="en-US"/>
              <a:t>无法解决进程间传递文件描述符的功能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8" name="墨迹 7"/>
              <p14:cNvContentPartPr/>
              <p14:nvPr/>
            </p14:nvContentPartPr>
            <p14:xfrm>
              <a:off x="1849120" y="3953510"/>
              <a:ext cx="418465" cy="30480"/>
            </p14:xfrm>
          </p:contentPart>
        </mc:Choice>
        <mc:Fallback xmlns="">
          <p:pic>
            <p:nvPicPr>
              <p:cNvPr id="8" name="墨迹 7"/>
            </p:nvPicPr>
            <p:blipFill>
              <a:blip r:embed="rId4"/>
            </p:blipFill>
            <p:spPr>
              <a:xfrm>
                <a:off x="1849120" y="3953510"/>
                <a:ext cx="418465" cy="3048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9" name="墨迹 8"/>
              <p14:cNvContentPartPr/>
              <p14:nvPr/>
            </p14:nvContentPartPr>
            <p14:xfrm>
              <a:off x="1896110" y="4907280"/>
              <a:ext cx="461010" cy="2222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6"/>
            </p:blipFill>
            <p:spPr>
              <a:xfrm>
                <a:off x="1896110" y="4907280"/>
                <a:ext cx="461010" cy="2222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socketpair + sendmsg/recvmsg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>
                <a:sym typeface="+mn-ea"/>
              </a:rPr>
              <a:t>搞定</a:t>
            </a:r>
            <a:r>
              <a:rPr lang="zh-CN" altLang="en-US" b="1">
                <a:solidFill>
                  <a:srgbClr val="FF0000"/>
                </a:solidFill>
                <a:sym typeface="+mn-ea"/>
              </a:rPr>
              <a:t>进程间文件描述符的传递</a:t>
            </a:r>
            <a:endParaRPr lang="zh-CN" altLang="en-US" b="1">
              <a:solidFill>
                <a:srgbClr val="FF0000"/>
              </a:solidFill>
            </a:endParaRPr>
          </a:p>
          <a:p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92150" y="3809365"/>
            <a:ext cx="5525135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socketpair创建的描述符任意一端既可以读也可以写，</a:t>
            </a:r>
            <a:endParaRPr lang="zh-CN" altLang="en-US"/>
          </a:p>
          <a:p>
            <a:pPr algn="l"/>
            <a:r>
              <a:rPr lang="zh-CN" altLang="en-US"/>
              <a:t>但只局限于</a:t>
            </a:r>
            <a:r>
              <a:rPr lang="zh-CN" altLang="en-US" b="1">
                <a:solidFill>
                  <a:srgbClr val="FF0000"/>
                </a:solidFill>
              </a:rPr>
              <a:t>父子进程</a:t>
            </a:r>
            <a:r>
              <a:rPr lang="zh-CN" altLang="en-US"/>
              <a:t>中，</a:t>
            </a:r>
            <a:r>
              <a:rPr lang="zh-CN" altLang="en-US">
                <a:solidFill>
                  <a:srgbClr val="FF0000"/>
                </a:solidFill>
              </a:rPr>
              <a:t>是全双工的管道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525395"/>
            <a:ext cx="5286375" cy="9385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692150" y="4700905"/>
            <a:ext cx="608266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/>
              <a:t>domin    </a:t>
            </a:r>
            <a:r>
              <a:rPr lang="zh-CN" altLang="en-US"/>
              <a:t>表示协议族，必须为AF_LOCAL或</a:t>
            </a:r>
            <a:r>
              <a:rPr lang="en-US" altLang="zh-CN">
                <a:solidFill>
                  <a:srgbClr val="FF0000"/>
                </a:solidFill>
              </a:rPr>
              <a:t>AF_UNIX</a:t>
            </a:r>
            <a:r>
              <a:rPr lang="zh-CN" altLang="en-US">
                <a:solidFill>
                  <a:srgbClr val="FF0000"/>
                </a:solidFill>
              </a:rPr>
              <a:t>（同义）</a:t>
            </a:r>
            <a:br>
              <a:rPr lang="zh-CN" altLang="en-US"/>
            </a:br>
            <a:r>
              <a:rPr lang="en-US" altLang="zh-CN"/>
              <a:t>type       表示类型，</a:t>
            </a:r>
            <a:r>
              <a:rPr lang="en-US" altLang="zh-CN">
                <a:solidFill>
                  <a:srgbClr val="FF0000"/>
                </a:solidFill>
              </a:rPr>
              <a:t>SOCK_STREAM</a:t>
            </a:r>
            <a:r>
              <a:rPr lang="zh-CN" altLang="en-US"/>
              <a:t>或</a:t>
            </a:r>
            <a:r>
              <a:rPr lang="en-US" altLang="zh-CN"/>
              <a:t>SOCK_DGRAM</a:t>
            </a:r>
            <a:endParaRPr lang="en-US" altLang="zh-CN"/>
          </a:p>
          <a:p>
            <a:pPr algn="l"/>
            <a:r>
              <a:rPr lang="en-US" altLang="zh-CN"/>
              <a:t>              </a:t>
            </a:r>
            <a:r>
              <a:rPr lang="zh-CN" altLang="en-US"/>
              <a:t>为前者时，创建的是流管道</a:t>
            </a:r>
            <a:endParaRPr lang="en-US" altLang="zh-CN"/>
          </a:p>
          <a:p>
            <a:pPr algn="l"/>
            <a:r>
              <a:rPr lang="en-US" altLang="zh-CN"/>
              <a:t>protocol </a:t>
            </a:r>
            <a:r>
              <a:rPr lang="zh-CN" altLang="en-US">
                <a:solidFill>
                  <a:srgbClr val="FF0000"/>
                </a:solidFill>
              </a:rPr>
              <a:t>必须是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endParaRPr lang="en-US" altLang="zh-CN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sv           </a:t>
            </a:r>
            <a:r>
              <a:rPr lang="zh-CN" altLang="en-US"/>
              <a:t>用于保存创建的套接字对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20" y="2525395"/>
            <a:ext cx="5141595" cy="10699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6774815" y="5770880"/>
            <a:ext cx="2877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需要的是进程间的</a:t>
            </a:r>
            <a:r>
              <a:rPr lang="en-US" altLang="zh-CN" b="1">
                <a:solidFill>
                  <a:srgbClr val="FF0000"/>
                </a:solidFill>
              </a:rPr>
              <a:t>dup</a:t>
            </a:r>
            <a:r>
              <a:rPr lang="zh-CN" altLang="en-US" b="1">
                <a:solidFill>
                  <a:srgbClr val="FF0000"/>
                </a:solidFill>
              </a:rPr>
              <a:t>机制</a:t>
            </a:r>
            <a:endParaRPr lang="zh-CN" altLang="en-US" b="1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6" name="墨迹 5"/>
              <p14:cNvContentPartPr/>
              <p14:nvPr/>
            </p14:nvContentPartPr>
            <p14:xfrm>
              <a:off x="8909685" y="3574415"/>
              <a:ext cx="1202055" cy="34290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4"/>
            </p:blipFill>
            <p:spPr>
              <a:xfrm>
                <a:off x="8909685" y="3574415"/>
                <a:ext cx="1202055" cy="3429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1188085" y="5516880"/>
            <a:ext cx="9293225" cy="935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1260" y="2233930"/>
            <a:ext cx="9293225" cy="935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socketpair   </a:t>
            </a:r>
            <a:r>
              <a:rPr lang="zh-CN" altLang="en-US"/>
              <a:t>用匿名管道通信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450" y="1568450"/>
            <a:ext cx="275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socketpair</a:t>
            </a:r>
            <a:r>
              <a:rPr lang="zh-CN" altLang="en-US"/>
              <a:t>的管道示意图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63115" y="242189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 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36190" y="569912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688965" y="241554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748655" y="564197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 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522220" y="3308985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sendbuf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96245" y="26111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父进程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93070" y="5756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子进程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2816860" y="2905125"/>
            <a:ext cx="119380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8" idx="2"/>
            <a:endCxn id="21" idx="0"/>
          </p:cNvCxnSpPr>
          <p:nvPr/>
        </p:nvCxnSpPr>
        <p:spPr>
          <a:xfrm>
            <a:off x="9789795" y="2876550"/>
            <a:ext cx="0" cy="10109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334500" y="2437765"/>
            <a:ext cx="91059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  3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231890" y="2145665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23540" y="5654040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388475" y="3887470"/>
            <a:ext cx="802005" cy="738505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文件对象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82140" y="429641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047105" y="432562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sendbuf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6686550" y="331470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9" idx="3"/>
            <a:endCxn id="22" idx="1"/>
          </p:cNvCxnSpPr>
          <p:nvPr/>
        </p:nvCxnSpPr>
        <p:spPr>
          <a:xfrm>
            <a:off x="3349625" y="3700145"/>
            <a:ext cx="333692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</p:cNvCxnSpPr>
          <p:nvPr/>
        </p:nvCxnSpPr>
        <p:spPr>
          <a:xfrm>
            <a:off x="7100570" y="4097020"/>
            <a:ext cx="4445" cy="146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16" idx="2"/>
          </p:cNvCxnSpPr>
          <p:nvPr/>
        </p:nvCxnSpPr>
        <p:spPr>
          <a:xfrm flipH="1" flipV="1">
            <a:off x="6461125" y="5107940"/>
            <a:ext cx="41275" cy="5340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1"/>
            <a:endCxn id="3" idx="3"/>
          </p:cNvCxnSpPr>
          <p:nvPr/>
        </p:nvCxnSpPr>
        <p:spPr>
          <a:xfrm flipH="1" flipV="1">
            <a:off x="2709545" y="4687570"/>
            <a:ext cx="3337560" cy="2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0"/>
          </p:cNvCxnSpPr>
          <p:nvPr/>
        </p:nvCxnSpPr>
        <p:spPr>
          <a:xfrm flipV="1">
            <a:off x="2296160" y="2958465"/>
            <a:ext cx="10160" cy="1337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9217660" y="5699125"/>
            <a:ext cx="932815" cy="4813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4</a:t>
            </a:r>
            <a:endParaRPr lang="en-US" altLang="zh-CN"/>
          </a:p>
        </p:txBody>
      </p:sp>
      <p:cxnSp>
        <p:nvCxnSpPr>
          <p:cNvPr id="28" name="直接箭头连接符 27"/>
          <p:cNvCxnSpPr/>
          <p:nvPr/>
        </p:nvCxnSpPr>
        <p:spPr>
          <a:xfrm flipV="1">
            <a:off x="9775825" y="4689475"/>
            <a:ext cx="76835" cy="9753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流程图: 磁盘 28"/>
          <p:cNvSpPr/>
          <p:nvPr/>
        </p:nvSpPr>
        <p:spPr>
          <a:xfrm>
            <a:off x="10727055" y="3731895"/>
            <a:ext cx="1369060" cy="9848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cxnSp>
        <p:nvCxnSpPr>
          <p:cNvPr id="30" name="直接箭头连接符 29"/>
          <p:cNvCxnSpPr>
            <a:stCxn id="21" idx="3"/>
            <a:endCxn id="29" idx="2"/>
          </p:cNvCxnSpPr>
          <p:nvPr/>
        </p:nvCxnSpPr>
        <p:spPr>
          <a:xfrm flipV="1">
            <a:off x="10190480" y="4224655"/>
            <a:ext cx="536575" cy="323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3574415" y="3415665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sendmsg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162425" y="4592320"/>
            <a:ext cx="14439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recvmsg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2872105" y="6505575"/>
            <a:ext cx="84562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当前子进程中已经被使用的文件描述符是</a:t>
            </a:r>
            <a:r>
              <a:rPr lang="en-US" altLang="zh-CN"/>
              <a:t>0,1,2,3, </a:t>
            </a:r>
            <a:r>
              <a:rPr lang="zh-CN" altLang="en-US"/>
              <a:t>再需要获取新的</a:t>
            </a:r>
            <a:r>
              <a:rPr lang="en-US" altLang="zh-CN"/>
              <a:t>fd</a:t>
            </a:r>
            <a:r>
              <a:rPr lang="zh-CN" altLang="en-US"/>
              <a:t>时，就是</a:t>
            </a:r>
            <a:r>
              <a:rPr lang="en-US" altLang="zh-CN" b="1">
                <a:solidFill>
                  <a:srgbClr val="FF0000"/>
                </a:solidFill>
              </a:rPr>
              <a:t>4</a:t>
            </a:r>
            <a:r>
              <a:rPr lang="zh-CN" altLang="en-US"/>
              <a:t>了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028430" y="4794250"/>
            <a:ext cx="24364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引用计数</a:t>
            </a:r>
            <a:r>
              <a:rPr lang="zh-CN" altLang="en-US"/>
              <a:t>标识当前有多少个文件描述符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959465" cy="1325880"/>
          </a:xfrm>
        </p:spPr>
        <p:txBody>
          <a:bodyPr/>
          <a:p>
            <a:r>
              <a:rPr lang="en-US" altLang="zh-CN"/>
              <a:t>sendmsg</a:t>
            </a:r>
            <a:r>
              <a:rPr lang="zh-CN" altLang="en-US"/>
              <a:t>的使用</a:t>
            </a:r>
            <a:r>
              <a:rPr lang="en-US" altLang="zh-CN"/>
              <a:t> —— </a:t>
            </a:r>
            <a:r>
              <a:rPr lang="zh-CN" altLang="en-US"/>
              <a:t>重点在结构体</a:t>
            </a:r>
            <a:r>
              <a:rPr lang="en-US" altLang="zh-CN"/>
              <a:t>msghdr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8950" y="1604645"/>
            <a:ext cx="6857365" cy="3270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336030" y="2289175"/>
            <a:ext cx="5662930" cy="19958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8950" y="2317750"/>
            <a:ext cx="5539105" cy="1967230"/>
          </a:xfrm>
          <a:prstGeom prst="rect">
            <a:avLst/>
          </a:prstGeom>
        </p:spPr>
      </p:pic>
      <p:sp>
        <p:nvSpPr>
          <p:cNvPr id="7" name="文本框 6"/>
          <p:cNvSpPr txBox="1"/>
          <p:nvPr>
            <p:custDataLst>
              <p:tags r:id="rId6"/>
            </p:custDataLst>
          </p:nvPr>
        </p:nvSpPr>
        <p:spPr>
          <a:xfrm>
            <a:off x="488950" y="4710430"/>
            <a:ext cx="508190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第一组参数，套接口地址成员（</a:t>
            </a:r>
            <a:r>
              <a:rPr lang="zh-CN" altLang="en-US">
                <a:solidFill>
                  <a:schemeClr val="accent4"/>
                </a:solidFill>
              </a:rPr>
              <a:t>未使用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第二组参数，</a:t>
            </a:r>
            <a:r>
              <a:rPr lang="en-US" altLang="zh-CN"/>
              <a:t>IO</a:t>
            </a:r>
            <a:r>
              <a:rPr lang="zh-CN" altLang="en-US"/>
              <a:t>向量缓冲区（聚集写，</a:t>
            </a:r>
            <a:r>
              <a:rPr lang="zh-CN" altLang="en-US">
                <a:solidFill>
                  <a:srgbClr val="FF0000"/>
                </a:solidFill>
              </a:rPr>
              <a:t>填充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第三组参数，附属数据缓冲区（</a:t>
            </a:r>
            <a:r>
              <a:rPr lang="zh-CN" altLang="en-US">
                <a:solidFill>
                  <a:srgbClr val="FF0000"/>
                </a:solidFill>
              </a:rPr>
              <a:t>填充</a:t>
            </a:r>
            <a:r>
              <a:rPr lang="zh-CN" altLang="en-US"/>
              <a:t>）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l"/>
            </a:pPr>
            <a:r>
              <a:rPr lang="zh-CN" altLang="en-US"/>
              <a:t>第四组参数，接收信息标记位（</a:t>
            </a:r>
            <a:r>
              <a:rPr lang="zh-CN" altLang="en-US">
                <a:solidFill>
                  <a:schemeClr val="accent4"/>
                </a:solidFill>
              </a:rPr>
              <a:t>未使用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7"/>
            </p:custDataLst>
          </p:nvPr>
        </p:nvSpPr>
        <p:spPr>
          <a:xfrm>
            <a:off x="6216015" y="4642485"/>
            <a:ext cx="5380990" cy="1476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第二组成员</a:t>
            </a:r>
            <a:r>
              <a:rPr lang="zh-CN" altLang="en-US"/>
              <a:t>的</a:t>
            </a:r>
            <a:r>
              <a:rPr lang="en-US" altLang="zh-CN"/>
              <a:t>msg_iovlen</a:t>
            </a:r>
            <a:r>
              <a:rPr lang="zh-CN" altLang="en-US"/>
              <a:t>指的是数组元素的个数</a:t>
            </a:r>
            <a:endParaRPr lang="zh-CN" altLang="en-US"/>
          </a:p>
          <a:p>
            <a:r>
              <a:rPr lang="zh-CN" altLang="en-US">
                <a:solidFill>
                  <a:srgbClr val="FF0000"/>
                </a:solidFill>
              </a:rPr>
              <a:t>第三组成员</a:t>
            </a:r>
            <a:r>
              <a:rPr lang="zh-CN" altLang="en-US"/>
              <a:t>的</a:t>
            </a:r>
            <a:r>
              <a:rPr lang="en-US" altLang="zh-CN"/>
              <a:t>msg_controllen</a:t>
            </a:r>
            <a:r>
              <a:rPr lang="zh-CN" altLang="en-US"/>
              <a:t>指的是控制信息所占用</a:t>
            </a:r>
            <a:endParaRPr lang="zh-CN" altLang="en-US"/>
          </a:p>
          <a:p>
            <a:r>
              <a:rPr lang="zh-CN" altLang="en-US"/>
              <a:t>的</a:t>
            </a:r>
            <a:r>
              <a:rPr lang="zh-CN" altLang="en-US">
                <a:solidFill>
                  <a:srgbClr val="FF0000"/>
                </a:solidFill>
              </a:rPr>
              <a:t>总字节数</a:t>
            </a:r>
            <a:r>
              <a:rPr lang="zh-CN" altLang="en-US"/>
              <a:t>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在我们的使用中，控制信息用</a:t>
            </a:r>
            <a:r>
              <a:rPr lang="en-US" altLang="zh-CN">
                <a:solidFill>
                  <a:srgbClr val="FF0000"/>
                </a:solidFill>
              </a:rPr>
              <a:t>cmsghdr</a:t>
            </a:r>
            <a:r>
              <a:rPr lang="zh-CN" altLang="en-US"/>
              <a:t>结构体来填充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3" name="墨迹 2"/>
              <p14:cNvContentPartPr/>
              <p14:nvPr/>
            </p14:nvContentPartPr>
            <p14:xfrm>
              <a:off x="6116320" y="3130550"/>
              <a:ext cx="426720" cy="167640"/>
            </p14:xfrm>
          </p:contentPart>
        </mc:Choice>
        <mc:Fallback xmlns="">
          <p:pic>
            <p:nvPicPr>
              <p:cNvPr id="3" name="墨迹 2"/>
            </p:nvPicPr>
            <p:blipFill>
              <a:blip r:embed="rId9"/>
            </p:blipFill>
            <p:spPr>
              <a:xfrm>
                <a:off x="6116320" y="3130550"/>
                <a:ext cx="426720" cy="16764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9" name="墨迹 8"/>
              <p14:cNvContentPartPr/>
              <p14:nvPr/>
            </p14:nvContentPartPr>
            <p14:xfrm>
              <a:off x="6155690" y="3529965"/>
              <a:ext cx="400050" cy="16764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11"/>
            </p:blipFill>
            <p:spPr>
              <a:xfrm>
                <a:off x="6155690" y="3529965"/>
                <a:ext cx="400050" cy="16764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7" name="图片 3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6245" y="3531870"/>
            <a:ext cx="5750560" cy="219392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结构体</a:t>
            </a:r>
            <a:r>
              <a:rPr lang="en-US" altLang="zh-CN"/>
              <a:t>struct </a:t>
            </a:r>
            <a:r>
              <a:rPr lang="en-US" altLang="zh-CN">
                <a:solidFill>
                  <a:srgbClr val="FF0000"/>
                </a:solidFill>
              </a:rPr>
              <a:t>iovec</a:t>
            </a:r>
            <a:r>
              <a:rPr lang="zh-CN" altLang="en-US"/>
              <a:t>的使用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9470" y="1845310"/>
            <a:ext cx="10515600" cy="4351338"/>
          </a:xfrm>
        </p:spPr>
        <p:txBody>
          <a:bodyPr/>
          <a:p>
            <a:r>
              <a:rPr lang="en-US" altLang="zh-CN"/>
              <a:t>writev</a:t>
            </a:r>
            <a:endParaRPr lang="en-US" altLang="zh-CN"/>
          </a:p>
          <a:p>
            <a:r>
              <a:rPr lang="en-US" altLang="zh-CN"/>
              <a:t>readv</a:t>
            </a:r>
            <a:endParaRPr lang="en-US" altLang="zh-CN"/>
          </a:p>
        </p:txBody>
      </p:sp>
      <p:sp>
        <p:nvSpPr>
          <p:cNvPr id="10" name="矩形 9"/>
          <p:cNvSpPr/>
          <p:nvPr/>
        </p:nvSpPr>
        <p:spPr>
          <a:xfrm>
            <a:off x="7982585" y="1694180"/>
            <a:ext cx="115506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7982585" y="2246630"/>
            <a:ext cx="1155065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7982585" y="3903980"/>
            <a:ext cx="1155065" cy="77152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......</a:t>
            </a:r>
            <a:endParaRPr lang="en-US" altLang="zh-CN"/>
          </a:p>
        </p:txBody>
      </p:sp>
      <p:sp>
        <p:nvSpPr>
          <p:cNvPr id="14" name="矩形 13"/>
          <p:cNvSpPr/>
          <p:nvPr/>
        </p:nvSpPr>
        <p:spPr>
          <a:xfrm>
            <a:off x="7982585" y="2799080"/>
            <a:ext cx="115506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982585" y="3351530"/>
            <a:ext cx="1155065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82585" y="4675505"/>
            <a:ext cx="115506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7982585" y="5227955"/>
            <a:ext cx="1155065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5958840" y="1756410"/>
            <a:ext cx="212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msg_iov[0].iov_base</a:t>
            </a:r>
            <a:endParaRPr lang="en-US" altLang="zh-CN"/>
          </a:p>
        </p:txBody>
      </p:sp>
      <p:sp>
        <p:nvSpPr>
          <p:cNvPr id="19" name="文本框 18"/>
          <p:cNvSpPr txBox="1"/>
          <p:nvPr/>
        </p:nvSpPr>
        <p:spPr>
          <a:xfrm>
            <a:off x="5958840" y="2338705"/>
            <a:ext cx="196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msg_iov[0].iov_len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6024245" y="2943860"/>
            <a:ext cx="21266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msg_iov[1].iov_base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6045200" y="3443605"/>
            <a:ext cx="196532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msg_iov[1].iov_len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5832475" y="4733290"/>
            <a:ext cx="283146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msg_iov[iovcnt-1].iov_base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5752465" y="5278755"/>
            <a:ext cx="26701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/>
              <a:t>msg_iov[</a:t>
            </a:r>
            <a:r>
              <a:rPr lang="en-US" altLang="zh-CN">
                <a:sym typeface="+mn-ea"/>
              </a:rPr>
              <a:t>iovcnt-1</a:t>
            </a:r>
            <a:r>
              <a:rPr lang="en-US" altLang="zh-CN"/>
              <a:t>].iov_len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10010775" y="1725930"/>
            <a:ext cx="1614170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缓冲区</a:t>
            </a:r>
            <a:r>
              <a:rPr lang="en-US" altLang="zh-CN"/>
              <a:t>0</a:t>
            </a:r>
            <a:endParaRPr lang="en-US" altLang="zh-CN"/>
          </a:p>
        </p:txBody>
      </p:sp>
      <p:cxnSp>
        <p:nvCxnSpPr>
          <p:cNvPr id="25" name="直接箭头连接符 24"/>
          <p:cNvCxnSpPr>
            <a:stCxn id="10" idx="3"/>
            <a:endCxn id="24" idx="1"/>
          </p:cNvCxnSpPr>
          <p:nvPr/>
        </p:nvCxnSpPr>
        <p:spPr>
          <a:xfrm>
            <a:off x="9137650" y="1970405"/>
            <a:ext cx="8731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左大括号 25"/>
          <p:cNvSpPr/>
          <p:nvPr/>
        </p:nvSpPr>
        <p:spPr>
          <a:xfrm rot="16200000">
            <a:off x="10742295" y="1524635"/>
            <a:ext cx="151130" cy="1614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10553065" y="244919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长度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10067925" y="2854325"/>
            <a:ext cx="1614170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缓冲区</a:t>
            </a:r>
            <a:r>
              <a:rPr lang="en-US" altLang="zh-CN"/>
              <a:t>1</a:t>
            </a:r>
            <a:endParaRPr lang="en-US" altLang="zh-CN"/>
          </a:p>
        </p:txBody>
      </p:sp>
      <p:cxnSp>
        <p:nvCxnSpPr>
          <p:cNvPr id="30" name="直接箭头连接符 29"/>
          <p:cNvCxnSpPr>
            <a:endCxn id="29" idx="1"/>
          </p:cNvCxnSpPr>
          <p:nvPr/>
        </p:nvCxnSpPr>
        <p:spPr>
          <a:xfrm>
            <a:off x="9194800" y="3098800"/>
            <a:ext cx="8731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左大括号 30"/>
          <p:cNvSpPr/>
          <p:nvPr/>
        </p:nvSpPr>
        <p:spPr>
          <a:xfrm rot="16200000">
            <a:off x="10799445" y="2648585"/>
            <a:ext cx="151130" cy="1614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10610215" y="35731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长度</a:t>
            </a:r>
            <a:endParaRPr lang="zh-CN" altLang="en-US"/>
          </a:p>
        </p:txBody>
      </p:sp>
      <p:sp>
        <p:nvSpPr>
          <p:cNvPr id="33" name="矩形 32"/>
          <p:cNvSpPr/>
          <p:nvPr/>
        </p:nvSpPr>
        <p:spPr>
          <a:xfrm>
            <a:off x="10010140" y="4789170"/>
            <a:ext cx="1614170" cy="4895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缓冲区</a:t>
            </a:r>
            <a:r>
              <a:rPr lang="en-US" altLang="zh-CN"/>
              <a:t>n-1</a:t>
            </a:r>
            <a:endParaRPr lang="en-US" altLang="zh-CN"/>
          </a:p>
        </p:txBody>
      </p:sp>
      <p:cxnSp>
        <p:nvCxnSpPr>
          <p:cNvPr id="34" name="直接箭头连接符 33"/>
          <p:cNvCxnSpPr>
            <a:endCxn id="33" idx="1"/>
          </p:cNvCxnSpPr>
          <p:nvPr/>
        </p:nvCxnSpPr>
        <p:spPr>
          <a:xfrm>
            <a:off x="9137015" y="5033645"/>
            <a:ext cx="873125" cy="6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左大括号 34"/>
          <p:cNvSpPr/>
          <p:nvPr/>
        </p:nvSpPr>
        <p:spPr>
          <a:xfrm rot="16200000">
            <a:off x="10741660" y="4587875"/>
            <a:ext cx="151130" cy="161480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10552430" y="5512435"/>
            <a:ext cx="1000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长度</a:t>
            </a:r>
            <a:r>
              <a:rPr lang="en-US" altLang="zh-CN"/>
              <a:t>n-1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10403840" y="192405"/>
            <a:ext cx="1325880" cy="36830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第二组成员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982585" y="1692275"/>
            <a:ext cx="1155065" cy="5524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7982585" y="2250440"/>
            <a:ext cx="1155065" cy="55245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>
            <a:off x="7818755" y="1687830"/>
            <a:ext cx="75565" cy="1076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>
            <a:off x="7778750" y="2817495"/>
            <a:ext cx="75565" cy="1076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>
            <a:off x="7743190" y="4675505"/>
            <a:ext cx="75565" cy="107632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158875" y="5751830"/>
            <a:ext cx="3687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struct iovec * </a:t>
            </a:r>
            <a:r>
              <a:rPr lang="en-US" altLang="zh-CN">
                <a:solidFill>
                  <a:srgbClr val="FF0000"/>
                </a:solidFill>
              </a:rPr>
              <a:t>msg_iov</a:t>
            </a:r>
            <a:r>
              <a:rPr lang="en-US" altLang="zh-CN"/>
              <a:t>;</a:t>
            </a:r>
            <a:endParaRPr lang="en-US" altLang="zh-CN"/>
          </a:p>
          <a:p>
            <a:r>
              <a:rPr lang="en-US" altLang="zh-CN"/>
              <a:t>size_t</a:t>
            </a:r>
            <a:r>
              <a:rPr lang="en-US" altLang="zh-CN">
                <a:solidFill>
                  <a:srgbClr val="FF0000"/>
                </a:solidFill>
              </a:rPr>
              <a:t> msg_iovlen</a:t>
            </a:r>
            <a:r>
              <a:rPr lang="en-US" altLang="zh-CN"/>
              <a:t>;//</a:t>
            </a:r>
            <a:r>
              <a:rPr lang="zh-CN" altLang="en-US"/>
              <a:t>元素的个数，</a:t>
            </a:r>
            <a:endParaRPr lang="zh-CN" altLang="en-US"/>
          </a:p>
          <a:p>
            <a:r>
              <a:rPr lang="en-US" altLang="zh-CN"/>
              <a:t>	             //</a:t>
            </a:r>
            <a:r>
              <a:rPr lang="zh-CN" altLang="en-US"/>
              <a:t>即</a:t>
            </a:r>
            <a:r>
              <a:rPr lang="zh-CN" altLang="en-US">
                <a:solidFill>
                  <a:srgbClr val="FF0000"/>
                </a:solidFill>
              </a:rPr>
              <a:t>缓冲区的个数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7135495" y="927100"/>
            <a:ext cx="734695" cy="6832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99350" y="748665"/>
            <a:ext cx="102870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msg_iov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419350" y="1888490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聚集写，是一个系统调用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10222865" y="1224915"/>
            <a:ext cx="1564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如果使用</a:t>
            </a:r>
            <a:r>
              <a:rPr lang="en-US" altLang="zh-CN"/>
              <a:t>send</a:t>
            </a:r>
            <a:endParaRPr lang="en-US" altLang="zh-CN"/>
          </a:p>
        </p:txBody>
      </p:sp>
      <p:pic>
        <p:nvPicPr>
          <p:cNvPr id="41" name="图片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845" y="3006090"/>
            <a:ext cx="5694045" cy="337820"/>
          </a:xfrm>
          <a:prstGeom prst="rect">
            <a:avLst/>
          </a:prstGeom>
        </p:spPr>
      </p:pic>
      <p:sp>
        <p:nvSpPr>
          <p:cNvPr id="42" name="文本框 41"/>
          <p:cNvSpPr txBox="1"/>
          <p:nvPr/>
        </p:nvSpPr>
        <p:spPr>
          <a:xfrm>
            <a:off x="2369820" y="2408555"/>
            <a:ext cx="2697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分散读，是一个系统调用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聚集写</a:t>
            </a:r>
            <a:r>
              <a:rPr lang="zh-CN" altLang="en-US"/>
              <a:t>的测试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09650" y="1510030"/>
            <a:ext cx="5461000" cy="4451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56895" y="335280"/>
            <a:ext cx="10515600" cy="1325563"/>
          </a:xfrm>
        </p:spPr>
        <p:txBody>
          <a:bodyPr/>
          <a:p>
            <a:r>
              <a:rPr lang="zh-CN" altLang="en-US"/>
              <a:t>分散读</a:t>
            </a:r>
            <a:endParaRPr lang="zh-CN" altLang="en-US"/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5585" y="1617345"/>
            <a:ext cx="5057140" cy="3808730"/>
          </a:xfrm>
          <a:prstGeom prst="rect">
            <a:avLst/>
          </a:prstGeom>
        </p:spPr>
      </p:pic>
      <p:graphicFrame>
        <p:nvGraphicFramePr>
          <p:cNvPr id="16" name="表格 15"/>
          <p:cNvGraphicFramePr/>
          <p:nvPr/>
        </p:nvGraphicFramePr>
        <p:xfrm>
          <a:off x="3076575" y="776605"/>
          <a:ext cx="8533765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  <a:gridCol w="71056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h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l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o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w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o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r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l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d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\0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直接箭头连接符 16"/>
          <p:cNvCxnSpPr/>
          <p:nvPr/>
        </p:nvCxnSpPr>
        <p:spPr>
          <a:xfrm>
            <a:off x="3342005" y="272415"/>
            <a:ext cx="29845" cy="4089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3265170" y="72390"/>
            <a:ext cx="9245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buff1</a:t>
            </a:r>
            <a:endParaRPr lang="en-US" altLang="zh-CN"/>
          </a:p>
        </p:txBody>
      </p:sp>
      <p:sp>
        <p:nvSpPr>
          <p:cNvPr id="19" name="右大括号 18"/>
          <p:cNvSpPr/>
          <p:nvPr/>
        </p:nvSpPr>
        <p:spPr>
          <a:xfrm rot="5400000">
            <a:off x="5121910" y="-711200"/>
            <a:ext cx="154305" cy="4082415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0" name="直接箭头连接符 19"/>
          <p:cNvCxnSpPr/>
          <p:nvPr/>
        </p:nvCxnSpPr>
        <p:spPr>
          <a:xfrm>
            <a:off x="7725410" y="157480"/>
            <a:ext cx="12700" cy="4984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7853045" y="46355"/>
            <a:ext cx="9836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buff2</a:t>
            </a:r>
            <a:endParaRPr lang="en-US" altLang="zh-CN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6590" y="2357120"/>
            <a:ext cx="5032375" cy="939165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8575" y="4092575"/>
            <a:ext cx="7016750" cy="246697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075" y="2840355"/>
            <a:ext cx="5219700" cy="20148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附属数据的填充</a:t>
            </a:r>
            <a:r>
              <a:rPr lang="en-US" altLang="zh-CN"/>
              <a:t>—— </a:t>
            </a:r>
            <a:r>
              <a:rPr lang="zh-CN" altLang="en-US"/>
              <a:t>结构体</a:t>
            </a:r>
            <a:r>
              <a:rPr lang="en-US" altLang="zh-CN"/>
              <a:t>struct </a:t>
            </a:r>
            <a:r>
              <a:rPr lang="en-US" altLang="zh-CN">
                <a:solidFill>
                  <a:srgbClr val="FF0000"/>
                </a:solidFill>
              </a:rPr>
              <a:t>cmsghdr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$ man cmsg</a:t>
            </a:r>
            <a:endParaRPr lang="en-US" altLang="zh-CN"/>
          </a:p>
          <a:p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730" y="1471295"/>
            <a:ext cx="6491605" cy="1447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941705" y="5177790"/>
            <a:ext cx="3531870" cy="11684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 sz="1400"/>
              <a:t>由于附属数据结构的复杂性，Linux系统</a:t>
            </a:r>
            <a:endParaRPr lang="zh-CN" altLang="en-US" sz="1400"/>
          </a:p>
          <a:p>
            <a:pPr algn="l"/>
            <a:r>
              <a:rPr lang="zh-CN" altLang="en-US" sz="1400"/>
              <a:t>提供了一系列的</a:t>
            </a:r>
            <a:r>
              <a:rPr lang="zh-CN" altLang="en-US" sz="1400">
                <a:solidFill>
                  <a:srgbClr val="FF0000"/>
                </a:solidFill>
              </a:rPr>
              <a:t>C宏</a:t>
            </a:r>
            <a:r>
              <a:rPr lang="zh-CN" altLang="en-US" sz="1400"/>
              <a:t>来简化我们的工作。</a:t>
            </a:r>
            <a:endParaRPr lang="zh-CN" altLang="en-US" sz="1400"/>
          </a:p>
          <a:p>
            <a:pPr algn="l"/>
            <a:r>
              <a:rPr lang="zh-CN" altLang="en-US" sz="1400"/>
              <a:t>另外，这些宏可以在不同的UNIX平台之间</a:t>
            </a:r>
            <a:endParaRPr lang="zh-CN" altLang="en-US" sz="1400"/>
          </a:p>
          <a:p>
            <a:pPr algn="l"/>
            <a:r>
              <a:rPr lang="zh-CN" altLang="en-US" sz="1400"/>
              <a:t>进行移植，并且采取了一些措施来防止</a:t>
            </a:r>
            <a:endParaRPr lang="zh-CN" altLang="en-US" sz="1400"/>
          </a:p>
          <a:p>
            <a:pPr algn="l"/>
            <a:r>
              <a:rPr lang="zh-CN" altLang="en-US" sz="1400"/>
              <a:t>将来的改变。</a:t>
            </a:r>
            <a:endParaRPr lang="zh-CN" altLang="en-US" sz="140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6610" y="3829050"/>
            <a:ext cx="4829175" cy="50038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5940" y="4679315"/>
            <a:ext cx="6652260" cy="2017395"/>
          </a:xfrm>
          <a:prstGeom prst="rect">
            <a:avLst/>
          </a:prstGeom>
        </p:spPr>
      </p:pic>
      <p:sp>
        <p:nvSpPr>
          <p:cNvPr id="38" name="文本框 37"/>
          <p:cNvSpPr txBox="1"/>
          <p:nvPr/>
        </p:nvSpPr>
        <p:spPr>
          <a:xfrm>
            <a:off x="10403840" y="192405"/>
            <a:ext cx="1325880" cy="368300"/>
          </a:xfrm>
          <a:prstGeom prst="rect">
            <a:avLst/>
          </a:prstGeom>
          <a:solidFill>
            <a:srgbClr val="00B0F0"/>
          </a:solidFill>
        </p:spPr>
        <p:txBody>
          <a:bodyPr wrap="non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第三组成员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4" name="任意多边形 3"/>
          <p:cNvSpPr/>
          <p:nvPr/>
        </p:nvSpPr>
        <p:spPr>
          <a:xfrm>
            <a:off x="5819140" y="3736340"/>
            <a:ext cx="3886835" cy="415290"/>
          </a:xfrm>
          <a:custGeom>
            <a:avLst/>
            <a:gdLst>
              <a:gd name="connisteX0" fmla="*/ 3886590 w 3886590"/>
              <a:gd name="connsiteY0" fmla="*/ 258938 h 415572"/>
              <a:gd name="connisteX1" fmla="*/ 3822455 w 3886590"/>
              <a:gd name="connsiteY1" fmla="*/ 258938 h 415572"/>
              <a:gd name="connisteX2" fmla="*/ 3744985 w 3886590"/>
              <a:gd name="connsiteY2" fmla="*/ 271638 h 415572"/>
              <a:gd name="connisteX3" fmla="*/ 3680215 w 3886590"/>
              <a:gd name="connsiteY3" fmla="*/ 284973 h 415572"/>
              <a:gd name="connisteX4" fmla="*/ 3616080 w 3886590"/>
              <a:gd name="connsiteY4" fmla="*/ 304023 h 415572"/>
              <a:gd name="connisteX5" fmla="*/ 3544960 w 3886590"/>
              <a:gd name="connsiteY5" fmla="*/ 316723 h 415572"/>
              <a:gd name="connisteX6" fmla="*/ 3468125 w 3886590"/>
              <a:gd name="connsiteY6" fmla="*/ 336408 h 415572"/>
              <a:gd name="connisteX7" fmla="*/ 3403355 w 3886590"/>
              <a:gd name="connsiteY7" fmla="*/ 342758 h 415572"/>
              <a:gd name="connisteX8" fmla="*/ 3338585 w 3886590"/>
              <a:gd name="connsiteY8" fmla="*/ 361808 h 415572"/>
              <a:gd name="connisteX9" fmla="*/ 3248415 w 3886590"/>
              <a:gd name="connsiteY9" fmla="*/ 361808 h 415572"/>
              <a:gd name="connisteX10" fmla="*/ 3177930 w 3886590"/>
              <a:gd name="connsiteY10" fmla="*/ 368793 h 415572"/>
              <a:gd name="connisteX11" fmla="*/ 3094110 w 3886590"/>
              <a:gd name="connsiteY11" fmla="*/ 381493 h 415572"/>
              <a:gd name="connisteX12" fmla="*/ 3022990 w 3886590"/>
              <a:gd name="connsiteY12" fmla="*/ 387843 h 415572"/>
              <a:gd name="connisteX13" fmla="*/ 2939170 w 3886590"/>
              <a:gd name="connsiteY13" fmla="*/ 387843 h 415572"/>
              <a:gd name="connisteX14" fmla="*/ 2849000 w 3886590"/>
              <a:gd name="connsiteY14" fmla="*/ 387843 h 415572"/>
              <a:gd name="connisteX15" fmla="*/ 2771530 w 3886590"/>
              <a:gd name="connsiteY15" fmla="*/ 387843 h 415572"/>
              <a:gd name="connisteX16" fmla="*/ 2694060 w 3886590"/>
              <a:gd name="connsiteY16" fmla="*/ 387843 h 415572"/>
              <a:gd name="connisteX17" fmla="*/ 2623575 w 3886590"/>
              <a:gd name="connsiteY17" fmla="*/ 375143 h 415572"/>
              <a:gd name="connisteX18" fmla="*/ 2552455 w 3886590"/>
              <a:gd name="connsiteY18" fmla="*/ 368793 h 415572"/>
              <a:gd name="connisteX19" fmla="*/ 2468635 w 3886590"/>
              <a:gd name="connsiteY19" fmla="*/ 368793 h 415572"/>
              <a:gd name="connisteX20" fmla="*/ 2384815 w 3886590"/>
              <a:gd name="connsiteY20" fmla="*/ 368793 h 415572"/>
              <a:gd name="connisteX21" fmla="*/ 2314330 w 3886590"/>
              <a:gd name="connsiteY21" fmla="*/ 368793 h 415572"/>
              <a:gd name="connisteX22" fmla="*/ 2236860 w 3886590"/>
              <a:gd name="connsiteY22" fmla="*/ 368793 h 415572"/>
              <a:gd name="connisteX23" fmla="*/ 2159390 w 3886590"/>
              <a:gd name="connsiteY23" fmla="*/ 381493 h 415572"/>
              <a:gd name="connisteX24" fmla="*/ 2088270 w 3886590"/>
              <a:gd name="connsiteY24" fmla="*/ 387843 h 415572"/>
              <a:gd name="connisteX25" fmla="*/ 2011435 w 3886590"/>
              <a:gd name="connsiteY25" fmla="*/ 387843 h 415572"/>
              <a:gd name="connisteX26" fmla="*/ 1933965 w 3886590"/>
              <a:gd name="connsiteY26" fmla="*/ 387843 h 415572"/>
              <a:gd name="connisteX27" fmla="*/ 1862845 w 3886590"/>
              <a:gd name="connsiteY27" fmla="*/ 387843 h 415572"/>
              <a:gd name="connisteX28" fmla="*/ 1791725 w 3886590"/>
              <a:gd name="connsiteY28" fmla="*/ 387843 h 415572"/>
              <a:gd name="connisteX29" fmla="*/ 1721240 w 3886590"/>
              <a:gd name="connsiteY29" fmla="*/ 387843 h 415572"/>
              <a:gd name="connisteX30" fmla="*/ 1650120 w 3886590"/>
              <a:gd name="connsiteY30" fmla="*/ 387843 h 415572"/>
              <a:gd name="connisteX31" fmla="*/ 1585985 w 3886590"/>
              <a:gd name="connsiteY31" fmla="*/ 387843 h 415572"/>
              <a:gd name="connisteX32" fmla="*/ 1514865 w 3886590"/>
              <a:gd name="connsiteY32" fmla="*/ 387843 h 415572"/>
              <a:gd name="connisteX33" fmla="*/ 1424695 w 3886590"/>
              <a:gd name="connsiteY33" fmla="*/ 387843 h 415572"/>
              <a:gd name="connisteX34" fmla="*/ 1359925 w 3886590"/>
              <a:gd name="connsiteY34" fmla="*/ 387843 h 415572"/>
              <a:gd name="connisteX35" fmla="*/ 1295790 w 3886590"/>
              <a:gd name="connsiteY35" fmla="*/ 387843 h 415572"/>
              <a:gd name="connisteX36" fmla="*/ 1211970 w 3886590"/>
              <a:gd name="connsiteY36" fmla="*/ 387843 h 415572"/>
              <a:gd name="connisteX37" fmla="*/ 1147200 w 3886590"/>
              <a:gd name="connsiteY37" fmla="*/ 387843 h 415572"/>
              <a:gd name="connisteX38" fmla="*/ 1083065 w 3886590"/>
              <a:gd name="connsiteY38" fmla="*/ 394193 h 415572"/>
              <a:gd name="connisteX39" fmla="*/ 1005595 w 3886590"/>
              <a:gd name="connsiteY39" fmla="*/ 413878 h 415572"/>
              <a:gd name="connisteX40" fmla="*/ 941460 w 3886590"/>
              <a:gd name="connsiteY40" fmla="*/ 413878 h 415572"/>
              <a:gd name="connisteX41" fmla="*/ 870340 w 3886590"/>
              <a:gd name="connsiteY41" fmla="*/ 413878 h 415572"/>
              <a:gd name="connisteX42" fmla="*/ 799220 w 3886590"/>
              <a:gd name="connsiteY42" fmla="*/ 413878 h 415572"/>
              <a:gd name="connisteX43" fmla="*/ 735085 w 3886590"/>
              <a:gd name="connsiteY43" fmla="*/ 407528 h 415572"/>
              <a:gd name="connisteX44" fmla="*/ 663965 w 3886590"/>
              <a:gd name="connsiteY44" fmla="*/ 394193 h 415572"/>
              <a:gd name="connisteX45" fmla="*/ 586495 w 3886590"/>
              <a:gd name="connsiteY45" fmla="*/ 394193 h 415572"/>
              <a:gd name="connisteX46" fmla="*/ 502675 w 3886590"/>
              <a:gd name="connsiteY46" fmla="*/ 381493 h 415572"/>
              <a:gd name="connisteX47" fmla="*/ 412505 w 3886590"/>
              <a:gd name="connsiteY47" fmla="*/ 375143 h 415572"/>
              <a:gd name="connisteX48" fmla="*/ 328685 w 3886590"/>
              <a:gd name="connsiteY48" fmla="*/ 355458 h 415572"/>
              <a:gd name="connisteX49" fmla="*/ 258200 w 3886590"/>
              <a:gd name="connsiteY49" fmla="*/ 342758 h 415572"/>
              <a:gd name="connisteX50" fmla="*/ 187080 w 3886590"/>
              <a:gd name="connsiteY50" fmla="*/ 336408 h 415572"/>
              <a:gd name="connisteX51" fmla="*/ 122310 w 3886590"/>
              <a:gd name="connsiteY51" fmla="*/ 336408 h 415572"/>
              <a:gd name="connisteX52" fmla="*/ 45475 w 3886590"/>
              <a:gd name="connsiteY52" fmla="*/ 310373 h 415572"/>
              <a:gd name="connisteX53" fmla="*/ 390 w 3886590"/>
              <a:gd name="connsiteY53" fmla="*/ 239888 h 415572"/>
              <a:gd name="connisteX54" fmla="*/ 64525 w 3886590"/>
              <a:gd name="connsiteY54" fmla="*/ 194803 h 415572"/>
              <a:gd name="connisteX55" fmla="*/ 129295 w 3886590"/>
              <a:gd name="connsiteY55" fmla="*/ 162418 h 415572"/>
              <a:gd name="connisteX56" fmla="*/ 206130 w 3886590"/>
              <a:gd name="connsiteY56" fmla="*/ 110983 h 415572"/>
              <a:gd name="connisteX57" fmla="*/ 270900 w 3886590"/>
              <a:gd name="connsiteY57" fmla="*/ 84948 h 415572"/>
              <a:gd name="connisteX58" fmla="*/ 354720 w 3886590"/>
              <a:gd name="connsiteY58" fmla="*/ 84948 h 415572"/>
              <a:gd name="connisteX59" fmla="*/ 418855 w 3886590"/>
              <a:gd name="connsiteY59" fmla="*/ 84948 h 415572"/>
              <a:gd name="connisteX60" fmla="*/ 496325 w 3886590"/>
              <a:gd name="connsiteY60" fmla="*/ 84948 h 415572"/>
              <a:gd name="connisteX61" fmla="*/ 561095 w 3886590"/>
              <a:gd name="connsiteY61" fmla="*/ 84948 h 415572"/>
              <a:gd name="connisteX62" fmla="*/ 644915 w 3886590"/>
              <a:gd name="connsiteY62" fmla="*/ 84948 h 415572"/>
              <a:gd name="connisteX63" fmla="*/ 728735 w 3886590"/>
              <a:gd name="connsiteY63" fmla="*/ 84948 h 415572"/>
              <a:gd name="connisteX64" fmla="*/ 792870 w 3886590"/>
              <a:gd name="connsiteY64" fmla="*/ 84948 h 415572"/>
              <a:gd name="connisteX65" fmla="*/ 857640 w 3886590"/>
              <a:gd name="connsiteY65" fmla="*/ 84948 h 415572"/>
              <a:gd name="connisteX66" fmla="*/ 928125 w 3886590"/>
              <a:gd name="connsiteY66" fmla="*/ 84948 h 415572"/>
              <a:gd name="connisteX67" fmla="*/ 999245 w 3886590"/>
              <a:gd name="connsiteY67" fmla="*/ 84948 h 415572"/>
              <a:gd name="connisteX68" fmla="*/ 1083065 w 3886590"/>
              <a:gd name="connsiteY68" fmla="*/ 78598 h 415572"/>
              <a:gd name="connisteX69" fmla="*/ 1179585 w 3886590"/>
              <a:gd name="connsiteY69" fmla="*/ 65898 h 415572"/>
              <a:gd name="connisteX70" fmla="*/ 1250705 w 3886590"/>
              <a:gd name="connsiteY70" fmla="*/ 58913 h 415572"/>
              <a:gd name="connisteX71" fmla="*/ 1366275 w 3886590"/>
              <a:gd name="connsiteY71" fmla="*/ 39863 h 415572"/>
              <a:gd name="connisteX72" fmla="*/ 1437395 w 3886590"/>
              <a:gd name="connsiteY72" fmla="*/ 27163 h 415572"/>
              <a:gd name="connisteX73" fmla="*/ 1508515 w 3886590"/>
              <a:gd name="connsiteY73" fmla="*/ 27163 h 415572"/>
              <a:gd name="connisteX74" fmla="*/ 1579000 w 3886590"/>
              <a:gd name="connsiteY74" fmla="*/ 27163 h 415572"/>
              <a:gd name="connisteX75" fmla="*/ 1656470 w 3886590"/>
              <a:gd name="connsiteY75" fmla="*/ 27163 h 415572"/>
              <a:gd name="connisteX76" fmla="*/ 1759975 w 3886590"/>
              <a:gd name="connsiteY76" fmla="*/ 27163 h 415572"/>
              <a:gd name="connisteX77" fmla="*/ 1830460 w 3886590"/>
              <a:gd name="connsiteY77" fmla="*/ 27163 h 415572"/>
              <a:gd name="connisteX78" fmla="*/ 1920630 w 3886590"/>
              <a:gd name="connsiteY78" fmla="*/ 27163 h 415572"/>
              <a:gd name="connisteX79" fmla="*/ 2004450 w 3886590"/>
              <a:gd name="connsiteY79" fmla="*/ 27163 h 415572"/>
              <a:gd name="connisteX80" fmla="*/ 2088270 w 3886590"/>
              <a:gd name="connsiteY80" fmla="*/ 27163 h 415572"/>
              <a:gd name="connisteX81" fmla="*/ 2185425 w 3886590"/>
              <a:gd name="connsiteY81" fmla="*/ 27163 h 415572"/>
              <a:gd name="connisteX82" fmla="*/ 2262260 w 3886590"/>
              <a:gd name="connsiteY82" fmla="*/ 20178 h 415572"/>
              <a:gd name="connisteX83" fmla="*/ 2339730 w 3886590"/>
              <a:gd name="connsiteY83" fmla="*/ 7478 h 415572"/>
              <a:gd name="connisteX84" fmla="*/ 2410850 w 3886590"/>
              <a:gd name="connsiteY84" fmla="*/ 1128 h 415572"/>
              <a:gd name="connisteX85" fmla="*/ 2474985 w 3886590"/>
              <a:gd name="connsiteY85" fmla="*/ 1128 h 415572"/>
              <a:gd name="connisteX86" fmla="*/ 2539755 w 3886590"/>
              <a:gd name="connsiteY86" fmla="*/ 1128 h 415572"/>
              <a:gd name="connisteX87" fmla="*/ 2603890 w 3886590"/>
              <a:gd name="connsiteY87" fmla="*/ 1128 h 415572"/>
              <a:gd name="connisteX88" fmla="*/ 2675010 w 3886590"/>
              <a:gd name="connsiteY88" fmla="*/ 1128 h 415572"/>
              <a:gd name="connisteX89" fmla="*/ 2739780 w 3886590"/>
              <a:gd name="connsiteY89" fmla="*/ 1128 h 415572"/>
              <a:gd name="connisteX90" fmla="*/ 2803915 w 3886590"/>
              <a:gd name="connsiteY90" fmla="*/ 1128 h 415572"/>
              <a:gd name="connisteX91" fmla="*/ 2887735 w 3886590"/>
              <a:gd name="connsiteY91" fmla="*/ 1128 h 415572"/>
              <a:gd name="connisteX92" fmla="*/ 2971555 w 3886590"/>
              <a:gd name="connsiteY92" fmla="*/ 1128 h 415572"/>
              <a:gd name="connisteX93" fmla="*/ 3035690 w 3886590"/>
              <a:gd name="connsiteY93" fmla="*/ 1128 h 415572"/>
              <a:gd name="connisteX94" fmla="*/ 3119510 w 3886590"/>
              <a:gd name="connsiteY94" fmla="*/ 1128 h 415572"/>
              <a:gd name="connisteX95" fmla="*/ 3209680 w 3886590"/>
              <a:gd name="connsiteY95" fmla="*/ 13828 h 415572"/>
              <a:gd name="connisteX96" fmla="*/ 3274450 w 3886590"/>
              <a:gd name="connsiteY96" fmla="*/ 20178 h 415572"/>
              <a:gd name="connisteX97" fmla="*/ 3338585 w 3886590"/>
              <a:gd name="connsiteY97" fmla="*/ 27163 h 415572"/>
              <a:gd name="connisteX98" fmla="*/ 3403355 w 3886590"/>
              <a:gd name="connsiteY98" fmla="*/ 39863 h 415572"/>
              <a:gd name="connisteX99" fmla="*/ 3480825 w 3886590"/>
              <a:gd name="connsiteY99" fmla="*/ 39863 h 415572"/>
              <a:gd name="connisteX100" fmla="*/ 3551310 w 3886590"/>
              <a:gd name="connsiteY100" fmla="*/ 46213 h 415572"/>
              <a:gd name="connisteX101" fmla="*/ 3616080 w 3886590"/>
              <a:gd name="connsiteY101" fmla="*/ 84948 h 415572"/>
              <a:gd name="connisteX102" fmla="*/ 3693550 w 3886590"/>
              <a:gd name="connsiteY102" fmla="*/ 110983 h 415572"/>
              <a:gd name="connisteX103" fmla="*/ 3757685 w 3886590"/>
              <a:gd name="connsiteY103" fmla="*/ 149083 h 415572"/>
              <a:gd name="connisteX104" fmla="*/ 3790070 w 3886590"/>
              <a:gd name="connsiteY104" fmla="*/ 213853 h 415572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</a:cxnLst>
            <a:rect l="l" t="t" r="r" b="b"/>
            <a:pathLst>
              <a:path w="3886590" h="415572">
                <a:moveTo>
                  <a:pt x="3886590" y="258939"/>
                </a:moveTo>
                <a:cubicBezTo>
                  <a:pt x="3875160" y="258939"/>
                  <a:pt x="3851030" y="256399"/>
                  <a:pt x="3822455" y="258939"/>
                </a:cubicBezTo>
                <a:cubicBezTo>
                  <a:pt x="3793880" y="261479"/>
                  <a:pt x="3773560" y="266559"/>
                  <a:pt x="3744985" y="271639"/>
                </a:cubicBezTo>
                <a:cubicBezTo>
                  <a:pt x="3716410" y="276719"/>
                  <a:pt x="3706250" y="278624"/>
                  <a:pt x="3680215" y="284974"/>
                </a:cubicBezTo>
                <a:cubicBezTo>
                  <a:pt x="3654180" y="291324"/>
                  <a:pt x="3643385" y="297674"/>
                  <a:pt x="3616080" y="304024"/>
                </a:cubicBezTo>
                <a:cubicBezTo>
                  <a:pt x="3588775" y="310374"/>
                  <a:pt x="3574805" y="310374"/>
                  <a:pt x="3544960" y="316724"/>
                </a:cubicBezTo>
                <a:cubicBezTo>
                  <a:pt x="3515115" y="323074"/>
                  <a:pt x="3496700" y="331329"/>
                  <a:pt x="3468125" y="336409"/>
                </a:cubicBezTo>
                <a:cubicBezTo>
                  <a:pt x="3439550" y="341489"/>
                  <a:pt x="3429390" y="337679"/>
                  <a:pt x="3403355" y="342759"/>
                </a:cubicBezTo>
                <a:cubicBezTo>
                  <a:pt x="3377320" y="347839"/>
                  <a:pt x="3369700" y="357999"/>
                  <a:pt x="3338585" y="361809"/>
                </a:cubicBezTo>
                <a:cubicBezTo>
                  <a:pt x="3307470" y="365619"/>
                  <a:pt x="3280800" y="360539"/>
                  <a:pt x="3248415" y="361809"/>
                </a:cubicBezTo>
                <a:cubicBezTo>
                  <a:pt x="3216030" y="363079"/>
                  <a:pt x="3209045" y="364984"/>
                  <a:pt x="3177930" y="368794"/>
                </a:cubicBezTo>
                <a:cubicBezTo>
                  <a:pt x="3146815" y="372604"/>
                  <a:pt x="3125225" y="377684"/>
                  <a:pt x="3094110" y="381494"/>
                </a:cubicBezTo>
                <a:cubicBezTo>
                  <a:pt x="3062995" y="385304"/>
                  <a:pt x="3054105" y="386574"/>
                  <a:pt x="3022990" y="387844"/>
                </a:cubicBezTo>
                <a:cubicBezTo>
                  <a:pt x="2991875" y="389114"/>
                  <a:pt x="2974095" y="387844"/>
                  <a:pt x="2939170" y="387844"/>
                </a:cubicBezTo>
                <a:cubicBezTo>
                  <a:pt x="2904245" y="387844"/>
                  <a:pt x="2882655" y="387844"/>
                  <a:pt x="2849000" y="387844"/>
                </a:cubicBezTo>
                <a:cubicBezTo>
                  <a:pt x="2815345" y="387844"/>
                  <a:pt x="2802645" y="387844"/>
                  <a:pt x="2771530" y="387844"/>
                </a:cubicBezTo>
                <a:cubicBezTo>
                  <a:pt x="2740415" y="387844"/>
                  <a:pt x="2723905" y="390384"/>
                  <a:pt x="2694060" y="387844"/>
                </a:cubicBezTo>
                <a:cubicBezTo>
                  <a:pt x="2664215" y="385304"/>
                  <a:pt x="2652150" y="378954"/>
                  <a:pt x="2623575" y="375144"/>
                </a:cubicBezTo>
                <a:cubicBezTo>
                  <a:pt x="2595000" y="371334"/>
                  <a:pt x="2583570" y="370064"/>
                  <a:pt x="2552455" y="368794"/>
                </a:cubicBezTo>
                <a:cubicBezTo>
                  <a:pt x="2521340" y="367524"/>
                  <a:pt x="2502290" y="368794"/>
                  <a:pt x="2468635" y="368794"/>
                </a:cubicBezTo>
                <a:cubicBezTo>
                  <a:pt x="2434980" y="368794"/>
                  <a:pt x="2415930" y="368794"/>
                  <a:pt x="2384815" y="368794"/>
                </a:cubicBezTo>
                <a:cubicBezTo>
                  <a:pt x="2353700" y="368794"/>
                  <a:pt x="2344175" y="368794"/>
                  <a:pt x="2314330" y="368794"/>
                </a:cubicBezTo>
                <a:cubicBezTo>
                  <a:pt x="2284485" y="368794"/>
                  <a:pt x="2267975" y="366254"/>
                  <a:pt x="2236860" y="368794"/>
                </a:cubicBezTo>
                <a:cubicBezTo>
                  <a:pt x="2205745" y="371334"/>
                  <a:pt x="2189235" y="377684"/>
                  <a:pt x="2159390" y="381494"/>
                </a:cubicBezTo>
                <a:cubicBezTo>
                  <a:pt x="2129545" y="385304"/>
                  <a:pt x="2118115" y="386574"/>
                  <a:pt x="2088270" y="387844"/>
                </a:cubicBezTo>
                <a:cubicBezTo>
                  <a:pt x="2058425" y="389114"/>
                  <a:pt x="2042550" y="387844"/>
                  <a:pt x="2011435" y="387844"/>
                </a:cubicBezTo>
                <a:cubicBezTo>
                  <a:pt x="1980320" y="387844"/>
                  <a:pt x="1963810" y="387844"/>
                  <a:pt x="1933965" y="387844"/>
                </a:cubicBezTo>
                <a:cubicBezTo>
                  <a:pt x="1904120" y="387844"/>
                  <a:pt x="1891420" y="387844"/>
                  <a:pt x="1862845" y="387844"/>
                </a:cubicBezTo>
                <a:cubicBezTo>
                  <a:pt x="1834270" y="387844"/>
                  <a:pt x="1820300" y="387844"/>
                  <a:pt x="1791725" y="387844"/>
                </a:cubicBezTo>
                <a:cubicBezTo>
                  <a:pt x="1763150" y="387844"/>
                  <a:pt x="1749815" y="387844"/>
                  <a:pt x="1721240" y="387844"/>
                </a:cubicBezTo>
                <a:cubicBezTo>
                  <a:pt x="1692665" y="387844"/>
                  <a:pt x="1677425" y="387844"/>
                  <a:pt x="1650120" y="387844"/>
                </a:cubicBezTo>
                <a:cubicBezTo>
                  <a:pt x="1622815" y="387844"/>
                  <a:pt x="1613290" y="387844"/>
                  <a:pt x="1585985" y="387844"/>
                </a:cubicBezTo>
                <a:cubicBezTo>
                  <a:pt x="1558680" y="387844"/>
                  <a:pt x="1547250" y="387844"/>
                  <a:pt x="1514865" y="387844"/>
                </a:cubicBezTo>
                <a:cubicBezTo>
                  <a:pt x="1482480" y="387844"/>
                  <a:pt x="1455810" y="387844"/>
                  <a:pt x="1424695" y="387844"/>
                </a:cubicBezTo>
                <a:cubicBezTo>
                  <a:pt x="1393580" y="387844"/>
                  <a:pt x="1385960" y="387844"/>
                  <a:pt x="1359925" y="387844"/>
                </a:cubicBezTo>
                <a:cubicBezTo>
                  <a:pt x="1333890" y="387844"/>
                  <a:pt x="1325635" y="387844"/>
                  <a:pt x="1295790" y="387844"/>
                </a:cubicBezTo>
                <a:cubicBezTo>
                  <a:pt x="1265945" y="387844"/>
                  <a:pt x="1241815" y="387844"/>
                  <a:pt x="1211970" y="387844"/>
                </a:cubicBezTo>
                <a:cubicBezTo>
                  <a:pt x="1182125" y="387844"/>
                  <a:pt x="1173235" y="386574"/>
                  <a:pt x="1147200" y="387844"/>
                </a:cubicBezTo>
                <a:cubicBezTo>
                  <a:pt x="1121165" y="389114"/>
                  <a:pt x="1111640" y="389114"/>
                  <a:pt x="1083065" y="394194"/>
                </a:cubicBezTo>
                <a:cubicBezTo>
                  <a:pt x="1054490" y="399274"/>
                  <a:pt x="1034170" y="410069"/>
                  <a:pt x="1005595" y="413879"/>
                </a:cubicBezTo>
                <a:cubicBezTo>
                  <a:pt x="977020" y="417689"/>
                  <a:pt x="968765" y="413879"/>
                  <a:pt x="941460" y="413879"/>
                </a:cubicBezTo>
                <a:cubicBezTo>
                  <a:pt x="914155" y="413879"/>
                  <a:pt x="898915" y="413879"/>
                  <a:pt x="870340" y="413879"/>
                </a:cubicBezTo>
                <a:cubicBezTo>
                  <a:pt x="841765" y="413879"/>
                  <a:pt x="826525" y="415149"/>
                  <a:pt x="799220" y="413879"/>
                </a:cubicBezTo>
                <a:cubicBezTo>
                  <a:pt x="771915" y="412609"/>
                  <a:pt x="762390" y="411339"/>
                  <a:pt x="735085" y="407529"/>
                </a:cubicBezTo>
                <a:cubicBezTo>
                  <a:pt x="707780" y="403719"/>
                  <a:pt x="693810" y="396734"/>
                  <a:pt x="663965" y="394194"/>
                </a:cubicBezTo>
                <a:cubicBezTo>
                  <a:pt x="634120" y="391654"/>
                  <a:pt x="618880" y="396734"/>
                  <a:pt x="586495" y="394194"/>
                </a:cubicBezTo>
                <a:cubicBezTo>
                  <a:pt x="554110" y="391654"/>
                  <a:pt x="537600" y="385304"/>
                  <a:pt x="502675" y="381494"/>
                </a:cubicBezTo>
                <a:cubicBezTo>
                  <a:pt x="467750" y="377684"/>
                  <a:pt x="447430" y="380224"/>
                  <a:pt x="412505" y="375144"/>
                </a:cubicBezTo>
                <a:cubicBezTo>
                  <a:pt x="377580" y="370064"/>
                  <a:pt x="359800" y="361809"/>
                  <a:pt x="328685" y="355459"/>
                </a:cubicBezTo>
                <a:cubicBezTo>
                  <a:pt x="297570" y="349109"/>
                  <a:pt x="286775" y="346569"/>
                  <a:pt x="258200" y="342759"/>
                </a:cubicBezTo>
                <a:cubicBezTo>
                  <a:pt x="229625" y="338949"/>
                  <a:pt x="214385" y="337679"/>
                  <a:pt x="187080" y="336409"/>
                </a:cubicBezTo>
                <a:cubicBezTo>
                  <a:pt x="159775" y="335139"/>
                  <a:pt x="150885" y="341489"/>
                  <a:pt x="122310" y="336409"/>
                </a:cubicBezTo>
                <a:cubicBezTo>
                  <a:pt x="93735" y="331329"/>
                  <a:pt x="69605" y="329424"/>
                  <a:pt x="45475" y="310374"/>
                </a:cubicBezTo>
                <a:cubicBezTo>
                  <a:pt x="21345" y="291324"/>
                  <a:pt x="-3420" y="262749"/>
                  <a:pt x="390" y="239889"/>
                </a:cubicBezTo>
                <a:cubicBezTo>
                  <a:pt x="4200" y="217029"/>
                  <a:pt x="38490" y="210044"/>
                  <a:pt x="64525" y="194804"/>
                </a:cubicBezTo>
                <a:cubicBezTo>
                  <a:pt x="90560" y="179564"/>
                  <a:pt x="100720" y="178929"/>
                  <a:pt x="129295" y="162419"/>
                </a:cubicBezTo>
                <a:cubicBezTo>
                  <a:pt x="157870" y="145909"/>
                  <a:pt x="177555" y="126224"/>
                  <a:pt x="206130" y="110984"/>
                </a:cubicBezTo>
                <a:cubicBezTo>
                  <a:pt x="234705" y="95744"/>
                  <a:pt x="241055" y="90029"/>
                  <a:pt x="270900" y="84949"/>
                </a:cubicBezTo>
                <a:cubicBezTo>
                  <a:pt x="300745" y="79869"/>
                  <a:pt x="324875" y="84949"/>
                  <a:pt x="354720" y="84949"/>
                </a:cubicBezTo>
                <a:cubicBezTo>
                  <a:pt x="384565" y="84949"/>
                  <a:pt x="390280" y="84949"/>
                  <a:pt x="418855" y="84949"/>
                </a:cubicBezTo>
                <a:cubicBezTo>
                  <a:pt x="447430" y="84949"/>
                  <a:pt x="467750" y="84949"/>
                  <a:pt x="496325" y="84949"/>
                </a:cubicBezTo>
                <a:cubicBezTo>
                  <a:pt x="524900" y="84949"/>
                  <a:pt x="531250" y="84949"/>
                  <a:pt x="561095" y="84949"/>
                </a:cubicBezTo>
                <a:cubicBezTo>
                  <a:pt x="590940" y="84949"/>
                  <a:pt x="611260" y="84949"/>
                  <a:pt x="644915" y="84949"/>
                </a:cubicBezTo>
                <a:cubicBezTo>
                  <a:pt x="678570" y="84949"/>
                  <a:pt x="698890" y="84949"/>
                  <a:pt x="728735" y="84949"/>
                </a:cubicBezTo>
                <a:cubicBezTo>
                  <a:pt x="758580" y="84949"/>
                  <a:pt x="766835" y="84949"/>
                  <a:pt x="792870" y="84949"/>
                </a:cubicBezTo>
                <a:cubicBezTo>
                  <a:pt x="818905" y="84949"/>
                  <a:pt x="830335" y="84949"/>
                  <a:pt x="857640" y="84949"/>
                </a:cubicBezTo>
                <a:cubicBezTo>
                  <a:pt x="884945" y="84949"/>
                  <a:pt x="899550" y="84949"/>
                  <a:pt x="928125" y="84949"/>
                </a:cubicBezTo>
                <a:cubicBezTo>
                  <a:pt x="956700" y="84949"/>
                  <a:pt x="968130" y="86219"/>
                  <a:pt x="999245" y="84949"/>
                </a:cubicBezTo>
                <a:cubicBezTo>
                  <a:pt x="1030360" y="83679"/>
                  <a:pt x="1046870" y="82409"/>
                  <a:pt x="1083065" y="78599"/>
                </a:cubicBezTo>
                <a:cubicBezTo>
                  <a:pt x="1119260" y="74789"/>
                  <a:pt x="1145930" y="69709"/>
                  <a:pt x="1179585" y="65899"/>
                </a:cubicBezTo>
                <a:cubicBezTo>
                  <a:pt x="1213240" y="62089"/>
                  <a:pt x="1213240" y="63994"/>
                  <a:pt x="1250705" y="58914"/>
                </a:cubicBezTo>
                <a:cubicBezTo>
                  <a:pt x="1288170" y="53834"/>
                  <a:pt x="1328810" y="46214"/>
                  <a:pt x="1366275" y="39864"/>
                </a:cubicBezTo>
                <a:cubicBezTo>
                  <a:pt x="1403740" y="33514"/>
                  <a:pt x="1408820" y="29704"/>
                  <a:pt x="1437395" y="27164"/>
                </a:cubicBezTo>
                <a:cubicBezTo>
                  <a:pt x="1465970" y="24624"/>
                  <a:pt x="1479940" y="27164"/>
                  <a:pt x="1508515" y="27164"/>
                </a:cubicBezTo>
                <a:cubicBezTo>
                  <a:pt x="1537090" y="27164"/>
                  <a:pt x="1549155" y="27164"/>
                  <a:pt x="1579000" y="27164"/>
                </a:cubicBezTo>
                <a:cubicBezTo>
                  <a:pt x="1608845" y="27164"/>
                  <a:pt x="1620275" y="27164"/>
                  <a:pt x="1656470" y="27164"/>
                </a:cubicBezTo>
                <a:cubicBezTo>
                  <a:pt x="1692665" y="27164"/>
                  <a:pt x="1725050" y="27164"/>
                  <a:pt x="1759975" y="27164"/>
                </a:cubicBezTo>
                <a:cubicBezTo>
                  <a:pt x="1794900" y="27164"/>
                  <a:pt x="1798075" y="27164"/>
                  <a:pt x="1830460" y="27164"/>
                </a:cubicBezTo>
                <a:cubicBezTo>
                  <a:pt x="1862845" y="27164"/>
                  <a:pt x="1885705" y="27164"/>
                  <a:pt x="1920630" y="27164"/>
                </a:cubicBezTo>
                <a:cubicBezTo>
                  <a:pt x="1955555" y="27164"/>
                  <a:pt x="1970795" y="27164"/>
                  <a:pt x="2004450" y="27164"/>
                </a:cubicBezTo>
                <a:cubicBezTo>
                  <a:pt x="2038105" y="27164"/>
                  <a:pt x="2052075" y="27164"/>
                  <a:pt x="2088270" y="27164"/>
                </a:cubicBezTo>
                <a:cubicBezTo>
                  <a:pt x="2124465" y="27164"/>
                  <a:pt x="2150500" y="28434"/>
                  <a:pt x="2185425" y="27164"/>
                </a:cubicBezTo>
                <a:cubicBezTo>
                  <a:pt x="2220350" y="25894"/>
                  <a:pt x="2231145" y="23989"/>
                  <a:pt x="2262260" y="20179"/>
                </a:cubicBezTo>
                <a:cubicBezTo>
                  <a:pt x="2293375" y="16369"/>
                  <a:pt x="2309885" y="11289"/>
                  <a:pt x="2339730" y="7479"/>
                </a:cubicBezTo>
                <a:cubicBezTo>
                  <a:pt x="2369575" y="3669"/>
                  <a:pt x="2383545" y="2399"/>
                  <a:pt x="2410850" y="1129"/>
                </a:cubicBezTo>
                <a:cubicBezTo>
                  <a:pt x="2438155" y="-141"/>
                  <a:pt x="2448950" y="1129"/>
                  <a:pt x="2474985" y="1129"/>
                </a:cubicBezTo>
                <a:cubicBezTo>
                  <a:pt x="2501020" y="1129"/>
                  <a:pt x="2513720" y="1129"/>
                  <a:pt x="2539755" y="1129"/>
                </a:cubicBezTo>
                <a:cubicBezTo>
                  <a:pt x="2565790" y="1129"/>
                  <a:pt x="2576585" y="1129"/>
                  <a:pt x="2603890" y="1129"/>
                </a:cubicBezTo>
                <a:cubicBezTo>
                  <a:pt x="2631195" y="1129"/>
                  <a:pt x="2647705" y="1129"/>
                  <a:pt x="2675010" y="1129"/>
                </a:cubicBezTo>
                <a:cubicBezTo>
                  <a:pt x="2702315" y="1129"/>
                  <a:pt x="2713745" y="1129"/>
                  <a:pt x="2739780" y="1129"/>
                </a:cubicBezTo>
                <a:cubicBezTo>
                  <a:pt x="2765815" y="1129"/>
                  <a:pt x="2774070" y="1129"/>
                  <a:pt x="2803915" y="1129"/>
                </a:cubicBezTo>
                <a:cubicBezTo>
                  <a:pt x="2833760" y="1129"/>
                  <a:pt x="2854080" y="1129"/>
                  <a:pt x="2887735" y="1129"/>
                </a:cubicBezTo>
                <a:cubicBezTo>
                  <a:pt x="2921390" y="1129"/>
                  <a:pt x="2941710" y="1129"/>
                  <a:pt x="2971555" y="1129"/>
                </a:cubicBezTo>
                <a:cubicBezTo>
                  <a:pt x="3001400" y="1129"/>
                  <a:pt x="3005845" y="1129"/>
                  <a:pt x="3035690" y="1129"/>
                </a:cubicBezTo>
                <a:cubicBezTo>
                  <a:pt x="3065535" y="1129"/>
                  <a:pt x="3084585" y="-1411"/>
                  <a:pt x="3119510" y="1129"/>
                </a:cubicBezTo>
                <a:cubicBezTo>
                  <a:pt x="3154435" y="3669"/>
                  <a:pt x="3178565" y="10019"/>
                  <a:pt x="3209680" y="13829"/>
                </a:cubicBezTo>
                <a:cubicBezTo>
                  <a:pt x="3240795" y="17639"/>
                  <a:pt x="3248415" y="17639"/>
                  <a:pt x="3274450" y="20179"/>
                </a:cubicBezTo>
                <a:cubicBezTo>
                  <a:pt x="3300485" y="22719"/>
                  <a:pt x="3312550" y="23354"/>
                  <a:pt x="3338585" y="27164"/>
                </a:cubicBezTo>
                <a:cubicBezTo>
                  <a:pt x="3364620" y="30974"/>
                  <a:pt x="3374780" y="37324"/>
                  <a:pt x="3403355" y="39864"/>
                </a:cubicBezTo>
                <a:cubicBezTo>
                  <a:pt x="3431930" y="42404"/>
                  <a:pt x="3450980" y="38594"/>
                  <a:pt x="3480825" y="39864"/>
                </a:cubicBezTo>
                <a:cubicBezTo>
                  <a:pt x="3510670" y="41134"/>
                  <a:pt x="3524005" y="37324"/>
                  <a:pt x="3551310" y="46214"/>
                </a:cubicBezTo>
                <a:cubicBezTo>
                  <a:pt x="3578615" y="55104"/>
                  <a:pt x="3587505" y="72249"/>
                  <a:pt x="3616080" y="84949"/>
                </a:cubicBezTo>
                <a:cubicBezTo>
                  <a:pt x="3644655" y="97649"/>
                  <a:pt x="3664975" y="98284"/>
                  <a:pt x="3693550" y="110984"/>
                </a:cubicBezTo>
                <a:cubicBezTo>
                  <a:pt x="3722125" y="123684"/>
                  <a:pt x="3738635" y="128764"/>
                  <a:pt x="3757685" y="149084"/>
                </a:cubicBezTo>
                <a:cubicBezTo>
                  <a:pt x="3776735" y="169404"/>
                  <a:pt x="3784990" y="201789"/>
                  <a:pt x="3790070" y="213854"/>
                </a:cubicBezTo>
              </a:path>
            </a:pathLst>
          </a:cu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任意多边形 6"/>
          <p:cNvSpPr/>
          <p:nvPr/>
        </p:nvSpPr>
        <p:spPr>
          <a:xfrm>
            <a:off x="5441950" y="6166485"/>
            <a:ext cx="4531995" cy="543560"/>
          </a:xfrm>
          <a:custGeom>
            <a:avLst/>
            <a:gdLst>
              <a:gd name="connisteX0" fmla="*/ 106821 w 4531851"/>
              <a:gd name="connsiteY0" fmla="*/ 20178 h 543277"/>
              <a:gd name="connisteX1" fmla="*/ 171591 w 4531851"/>
              <a:gd name="connsiteY1" fmla="*/ 1128 h 543277"/>
              <a:gd name="connisteX2" fmla="*/ 261761 w 4531851"/>
              <a:gd name="connsiteY2" fmla="*/ 7478 h 543277"/>
              <a:gd name="connisteX3" fmla="*/ 345581 w 4531851"/>
              <a:gd name="connsiteY3" fmla="*/ 7478 h 543277"/>
              <a:gd name="connisteX4" fmla="*/ 429401 w 4531851"/>
              <a:gd name="connsiteY4" fmla="*/ 7478 h 543277"/>
              <a:gd name="connisteX5" fmla="*/ 493536 w 4531851"/>
              <a:gd name="connsiteY5" fmla="*/ 7478 h 543277"/>
              <a:gd name="connisteX6" fmla="*/ 558306 w 4531851"/>
              <a:gd name="connsiteY6" fmla="*/ 7478 h 543277"/>
              <a:gd name="connisteX7" fmla="*/ 628791 w 4531851"/>
              <a:gd name="connsiteY7" fmla="*/ 13828 h 543277"/>
              <a:gd name="connisteX8" fmla="*/ 712611 w 4531851"/>
              <a:gd name="connsiteY8" fmla="*/ 26528 h 543277"/>
              <a:gd name="connisteX9" fmla="*/ 783731 w 4531851"/>
              <a:gd name="connsiteY9" fmla="*/ 32878 h 543277"/>
              <a:gd name="connisteX10" fmla="*/ 848501 w 4531851"/>
              <a:gd name="connsiteY10" fmla="*/ 32878 h 543277"/>
              <a:gd name="connisteX11" fmla="*/ 932321 w 4531851"/>
              <a:gd name="connsiteY11" fmla="*/ 32878 h 543277"/>
              <a:gd name="connisteX12" fmla="*/ 996456 w 4531851"/>
              <a:gd name="connsiteY12" fmla="*/ 32878 h 543277"/>
              <a:gd name="connisteX13" fmla="*/ 1080276 w 4531851"/>
              <a:gd name="connsiteY13" fmla="*/ 32878 h 543277"/>
              <a:gd name="connisteX14" fmla="*/ 1151396 w 4531851"/>
              <a:gd name="connsiteY14" fmla="*/ 32878 h 543277"/>
              <a:gd name="connisteX15" fmla="*/ 1215531 w 4531851"/>
              <a:gd name="connsiteY15" fmla="*/ 32878 h 543277"/>
              <a:gd name="connisteX16" fmla="*/ 1280301 w 4531851"/>
              <a:gd name="connsiteY16" fmla="*/ 20178 h 543277"/>
              <a:gd name="connisteX17" fmla="*/ 1350786 w 4531851"/>
              <a:gd name="connsiteY17" fmla="*/ 13828 h 543277"/>
              <a:gd name="connisteX18" fmla="*/ 1415556 w 4531851"/>
              <a:gd name="connsiteY18" fmla="*/ 1128 h 543277"/>
              <a:gd name="connisteX19" fmla="*/ 1486041 w 4531851"/>
              <a:gd name="connsiteY19" fmla="*/ 1128 h 543277"/>
              <a:gd name="connisteX20" fmla="*/ 1557161 w 4531851"/>
              <a:gd name="connsiteY20" fmla="*/ 1128 h 543277"/>
              <a:gd name="connisteX21" fmla="*/ 1653681 w 4531851"/>
              <a:gd name="connsiteY21" fmla="*/ 1128 h 543277"/>
              <a:gd name="connisteX22" fmla="*/ 1731151 w 4531851"/>
              <a:gd name="connsiteY22" fmla="*/ 1128 h 543277"/>
              <a:gd name="connisteX23" fmla="*/ 1795921 w 4531851"/>
              <a:gd name="connsiteY23" fmla="*/ 1128 h 543277"/>
              <a:gd name="connisteX24" fmla="*/ 1860056 w 4531851"/>
              <a:gd name="connsiteY24" fmla="*/ 1128 h 543277"/>
              <a:gd name="connisteX25" fmla="*/ 1956576 w 4531851"/>
              <a:gd name="connsiteY25" fmla="*/ 1128 h 543277"/>
              <a:gd name="connisteX26" fmla="*/ 2021346 w 4531851"/>
              <a:gd name="connsiteY26" fmla="*/ 1128 h 543277"/>
              <a:gd name="connisteX27" fmla="*/ 2098816 w 4531851"/>
              <a:gd name="connsiteY27" fmla="*/ 1128 h 543277"/>
              <a:gd name="connisteX28" fmla="*/ 2176286 w 4531851"/>
              <a:gd name="connsiteY28" fmla="*/ 1128 h 543277"/>
              <a:gd name="connisteX29" fmla="*/ 2253121 w 4531851"/>
              <a:gd name="connsiteY29" fmla="*/ 1128 h 543277"/>
              <a:gd name="connisteX30" fmla="*/ 2317891 w 4531851"/>
              <a:gd name="connsiteY30" fmla="*/ 1128 h 543277"/>
              <a:gd name="connisteX31" fmla="*/ 2382026 w 4531851"/>
              <a:gd name="connsiteY31" fmla="*/ 1128 h 543277"/>
              <a:gd name="connisteX32" fmla="*/ 2446796 w 4531851"/>
              <a:gd name="connsiteY32" fmla="*/ 1128 h 543277"/>
              <a:gd name="connisteX33" fmla="*/ 2543316 w 4531851"/>
              <a:gd name="connsiteY33" fmla="*/ 1128 h 543277"/>
              <a:gd name="connisteX34" fmla="*/ 2620786 w 4531851"/>
              <a:gd name="connsiteY34" fmla="*/ 1128 h 543277"/>
              <a:gd name="connisteX35" fmla="*/ 2723656 w 4531851"/>
              <a:gd name="connsiteY35" fmla="*/ 1128 h 543277"/>
              <a:gd name="connisteX36" fmla="*/ 2813826 w 4531851"/>
              <a:gd name="connsiteY36" fmla="*/ 1128 h 543277"/>
              <a:gd name="connisteX37" fmla="*/ 2891296 w 4531851"/>
              <a:gd name="connsiteY37" fmla="*/ 1128 h 543277"/>
              <a:gd name="connisteX38" fmla="*/ 2956066 w 4531851"/>
              <a:gd name="connsiteY38" fmla="*/ 1128 h 543277"/>
              <a:gd name="connisteX39" fmla="*/ 3033536 w 4531851"/>
              <a:gd name="connsiteY39" fmla="*/ 1128 h 543277"/>
              <a:gd name="connisteX40" fmla="*/ 3110371 w 4531851"/>
              <a:gd name="connsiteY40" fmla="*/ 7478 h 543277"/>
              <a:gd name="connisteX41" fmla="*/ 3207526 w 4531851"/>
              <a:gd name="connsiteY41" fmla="*/ 26528 h 543277"/>
              <a:gd name="connisteX42" fmla="*/ 3329446 w 4531851"/>
              <a:gd name="connsiteY42" fmla="*/ 39863 h 543277"/>
              <a:gd name="connisteX43" fmla="*/ 3439301 w 4531851"/>
              <a:gd name="connsiteY43" fmla="*/ 58913 h 543277"/>
              <a:gd name="connisteX44" fmla="*/ 3535821 w 4531851"/>
              <a:gd name="connsiteY44" fmla="*/ 71613 h 543277"/>
              <a:gd name="connisteX45" fmla="*/ 3613291 w 4531851"/>
              <a:gd name="connsiteY45" fmla="*/ 71613 h 543277"/>
              <a:gd name="connisteX46" fmla="*/ 3678061 w 4531851"/>
              <a:gd name="connsiteY46" fmla="*/ 71613 h 543277"/>
              <a:gd name="connisteX47" fmla="*/ 3748546 w 4531851"/>
              <a:gd name="connsiteY47" fmla="*/ 84948 h 543277"/>
              <a:gd name="connisteX48" fmla="*/ 3813316 w 4531851"/>
              <a:gd name="connsiteY48" fmla="*/ 84948 h 543277"/>
              <a:gd name="connisteX49" fmla="*/ 3897136 w 4531851"/>
              <a:gd name="connsiteY49" fmla="*/ 91298 h 543277"/>
              <a:gd name="connisteX50" fmla="*/ 3961271 w 4531851"/>
              <a:gd name="connsiteY50" fmla="*/ 103998 h 543277"/>
              <a:gd name="connisteX51" fmla="*/ 4045091 w 4531851"/>
              <a:gd name="connsiteY51" fmla="*/ 110348 h 543277"/>
              <a:gd name="connisteX52" fmla="*/ 4122561 w 4531851"/>
              <a:gd name="connsiteY52" fmla="*/ 123683 h 543277"/>
              <a:gd name="connisteX53" fmla="*/ 4193681 w 4531851"/>
              <a:gd name="connsiteY53" fmla="*/ 130033 h 543277"/>
              <a:gd name="connisteX54" fmla="*/ 4277501 w 4531851"/>
              <a:gd name="connsiteY54" fmla="*/ 136383 h 543277"/>
              <a:gd name="connisteX55" fmla="*/ 4341636 w 4531851"/>
              <a:gd name="connsiteY55" fmla="*/ 155433 h 543277"/>
              <a:gd name="connisteX56" fmla="*/ 4406406 w 4531851"/>
              <a:gd name="connsiteY56" fmla="*/ 161783 h 543277"/>
              <a:gd name="connisteX57" fmla="*/ 4476891 w 4531851"/>
              <a:gd name="connsiteY57" fmla="*/ 232903 h 543277"/>
              <a:gd name="connisteX58" fmla="*/ 4515626 w 4531851"/>
              <a:gd name="connsiteY58" fmla="*/ 297673 h 543277"/>
              <a:gd name="connisteX59" fmla="*/ 4528326 w 4531851"/>
              <a:gd name="connsiteY59" fmla="*/ 361808 h 543277"/>
              <a:gd name="connisteX60" fmla="*/ 4521976 w 4531851"/>
              <a:gd name="connsiteY60" fmla="*/ 426578 h 543277"/>
              <a:gd name="connisteX61" fmla="*/ 4444506 w 4531851"/>
              <a:gd name="connsiteY61" fmla="*/ 478013 h 543277"/>
              <a:gd name="connisteX62" fmla="*/ 4380371 w 4531851"/>
              <a:gd name="connsiteY62" fmla="*/ 497063 h 543277"/>
              <a:gd name="connisteX63" fmla="*/ 4296551 w 4531851"/>
              <a:gd name="connsiteY63" fmla="*/ 510398 h 543277"/>
              <a:gd name="connisteX64" fmla="*/ 4232416 w 4531851"/>
              <a:gd name="connsiteY64" fmla="*/ 510398 h 543277"/>
              <a:gd name="connisteX65" fmla="*/ 4161296 w 4531851"/>
              <a:gd name="connsiteY65" fmla="*/ 510398 h 543277"/>
              <a:gd name="connisteX66" fmla="*/ 4083826 w 4531851"/>
              <a:gd name="connsiteY66" fmla="*/ 510398 h 543277"/>
              <a:gd name="connisteX67" fmla="*/ 3993656 w 4531851"/>
              <a:gd name="connsiteY67" fmla="*/ 510398 h 543277"/>
              <a:gd name="connisteX68" fmla="*/ 3903486 w 4531851"/>
              <a:gd name="connsiteY68" fmla="*/ 510398 h 543277"/>
              <a:gd name="connisteX69" fmla="*/ 3838716 w 4531851"/>
              <a:gd name="connsiteY69" fmla="*/ 510398 h 543277"/>
              <a:gd name="connisteX70" fmla="*/ 3768231 w 4531851"/>
              <a:gd name="connsiteY70" fmla="*/ 510398 h 543277"/>
              <a:gd name="connisteX71" fmla="*/ 3690761 w 4531851"/>
              <a:gd name="connsiteY71" fmla="*/ 510398 h 543277"/>
              <a:gd name="connisteX72" fmla="*/ 3619641 w 4531851"/>
              <a:gd name="connsiteY72" fmla="*/ 510398 h 543277"/>
              <a:gd name="connisteX73" fmla="*/ 3555506 w 4531851"/>
              <a:gd name="connsiteY73" fmla="*/ 510398 h 543277"/>
              <a:gd name="connisteX74" fmla="*/ 3490736 w 4531851"/>
              <a:gd name="connsiteY74" fmla="*/ 510398 h 543277"/>
              <a:gd name="connisteX75" fmla="*/ 3400566 w 4531851"/>
              <a:gd name="connsiteY75" fmla="*/ 510398 h 543277"/>
              <a:gd name="connisteX76" fmla="*/ 3310396 w 4531851"/>
              <a:gd name="connsiteY76" fmla="*/ 510398 h 543277"/>
              <a:gd name="connisteX77" fmla="*/ 3226576 w 4531851"/>
              <a:gd name="connsiteY77" fmla="*/ 510398 h 543277"/>
              <a:gd name="connisteX78" fmla="*/ 3149106 w 4531851"/>
              <a:gd name="connsiteY78" fmla="*/ 510398 h 543277"/>
              <a:gd name="connisteX79" fmla="*/ 3078621 w 4531851"/>
              <a:gd name="connsiteY79" fmla="*/ 516748 h 543277"/>
              <a:gd name="connisteX80" fmla="*/ 3007501 w 4531851"/>
              <a:gd name="connsiteY80" fmla="*/ 516748 h 543277"/>
              <a:gd name="connisteX81" fmla="*/ 2942731 w 4531851"/>
              <a:gd name="connsiteY81" fmla="*/ 529448 h 543277"/>
              <a:gd name="connisteX82" fmla="*/ 2872246 w 4531851"/>
              <a:gd name="connsiteY82" fmla="*/ 529448 h 543277"/>
              <a:gd name="connisteX83" fmla="*/ 2801126 w 4531851"/>
              <a:gd name="connsiteY83" fmla="*/ 529448 h 543277"/>
              <a:gd name="connisteX84" fmla="*/ 2723656 w 4531851"/>
              <a:gd name="connsiteY84" fmla="*/ 529448 h 543277"/>
              <a:gd name="connisteX85" fmla="*/ 2659521 w 4531851"/>
              <a:gd name="connsiteY85" fmla="*/ 535798 h 543277"/>
              <a:gd name="connisteX86" fmla="*/ 2588401 w 4531851"/>
              <a:gd name="connsiteY86" fmla="*/ 535798 h 543277"/>
              <a:gd name="connisteX87" fmla="*/ 2504581 w 4531851"/>
              <a:gd name="connsiteY87" fmla="*/ 535798 h 543277"/>
              <a:gd name="connisteX88" fmla="*/ 2434096 w 4531851"/>
              <a:gd name="connsiteY88" fmla="*/ 535798 h 543277"/>
              <a:gd name="connisteX89" fmla="*/ 2369326 w 4531851"/>
              <a:gd name="connsiteY89" fmla="*/ 535798 h 543277"/>
              <a:gd name="connisteX90" fmla="*/ 2298206 w 4531851"/>
              <a:gd name="connsiteY90" fmla="*/ 535798 h 543277"/>
              <a:gd name="connisteX91" fmla="*/ 2221371 w 4531851"/>
              <a:gd name="connsiteY91" fmla="*/ 535798 h 543277"/>
              <a:gd name="connisteX92" fmla="*/ 2124216 w 4531851"/>
              <a:gd name="connsiteY92" fmla="*/ 535798 h 543277"/>
              <a:gd name="connisteX93" fmla="*/ 2060081 w 4531851"/>
              <a:gd name="connsiteY93" fmla="*/ 535798 h 543277"/>
              <a:gd name="connisteX94" fmla="*/ 1976261 w 4531851"/>
              <a:gd name="connsiteY94" fmla="*/ 535798 h 543277"/>
              <a:gd name="connisteX95" fmla="*/ 1911491 w 4531851"/>
              <a:gd name="connsiteY95" fmla="*/ 535798 h 543277"/>
              <a:gd name="connisteX96" fmla="*/ 1834656 w 4531851"/>
              <a:gd name="connsiteY96" fmla="*/ 535798 h 543277"/>
              <a:gd name="connisteX97" fmla="*/ 1769886 w 4531851"/>
              <a:gd name="connsiteY97" fmla="*/ 535798 h 543277"/>
              <a:gd name="connisteX98" fmla="*/ 1705751 w 4531851"/>
              <a:gd name="connsiteY98" fmla="*/ 535798 h 543277"/>
              <a:gd name="connisteX99" fmla="*/ 1621931 w 4531851"/>
              <a:gd name="connsiteY99" fmla="*/ 535798 h 543277"/>
              <a:gd name="connisteX100" fmla="*/ 1550811 w 4531851"/>
              <a:gd name="connsiteY100" fmla="*/ 535798 h 543277"/>
              <a:gd name="connisteX101" fmla="*/ 1479691 w 4531851"/>
              <a:gd name="connsiteY101" fmla="*/ 542148 h 543277"/>
              <a:gd name="connisteX102" fmla="*/ 1383171 w 4531851"/>
              <a:gd name="connsiteY102" fmla="*/ 542148 h 543277"/>
              <a:gd name="connisteX103" fmla="*/ 1293001 w 4531851"/>
              <a:gd name="connsiteY103" fmla="*/ 542148 h 543277"/>
              <a:gd name="connisteX104" fmla="*/ 1215531 w 4531851"/>
              <a:gd name="connsiteY104" fmla="*/ 542148 h 543277"/>
              <a:gd name="connisteX105" fmla="*/ 1151396 w 4531851"/>
              <a:gd name="connsiteY105" fmla="*/ 542148 h 543277"/>
              <a:gd name="connisteX106" fmla="*/ 1073926 w 4531851"/>
              <a:gd name="connsiteY106" fmla="*/ 542148 h 543277"/>
              <a:gd name="connisteX107" fmla="*/ 1002806 w 4531851"/>
              <a:gd name="connsiteY107" fmla="*/ 542148 h 543277"/>
              <a:gd name="connisteX108" fmla="*/ 932321 w 4531851"/>
              <a:gd name="connsiteY108" fmla="*/ 542148 h 543277"/>
              <a:gd name="connisteX109" fmla="*/ 854851 w 4531851"/>
              <a:gd name="connsiteY109" fmla="*/ 542148 h 543277"/>
              <a:gd name="connisteX110" fmla="*/ 783731 w 4531851"/>
              <a:gd name="connsiteY110" fmla="*/ 542148 h 543277"/>
              <a:gd name="connisteX111" fmla="*/ 719596 w 4531851"/>
              <a:gd name="connsiteY111" fmla="*/ 542148 h 543277"/>
              <a:gd name="connisteX112" fmla="*/ 635776 w 4531851"/>
              <a:gd name="connsiteY112" fmla="*/ 542148 h 543277"/>
              <a:gd name="connisteX113" fmla="*/ 564656 w 4531851"/>
              <a:gd name="connsiteY113" fmla="*/ 542148 h 543277"/>
              <a:gd name="connisteX114" fmla="*/ 499886 w 4531851"/>
              <a:gd name="connsiteY114" fmla="*/ 542148 h 543277"/>
              <a:gd name="connisteX115" fmla="*/ 435751 w 4531851"/>
              <a:gd name="connsiteY115" fmla="*/ 542148 h 543277"/>
              <a:gd name="connisteX116" fmla="*/ 358281 w 4531851"/>
              <a:gd name="connsiteY116" fmla="*/ 542148 h 543277"/>
              <a:gd name="connisteX117" fmla="*/ 274461 w 4531851"/>
              <a:gd name="connsiteY117" fmla="*/ 529448 h 543277"/>
              <a:gd name="connisteX118" fmla="*/ 196991 w 4531851"/>
              <a:gd name="connsiteY118" fmla="*/ 516748 h 543277"/>
              <a:gd name="connisteX119" fmla="*/ 120156 w 4531851"/>
              <a:gd name="connsiteY119" fmla="*/ 503413 h 543277"/>
              <a:gd name="connisteX120" fmla="*/ 49036 w 4531851"/>
              <a:gd name="connsiteY120" fmla="*/ 484363 h 543277"/>
              <a:gd name="connisteX121" fmla="*/ 3951 w 4531851"/>
              <a:gd name="connsiteY121" fmla="*/ 419593 h 543277"/>
              <a:gd name="connisteX122" fmla="*/ 3951 w 4531851"/>
              <a:gd name="connsiteY122" fmla="*/ 355458 h 543277"/>
              <a:gd name="connisteX123" fmla="*/ 3951 w 4531851"/>
              <a:gd name="connsiteY123" fmla="*/ 290688 h 543277"/>
              <a:gd name="connisteX124" fmla="*/ 23001 w 4531851"/>
              <a:gd name="connsiteY124" fmla="*/ 226553 h 543277"/>
              <a:gd name="connisteX125" fmla="*/ 81421 w 4531851"/>
              <a:gd name="connsiteY125" fmla="*/ 161783 h 543277"/>
              <a:gd name="connisteX126" fmla="*/ 145556 w 4531851"/>
              <a:gd name="connsiteY126" fmla="*/ 123683 h 543277"/>
              <a:gd name="connisteX127" fmla="*/ 210326 w 4531851"/>
              <a:gd name="connsiteY127" fmla="*/ 84948 h 54327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  <a:cxn ang="0">
                <a:pos x="connisteX108" y="connsiteY108"/>
              </a:cxn>
              <a:cxn ang="0">
                <a:pos x="connisteX109" y="connsiteY109"/>
              </a:cxn>
              <a:cxn ang="0">
                <a:pos x="connisteX110" y="connsiteY110"/>
              </a:cxn>
              <a:cxn ang="0">
                <a:pos x="connisteX111" y="connsiteY111"/>
              </a:cxn>
              <a:cxn ang="0">
                <a:pos x="connisteX112" y="connsiteY112"/>
              </a:cxn>
              <a:cxn ang="0">
                <a:pos x="connisteX113" y="connsiteY113"/>
              </a:cxn>
              <a:cxn ang="0">
                <a:pos x="connisteX114" y="connsiteY114"/>
              </a:cxn>
              <a:cxn ang="0">
                <a:pos x="connisteX115" y="connsiteY115"/>
              </a:cxn>
              <a:cxn ang="0">
                <a:pos x="connisteX116" y="connsiteY116"/>
              </a:cxn>
              <a:cxn ang="0">
                <a:pos x="connisteX117" y="connsiteY117"/>
              </a:cxn>
              <a:cxn ang="0">
                <a:pos x="connisteX118" y="connsiteY118"/>
              </a:cxn>
              <a:cxn ang="0">
                <a:pos x="connisteX119" y="connsiteY119"/>
              </a:cxn>
              <a:cxn ang="0">
                <a:pos x="connisteX120" y="connsiteY120"/>
              </a:cxn>
              <a:cxn ang="0">
                <a:pos x="connisteX121" y="connsiteY121"/>
              </a:cxn>
              <a:cxn ang="0">
                <a:pos x="connisteX122" y="connsiteY122"/>
              </a:cxn>
              <a:cxn ang="0">
                <a:pos x="connisteX123" y="connsiteY123"/>
              </a:cxn>
              <a:cxn ang="0">
                <a:pos x="connisteX124" y="connsiteY124"/>
              </a:cxn>
              <a:cxn ang="0">
                <a:pos x="connisteX125" y="connsiteY125"/>
              </a:cxn>
              <a:cxn ang="0">
                <a:pos x="connisteX126" y="connsiteY126"/>
              </a:cxn>
              <a:cxn ang="0">
                <a:pos x="connisteX127" y="connsiteY127"/>
              </a:cxn>
            </a:cxnLst>
            <a:rect l="l" t="t" r="r" b="b"/>
            <a:pathLst>
              <a:path w="4531851" h="543278">
                <a:moveTo>
                  <a:pt x="106821" y="20179"/>
                </a:moveTo>
                <a:cubicBezTo>
                  <a:pt x="118251" y="16369"/>
                  <a:pt x="140476" y="3669"/>
                  <a:pt x="171591" y="1129"/>
                </a:cubicBezTo>
                <a:cubicBezTo>
                  <a:pt x="202706" y="-1411"/>
                  <a:pt x="226836" y="6209"/>
                  <a:pt x="261761" y="7479"/>
                </a:cubicBezTo>
                <a:cubicBezTo>
                  <a:pt x="296686" y="8749"/>
                  <a:pt x="311926" y="7479"/>
                  <a:pt x="345581" y="7479"/>
                </a:cubicBezTo>
                <a:cubicBezTo>
                  <a:pt x="379236" y="7479"/>
                  <a:pt x="399556" y="7479"/>
                  <a:pt x="429401" y="7479"/>
                </a:cubicBezTo>
                <a:cubicBezTo>
                  <a:pt x="459246" y="7479"/>
                  <a:pt x="467501" y="7479"/>
                  <a:pt x="493536" y="7479"/>
                </a:cubicBezTo>
                <a:cubicBezTo>
                  <a:pt x="519571" y="7479"/>
                  <a:pt x="531001" y="6209"/>
                  <a:pt x="558306" y="7479"/>
                </a:cubicBezTo>
                <a:cubicBezTo>
                  <a:pt x="585611" y="8749"/>
                  <a:pt x="597676" y="10019"/>
                  <a:pt x="628791" y="13829"/>
                </a:cubicBezTo>
                <a:cubicBezTo>
                  <a:pt x="659906" y="17639"/>
                  <a:pt x="681496" y="22719"/>
                  <a:pt x="712611" y="26529"/>
                </a:cubicBezTo>
                <a:cubicBezTo>
                  <a:pt x="743726" y="30339"/>
                  <a:pt x="756426" y="31609"/>
                  <a:pt x="783731" y="32879"/>
                </a:cubicBezTo>
                <a:cubicBezTo>
                  <a:pt x="811036" y="34149"/>
                  <a:pt x="818656" y="32879"/>
                  <a:pt x="848501" y="32879"/>
                </a:cubicBezTo>
                <a:cubicBezTo>
                  <a:pt x="878346" y="32879"/>
                  <a:pt x="902476" y="32879"/>
                  <a:pt x="932321" y="32879"/>
                </a:cubicBezTo>
                <a:cubicBezTo>
                  <a:pt x="962166" y="32879"/>
                  <a:pt x="966611" y="32879"/>
                  <a:pt x="996456" y="32879"/>
                </a:cubicBezTo>
                <a:cubicBezTo>
                  <a:pt x="1026301" y="32879"/>
                  <a:pt x="1049161" y="32879"/>
                  <a:pt x="1080276" y="32879"/>
                </a:cubicBezTo>
                <a:cubicBezTo>
                  <a:pt x="1111391" y="32879"/>
                  <a:pt x="1124091" y="32879"/>
                  <a:pt x="1151396" y="32879"/>
                </a:cubicBezTo>
                <a:cubicBezTo>
                  <a:pt x="1178701" y="32879"/>
                  <a:pt x="1189496" y="35419"/>
                  <a:pt x="1215531" y="32879"/>
                </a:cubicBezTo>
                <a:cubicBezTo>
                  <a:pt x="1241566" y="30339"/>
                  <a:pt x="1252996" y="23989"/>
                  <a:pt x="1280301" y="20179"/>
                </a:cubicBezTo>
                <a:cubicBezTo>
                  <a:pt x="1307606" y="16369"/>
                  <a:pt x="1323481" y="17639"/>
                  <a:pt x="1350786" y="13829"/>
                </a:cubicBezTo>
                <a:cubicBezTo>
                  <a:pt x="1378091" y="10019"/>
                  <a:pt x="1388251" y="3669"/>
                  <a:pt x="1415556" y="1129"/>
                </a:cubicBezTo>
                <a:cubicBezTo>
                  <a:pt x="1442861" y="-1411"/>
                  <a:pt x="1457466" y="1129"/>
                  <a:pt x="1486041" y="1129"/>
                </a:cubicBezTo>
                <a:cubicBezTo>
                  <a:pt x="1514616" y="1129"/>
                  <a:pt x="1523506" y="1129"/>
                  <a:pt x="1557161" y="1129"/>
                </a:cubicBezTo>
                <a:cubicBezTo>
                  <a:pt x="1590816" y="1129"/>
                  <a:pt x="1618756" y="1129"/>
                  <a:pt x="1653681" y="1129"/>
                </a:cubicBezTo>
                <a:cubicBezTo>
                  <a:pt x="1688606" y="1129"/>
                  <a:pt x="1702576" y="1129"/>
                  <a:pt x="1731151" y="1129"/>
                </a:cubicBezTo>
                <a:cubicBezTo>
                  <a:pt x="1759726" y="1129"/>
                  <a:pt x="1769886" y="1129"/>
                  <a:pt x="1795921" y="1129"/>
                </a:cubicBezTo>
                <a:cubicBezTo>
                  <a:pt x="1821956" y="1129"/>
                  <a:pt x="1827671" y="1129"/>
                  <a:pt x="1860056" y="1129"/>
                </a:cubicBezTo>
                <a:cubicBezTo>
                  <a:pt x="1892441" y="1129"/>
                  <a:pt x="1924191" y="1129"/>
                  <a:pt x="1956576" y="1129"/>
                </a:cubicBezTo>
                <a:cubicBezTo>
                  <a:pt x="1988961" y="1129"/>
                  <a:pt x="1992771" y="1129"/>
                  <a:pt x="2021346" y="1129"/>
                </a:cubicBezTo>
                <a:cubicBezTo>
                  <a:pt x="2049921" y="1129"/>
                  <a:pt x="2067701" y="1129"/>
                  <a:pt x="2098816" y="1129"/>
                </a:cubicBezTo>
                <a:cubicBezTo>
                  <a:pt x="2129931" y="1129"/>
                  <a:pt x="2145171" y="1129"/>
                  <a:pt x="2176286" y="1129"/>
                </a:cubicBezTo>
                <a:cubicBezTo>
                  <a:pt x="2207401" y="1129"/>
                  <a:pt x="2224546" y="1129"/>
                  <a:pt x="2253121" y="1129"/>
                </a:cubicBezTo>
                <a:cubicBezTo>
                  <a:pt x="2281696" y="1129"/>
                  <a:pt x="2291856" y="1129"/>
                  <a:pt x="2317891" y="1129"/>
                </a:cubicBezTo>
                <a:cubicBezTo>
                  <a:pt x="2343926" y="1129"/>
                  <a:pt x="2355991" y="1129"/>
                  <a:pt x="2382026" y="1129"/>
                </a:cubicBezTo>
                <a:cubicBezTo>
                  <a:pt x="2408061" y="1129"/>
                  <a:pt x="2414411" y="1129"/>
                  <a:pt x="2446796" y="1129"/>
                </a:cubicBezTo>
                <a:cubicBezTo>
                  <a:pt x="2479181" y="1129"/>
                  <a:pt x="2508391" y="1129"/>
                  <a:pt x="2543316" y="1129"/>
                </a:cubicBezTo>
                <a:cubicBezTo>
                  <a:pt x="2578241" y="1129"/>
                  <a:pt x="2584591" y="1129"/>
                  <a:pt x="2620786" y="1129"/>
                </a:cubicBezTo>
                <a:cubicBezTo>
                  <a:pt x="2656981" y="1129"/>
                  <a:pt x="2684921" y="1129"/>
                  <a:pt x="2723656" y="1129"/>
                </a:cubicBezTo>
                <a:cubicBezTo>
                  <a:pt x="2762391" y="1129"/>
                  <a:pt x="2780171" y="1129"/>
                  <a:pt x="2813826" y="1129"/>
                </a:cubicBezTo>
                <a:cubicBezTo>
                  <a:pt x="2847481" y="1129"/>
                  <a:pt x="2862721" y="1129"/>
                  <a:pt x="2891296" y="1129"/>
                </a:cubicBezTo>
                <a:cubicBezTo>
                  <a:pt x="2919871" y="1129"/>
                  <a:pt x="2927491" y="1129"/>
                  <a:pt x="2956066" y="1129"/>
                </a:cubicBezTo>
                <a:cubicBezTo>
                  <a:pt x="2984641" y="1129"/>
                  <a:pt x="3002421" y="-141"/>
                  <a:pt x="3033536" y="1129"/>
                </a:cubicBezTo>
                <a:cubicBezTo>
                  <a:pt x="3064651" y="2399"/>
                  <a:pt x="3075446" y="2399"/>
                  <a:pt x="3110371" y="7479"/>
                </a:cubicBezTo>
                <a:cubicBezTo>
                  <a:pt x="3145296" y="12559"/>
                  <a:pt x="3163711" y="20179"/>
                  <a:pt x="3207526" y="26529"/>
                </a:cubicBezTo>
                <a:cubicBezTo>
                  <a:pt x="3251341" y="32879"/>
                  <a:pt x="3283091" y="33514"/>
                  <a:pt x="3329446" y="39864"/>
                </a:cubicBezTo>
                <a:cubicBezTo>
                  <a:pt x="3375801" y="46214"/>
                  <a:pt x="3398026" y="52564"/>
                  <a:pt x="3439301" y="58914"/>
                </a:cubicBezTo>
                <a:cubicBezTo>
                  <a:pt x="3480576" y="65264"/>
                  <a:pt x="3500896" y="69074"/>
                  <a:pt x="3535821" y="71614"/>
                </a:cubicBezTo>
                <a:cubicBezTo>
                  <a:pt x="3570746" y="74154"/>
                  <a:pt x="3584716" y="71614"/>
                  <a:pt x="3613291" y="71614"/>
                </a:cubicBezTo>
                <a:cubicBezTo>
                  <a:pt x="3641866" y="71614"/>
                  <a:pt x="3650756" y="69074"/>
                  <a:pt x="3678061" y="71614"/>
                </a:cubicBezTo>
                <a:cubicBezTo>
                  <a:pt x="3705366" y="74154"/>
                  <a:pt x="3721241" y="82409"/>
                  <a:pt x="3748546" y="84949"/>
                </a:cubicBezTo>
                <a:cubicBezTo>
                  <a:pt x="3775851" y="87489"/>
                  <a:pt x="3783471" y="83679"/>
                  <a:pt x="3813316" y="84949"/>
                </a:cubicBezTo>
                <a:cubicBezTo>
                  <a:pt x="3843161" y="86219"/>
                  <a:pt x="3867291" y="87489"/>
                  <a:pt x="3897136" y="91299"/>
                </a:cubicBezTo>
                <a:cubicBezTo>
                  <a:pt x="3926981" y="95109"/>
                  <a:pt x="3931426" y="100189"/>
                  <a:pt x="3961271" y="103999"/>
                </a:cubicBezTo>
                <a:cubicBezTo>
                  <a:pt x="3991116" y="107809"/>
                  <a:pt x="4012706" y="106539"/>
                  <a:pt x="4045091" y="110349"/>
                </a:cubicBezTo>
                <a:cubicBezTo>
                  <a:pt x="4077476" y="114159"/>
                  <a:pt x="4092716" y="119874"/>
                  <a:pt x="4122561" y="123684"/>
                </a:cubicBezTo>
                <a:cubicBezTo>
                  <a:pt x="4152406" y="127494"/>
                  <a:pt x="4162566" y="127494"/>
                  <a:pt x="4193681" y="130034"/>
                </a:cubicBezTo>
                <a:cubicBezTo>
                  <a:pt x="4224796" y="132574"/>
                  <a:pt x="4247656" y="131304"/>
                  <a:pt x="4277501" y="136384"/>
                </a:cubicBezTo>
                <a:cubicBezTo>
                  <a:pt x="4307346" y="141464"/>
                  <a:pt x="4315601" y="150354"/>
                  <a:pt x="4341636" y="155434"/>
                </a:cubicBezTo>
                <a:cubicBezTo>
                  <a:pt x="4367671" y="160514"/>
                  <a:pt x="4379101" y="146544"/>
                  <a:pt x="4406406" y="161784"/>
                </a:cubicBezTo>
                <a:cubicBezTo>
                  <a:pt x="4433711" y="177024"/>
                  <a:pt x="4455301" y="205599"/>
                  <a:pt x="4476891" y="232904"/>
                </a:cubicBezTo>
                <a:cubicBezTo>
                  <a:pt x="4498481" y="260209"/>
                  <a:pt x="4505466" y="271639"/>
                  <a:pt x="4515626" y="297674"/>
                </a:cubicBezTo>
                <a:cubicBezTo>
                  <a:pt x="4525786" y="323709"/>
                  <a:pt x="4527056" y="335774"/>
                  <a:pt x="4528326" y="361809"/>
                </a:cubicBezTo>
                <a:cubicBezTo>
                  <a:pt x="4529596" y="387844"/>
                  <a:pt x="4538486" y="403084"/>
                  <a:pt x="4521976" y="426579"/>
                </a:cubicBezTo>
                <a:cubicBezTo>
                  <a:pt x="4505466" y="450074"/>
                  <a:pt x="4473081" y="464044"/>
                  <a:pt x="4444506" y="478014"/>
                </a:cubicBezTo>
                <a:cubicBezTo>
                  <a:pt x="4415931" y="491984"/>
                  <a:pt x="4410216" y="490714"/>
                  <a:pt x="4380371" y="497064"/>
                </a:cubicBezTo>
                <a:cubicBezTo>
                  <a:pt x="4350526" y="503414"/>
                  <a:pt x="4326396" y="507859"/>
                  <a:pt x="4296551" y="510399"/>
                </a:cubicBezTo>
                <a:cubicBezTo>
                  <a:pt x="4266706" y="512939"/>
                  <a:pt x="4259721" y="510399"/>
                  <a:pt x="4232416" y="510399"/>
                </a:cubicBezTo>
                <a:cubicBezTo>
                  <a:pt x="4205111" y="510399"/>
                  <a:pt x="4191141" y="510399"/>
                  <a:pt x="4161296" y="510399"/>
                </a:cubicBezTo>
                <a:cubicBezTo>
                  <a:pt x="4131451" y="510399"/>
                  <a:pt x="4117481" y="510399"/>
                  <a:pt x="4083826" y="510399"/>
                </a:cubicBezTo>
                <a:cubicBezTo>
                  <a:pt x="4050171" y="510399"/>
                  <a:pt x="4029851" y="510399"/>
                  <a:pt x="3993656" y="510399"/>
                </a:cubicBezTo>
                <a:cubicBezTo>
                  <a:pt x="3957461" y="510399"/>
                  <a:pt x="3934601" y="510399"/>
                  <a:pt x="3903486" y="510399"/>
                </a:cubicBezTo>
                <a:cubicBezTo>
                  <a:pt x="3872371" y="510399"/>
                  <a:pt x="3866021" y="510399"/>
                  <a:pt x="3838716" y="510399"/>
                </a:cubicBezTo>
                <a:cubicBezTo>
                  <a:pt x="3811411" y="510399"/>
                  <a:pt x="3798076" y="510399"/>
                  <a:pt x="3768231" y="510399"/>
                </a:cubicBezTo>
                <a:cubicBezTo>
                  <a:pt x="3738386" y="510399"/>
                  <a:pt x="3720606" y="510399"/>
                  <a:pt x="3690761" y="510399"/>
                </a:cubicBezTo>
                <a:cubicBezTo>
                  <a:pt x="3660916" y="510399"/>
                  <a:pt x="3646946" y="510399"/>
                  <a:pt x="3619641" y="510399"/>
                </a:cubicBezTo>
                <a:cubicBezTo>
                  <a:pt x="3592336" y="510399"/>
                  <a:pt x="3581541" y="510399"/>
                  <a:pt x="3555506" y="510399"/>
                </a:cubicBezTo>
                <a:cubicBezTo>
                  <a:pt x="3529471" y="510399"/>
                  <a:pt x="3521851" y="510399"/>
                  <a:pt x="3490736" y="510399"/>
                </a:cubicBezTo>
                <a:cubicBezTo>
                  <a:pt x="3459621" y="510399"/>
                  <a:pt x="3436761" y="510399"/>
                  <a:pt x="3400566" y="510399"/>
                </a:cubicBezTo>
                <a:cubicBezTo>
                  <a:pt x="3364371" y="510399"/>
                  <a:pt x="3345321" y="510399"/>
                  <a:pt x="3310396" y="510399"/>
                </a:cubicBezTo>
                <a:cubicBezTo>
                  <a:pt x="3275471" y="510399"/>
                  <a:pt x="3258961" y="510399"/>
                  <a:pt x="3226576" y="510399"/>
                </a:cubicBezTo>
                <a:cubicBezTo>
                  <a:pt x="3194191" y="510399"/>
                  <a:pt x="3178951" y="509129"/>
                  <a:pt x="3149106" y="510399"/>
                </a:cubicBezTo>
                <a:cubicBezTo>
                  <a:pt x="3119261" y="511669"/>
                  <a:pt x="3107196" y="515479"/>
                  <a:pt x="3078621" y="516749"/>
                </a:cubicBezTo>
                <a:cubicBezTo>
                  <a:pt x="3050046" y="518019"/>
                  <a:pt x="3034806" y="514209"/>
                  <a:pt x="3007501" y="516749"/>
                </a:cubicBezTo>
                <a:cubicBezTo>
                  <a:pt x="2980196" y="519289"/>
                  <a:pt x="2970036" y="526909"/>
                  <a:pt x="2942731" y="529449"/>
                </a:cubicBezTo>
                <a:cubicBezTo>
                  <a:pt x="2915426" y="531989"/>
                  <a:pt x="2900821" y="529449"/>
                  <a:pt x="2872246" y="529449"/>
                </a:cubicBezTo>
                <a:cubicBezTo>
                  <a:pt x="2843671" y="529449"/>
                  <a:pt x="2830971" y="529449"/>
                  <a:pt x="2801126" y="529449"/>
                </a:cubicBezTo>
                <a:cubicBezTo>
                  <a:pt x="2771281" y="529449"/>
                  <a:pt x="2752231" y="528179"/>
                  <a:pt x="2723656" y="529449"/>
                </a:cubicBezTo>
                <a:cubicBezTo>
                  <a:pt x="2695081" y="530719"/>
                  <a:pt x="2686826" y="534529"/>
                  <a:pt x="2659521" y="535799"/>
                </a:cubicBezTo>
                <a:cubicBezTo>
                  <a:pt x="2632216" y="537069"/>
                  <a:pt x="2619516" y="535799"/>
                  <a:pt x="2588401" y="535799"/>
                </a:cubicBezTo>
                <a:cubicBezTo>
                  <a:pt x="2557286" y="535799"/>
                  <a:pt x="2535696" y="535799"/>
                  <a:pt x="2504581" y="535799"/>
                </a:cubicBezTo>
                <a:cubicBezTo>
                  <a:pt x="2473466" y="535799"/>
                  <a:pt x="2461401" y="535799"/>
                  <a:pt x="2434096" y="535799"/>
                </a:cubicBezTo>
                <a:cubicBezTo>
                  <a:pt x="2406791" y="535799"/>
                  <a:pt x="2396631" y="535799"/>
                  <a:pt x="2369326" y="535799"/>
                </a:cubicBezTo>
                <a:cubicBezTo>
                  <a:pt x="2342021" y="535799"/>
                  <a:pt x="2328051" y="535799"/>
                  <a:pt x="2298206" y="535799"/>
                </a:cubicBezTo>
                <a:cubicBezTo>
                  <a:pt x="2268361" y="535799"/>
                  <a:pt x="2256296" y="535799"/>
                  <a:pt x="2221371" y="535799"/>
                </a:cubicBezTo>
                <a:cubicBezTo>
                  <a:pt x="2186446" y="535799"/>
                  <a:pt x="2156601" y="535799"/>
                  <a:pt x="2124216" y="535799"/>
                </a:cubicBezTo>
                <a:cubicBezTo>
                  <a:pt x="2091831" y="535799"/>
                  <a:pt x="2089926" y="535799"/>
                  <a:pt x="2060081" y="535799"/>
                </a:cubicBezTo>
                <a:cubicBezTo>
                  <a:pt x="2030236" y="535799"/>
                  <a:pt x="2006106" y="535799"/>
                  <a:pt x="1976261" y="535799"/>
                </a:cubicBezTo>
                <a:cubicBezTo>
                  <a:pt x="1946416" y="535799"/>
                  <a:pt x="1940066" y="535799"/>
                  <a:pt x="1911491" y="535799"/>
                </a:cubicBezTo>
                <a:cubicBezTo>
                  <a:pt x="1882916" y="535799"/>
                  <a:pt x="1863231" y="535799"/>
                  <a:pt x="1834656" y="535799"/>
                </a:cubicBezTo>
                <a:cubicBezTo>
                  <a:pt x="1806081" y="535799"/>
                  <a:pt x="1795921" y="535799"/>
                  <a:pt x="1769886" y="535799"/>
                </a:cubicBezTo>
                <a:cubicBezTo>
                  <a:pt x="1743851" y="535799"/>
                  <a:pt x="1735596" y="535799"/>
                  <a:pt x="1705751" y="535799"/>
                </a:cubicBezTo>
                <a:cubicBezTo>
                  <a:pt x="1675906" y="535799"/>
                  <a:pt x="1653046" y="535799"/>
                  <a:pt x="1621931" y="535799"/>
                </a:cubicBezTo>
                <a:cubicBezTo>
                  <a:pt x="1590816" y="535799"/>
                  <a:pt x="1579386" y="534529"/>
                  <a:pt x="1550811" y="535799"/>
                </a:cubicBezTo>
                <a:cubicBezTo>
                  <a:pt x="1522236" y="537069"/>
                  <a:pt x="1513346" y="540879"/>
                  <a:pt x="1479691" y="542149"/>
                </a:cubicBezTo>
                <a:cubicBezTo>
                  <a:pt x="1446036" y="543419"/>
                  <a:pt x="1420636" y="542149"/>
                  <a:pt x="1383171" y="542149"/>
                </a:cubicBezTo>
                <a:cubicBezTo>
                  <a:pt x="1345706" y="542149"/>
                  <a:pt x="1326656" y="542149"/>
                  <a:pt x="1293001" y="542149"/>
                </a:cubicBezTo>
                <a:cubicBezTo>
                  <a:pt x="1259346" y="542149"/>
                  <a:pt x="1244106" y="542149"/>
                  <a:pt x="1215531" y="542149"/>
                </a:cubicBezTo>
                <a:cubicBezTo>
                  <a:pt x="1186956" y="542149"/>
                  <a:pt x="1179971" y="542149"/>
                  <a:pt x="1151396" y="542149"/>
                </a:cubicBezTo>
                <a:cubicBezTo>
                  <a:pt x="1122821" y="542149"/>
                  <a:pt x="1103771" y="542149"/>
                  <a:pt x="1073926" y="542149"/>
                </a:cubicBezTo>
                <a:cubicBezTo>
                  <a:pt x="1044081" y="542149"/>
                  <a:pt x="1031381" y="542149"/>
                  <a:pt x="1002806" y="542149"/>
                </a:cubicBezTo>
                <a:cubicBezTo>
                  <a:pt x="974231" y="542149"/>
                  <a:pt x="962166" y="542149"/>
                  <a:pt x="932321" y="542149"/>
                </a:cubicBezTo>
                <a:cubicBezTo>
                  <a:pt x="902476" y="542149"/>
                  <a:pt x="884696" y="542149"/>
                  <a:pt x="854851" y="542149"/>
                </a:cubicBezTo>
                <a:cubicBezTo>
                  <a:pt x="825006" y="542149"/>
                  <a:pt x="811036" y="542149"/>
                  <a:pt x="783731" y="542149"/>
                </a:cubicBezTo>
                <a:cubicBezTo>
                  <a:pt x="756426" y="542149"/>
                  <a:pt x="749441" y="542149"/>
                  <a:pt x="719596" y="542149"/>
                </a:cubicBezTo>
                <a:cubicBezTo>
                  <a:pt x="689751" y="542149"/>
                  <a:pt x="666891" y="542149"/>
                  <a:pt x="635776" y="542149"/>
                </a:cubicBezTo>
                <a:cubicBezTo>
                  <a:pt x="604661" y="542149"/>
                  <a:pt x="591961" y="542149"/>
                  <a:pt x="564656" y="542149"/>
                </a:cubicBezTo>
                <a:cubicBezTo>
                  <a:pt x="537351" y="542149"/>
                  <a:pt x="525921" y="542149"/>
                  <a:pt x="499886" y="542149"/>
                </a:cubicBezTo>
                <a:cubicBezTo>
                  <a:pt x="473851" y="542149"/>
                  <a:pt x="464326" y="542149"/>
                  <a:pt x="435751" y="542149"/>
                </a:cubicBezTo>
                <a:cubicBezTo>
                  <a:pt x="407176" y="542149"/>
                  <a:pt x="390666" y="544689"/>
                  <a:pt x="358281" y="542149"/>
                </a:cubicBezTo>
                <a:cubicBezTo>
                  <a:pt x="325896" y="539609"/>
                  <a:pt x="306846" y="534529"/>
                  <a:pt x="274461" y="529449"/>
                </a:cubicBezTo>
                <a:cubicBezTo>
                  <a:pt x="242076" y="524369"/>
                  <a:pt x="228106" y="521829"/>
                  <a:pt x="196991" y="516749"/>
                </a:cubicBezTo>
                <a:cubicBezTo>
                  <a:pt x="165876" y="511669"/>
                  <a:pt x="150001" y="509764"/>
                  <a:pt x="120156" y="503414"/>
                </a:cubicBezTo>
                <a:cubicBezTo>
                  <a:pt x="90311" y="497064"/>
                  <a:pt x="72531" y="500874"/>
                  <a:pt x="49036" y="484364"/>
                </a:cubicBezTo>
                <a:cubicBezTo>
                  <a:pt x="25541" y="467854"/>
                  <a:pt x="12841" y="445629"/>
                  <a:pt x="3951" y="419594"/>
                </a:cubicBezTo>
                <a:cubicBezTo>
                  <a:pt x="-4939" y="393559"/>
                  <a:pt x="3951" y="381494"/>
                  <a:pt x="3951" y="355459"/>
                </a:cubicBezTo>
                <a:cubicBezTo>
                  <a:pt x="3951" y="329424"/>
                  <a:pt x="141" y="316724"/>
                  <a:pt x="3951" y="290689"/>
                </a:cubicBezTo>
                <a:cubicBezTo>
                  <a:pt x="7761" y="264654"/>
                  <a:pt x="7761" y="252589"/>
                  <a:pt x="23001" y="226554"/>
                </a:cubicBezTo>
                <a:cubicBezTo>
                  <a:pt x="38241" y="200519"/>
                  <a:pt x="56656" y="182104"/>
                  <a:pt x="81421" y="161784"/>
                </a:cubicBezTo>
                <a:cubicBezTo>
                  <a:pt x="106186" y="141464"/>
                  <a:pt x="119521" y="138924"/>
                  <a:pt x="145556" y="123684"/>
                </a:cubicBezTo>
                <a:cubicBezTo>
                  <a:pt x="171591" y="108444"/>
                  <a:pt x="198896" y="91934"/>
                  <a:pt x="210326" y="84949"/>
                </a:cubicBezTo>
              </a:path>
            </a:pathLst>
          </a:cu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箭头连接符 10"/>
          <p:cNvCxnSpPr/>
          <p:nvPr/>
        </p:nvCxnSpPr>
        <p:spPr>
          <a:xfrm flipV="1">
            <a:off x="8552180" y="6122670"/>
            <a:ext cx="780415" cy="1543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/>
          <p:cNvSpPr txBox="1"/>
          <p:nvPr/>
        </p:nvSpPr>
        <p:spPr>
          <a:xfrm>
            <a:off x="9435465" y="593534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得到该结构体的大小</a:t>
            </a:r>
            <a:endParaRPr lang="zh-CN" altLang="en-US"/>
          </a:p>
        </p:txBody>
      </p:sp>
      <p:cxnSp>
        <p:nvCxnSpPr>
          <p:cNvPr id="13" name="直接箭头连接符 12"/>
          <p:cNvCxnSpPr/>
          <p:nvPr/>
        </p:nvCxnSpPr>
        <p:spPr>
          <a:xfrm>
            <a:off x="134620" y="4085590"/>
            <a:ext cx="438150" cy="2451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4" idx="53"/>
          </p:cNvCxnSpPr>
          <p:nvPr/>
        </p:nvCxnSpPr>
        <p:spPr>
          <a:xfrm flipV="1">
            <a:off x="2265045" y="3976370"/>
            <a:ext cx="3554730" cy="977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struct cmsghdr</a:t>
            </a:r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11545" y="688975"/>
            <a:ext cx="5219700" cy="2014855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167130" y="2661920"/>
            <a:ext cx="1495425" cy="6134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cmsg_len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1167130" y="3275330"/>
            <a:ext cx="1495425" cy="61341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cmsg_level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167130" y="3888740"/>
            <a:ext cx="1495425" cy="61341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cmsg_type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1167130" y="4502150"/>
            <a:ext cx="1495425" cy="61341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data</a:t>
            </a:r>
            <a:endParaRPr lang="en-US" altLang="zh-CN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2917825" y="1081405"/>
            <a:ext cx="3084195" cy="15036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右大括号 10"/>
          <p:cNvSpPr/>
          <p:nvPr/>
        </p:nvSpPr>
        <p:spPr>
          <a:xfrm>
            <a:off x="2820035" y="2703830"/>
            <a:ext cx="136525" cy="238506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61030" y="4570095"/>
            <a:ext cx="1129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int</a:t>
            </a:r>
            <a:endParaRPr lang="en-US" altLang="zh-CN" b="1">
              <a:solidFill>
                <a:srgbClr val="FF0000"/>
              </a:solidFill>
            </a:endParaRPr>
          </a:p>
        </p:txBody>
      </p:sp>
      <p:cxnSp>
        <p:nvCxnSpPr>
          <p:cNvPr id="13" name="直接箭头连接符 12"/>
          <p:cNvCxnSpPr/>
          <p:nvPr/>
        </p:nvCxnSpPr>
        <p:spPr>
          <a:xfrm>
            <a:off x="2713355" y="4753610"/>
            <a:ext cx="498475" cy="209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7658735" y="3653790"/>
            <a:ext cx="25571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获取整个结构体的长度</a:t>
            </a:r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2070" y="4194810"/>
            <a:ext cx="5333365" cy="3746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4788535" y="4651375"/>
            <a:ext cx="2646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获取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所在的首地址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3845" y="3693160"/>
            <a:ext cx="3419475" cy="23495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2534285" y="5336540"/>
            <a:ext cx="57499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最后一片</a:t>
            </a:r>
            <a:r>
              <a:rPr lang="en-US" altLang="zh-CN"/>
              <a:t>data</a:t>
            </a:r>
            <a:r>
              <a:rPr lang="zh-CN" altLang="en-US"/>
              <a:t>可以根据实际的需要动态进行扩展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6265545" y="3112770"/>
            <a:ext cx="36290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参数</a:t>
            </a:r>
            <a:r>
              <a:rPr lang="en-US" altLang="zh-CN"/>
              <a:t>length</a:t>
            </a:r>
            <a:r>
              <a:rPr lang="zh-CN" altLang="en-US"/>
              <a:t>表示的是</a:t>
            </a:r>
            <a:r>
              <a:rPr lang="en-US" altLang="zh-CN">
                <a:solidFill>
                  <a:srgbClr val="FF0000"/>
                </a:solidFill>
              </a:rPr>
              <a:t>data</a:t>
            </a:r>
            <a:r>
              <a:rPr lang="zh-CN" altLang="en-US">
                <a:solidFill>
                  <a:srgbClr val="FF0000"/>
                </a:solidFill>
              </a:rPr>
              <a:t>的长度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15" name="直接箭头连接符 14"/>
          <p:cNvCxnSpPr/>
          <p:nvPr/>
        </p:nvCxnSpPr>
        <p:spPr>
          <a:xfrm flipV="1">
            <a:off x="6811010" y="3420110"/>
            <a:ext cx="379095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0870" y="1637665"/>
            <a:ext cx="4591050" cy="47244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116840"/>
            <a:ext cx="10515600" cy="1325563"/>
          </a:xfrm>
        </p:spPr>
        <p:txBody>
          <a:bodyPr/>
          <a:p>
            <a:r>
              <a:rPr lang="zh-CN" altLang="en-US"/>
              <a:t>结构体</a:t>
            </a:r>
            <a:r>
              <a:rPr lang="en-US" altLang="zh-CN"/>
              <a:t>struct </a:t>
            </a:r>
            <a:r>
              <a:rPr lang="en-US" altLang="zh-CN">
                <a:solidFill>
                  <a:srgbClr val="FF0000"/>
                </a:solidFill>
              </a:rPr>
              <a:t>msghdr</a:t>
            </a:r>
            <a:r>
              <a:rPr lang="zh-CN" altLang="en-US"/>
              <a:t>的发送和接收实现</a:t>
            </a:r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41655" y="1139825"/>
            <a:ext cx="1325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父进程发送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5937885" y="1139825"/>
            <a:ext cx="28397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子进程接收</a:t>
            </a: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90170" y="235140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第二组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90170" y="377444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第三组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635" y="1689735"/>
            <a:ext cx="4419600" cy="45370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进程池</a:t>
            </a:r>
            <a:br>
              <a:rPr lang="en-US" altLang="zh-CN" dirty="0"/>
            </a:br>
            <a:r>
              <a:rPr lang="zh-CN" altLang="en-US" dirty="0">
                <a:solidFill>
                  <a:srgbClr val="FF0000"/>
                </a:solidFill>
              </a:rPr>
              <a:t>增量编写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1191260" y="5511165"/>
            <a:ext cx="9293225" cy="935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191260" y="2227580"/>
            <a:ext cx="9293225" cy="935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socketpair   </a:t>
            </a:r>
            <a:r>
              <a:rPr lang="zh-CN" altLang="en-US"/>
              <a:t>用匿名管道通信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71450" y="1568450"/>
            <a:ext cx="27527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socketpair</a:t>
            </a:r>
            <a:r>
              <a:rPr lang="zh-CN" altLang="en-US"/>
              <a:t>的管道示意图</a:t>
            </a:r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2043430" y="242189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 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522220" y="570928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688965" y="242189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748655" y="572770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 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522220" y="3308985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sendbuf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10596245" y="261112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父进程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0593070" y="575691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子进程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2797175" y="2905125"/>
            <a:ext cx="139065" cy="40386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9789795" y="2876550"/>
            <a:ext cx="635" cy="109791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9334500" y="2437765"/>
            <a:ext cx="91059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  3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6231890" y="2145665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23540" y="5654040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9389110" y="3974465"/>
            <a:ext cx="802005" cy="7385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文件对象</a:t>
            </a:r>
            <a:endParaRPr lang="zh-CN" altLang="en-US"/>
          </a:p>
        </p:txBody>
      </p:sp>
      <p:sp>
        <p:nvSpPr>
          <p:cNvPr id="3" name="圆角矩形 2"/>
          <p:cNvSpPr/>
          <p:nvPr/>
        </p:nvSpPr>
        <p:spPr>
          <a:xfrm>
            <a:off x="1882140" y="429641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sp>
        <p:nvSpPr>
          <p:cNvPr id="16" name="圆角矩形 15"/>
          <p:cNvSpPr/>
          <p:nvPr/>
        </p:nvSpPr>
        <p:spPr>
          <a:xfrm>
            <a:off x="6047105" y="432562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sendbuf</a:t>
            </a:r>
            <a:endParaRPr lang="en-US" altLang="zh-CN"/>
          </a:p>
        </p:txBody>
      </p:sp>
      <p:sp>
        <p:nvSpPr>
          <p:cNvPr id="22" name="圆角矩形 21"/>
          <p:cNvSpPr/>
          <p:nvPr/>
        </p:nvSpPr>
        <p:spPr>
          <a:xfrm>
            <a:off x="6686550" y="3314700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cxnSp>
        <p:nvCxnSpPr>
          <p:cNvPr id="23" name="直接箭头连接符 22"/>
          <p:cNvCxnSpPr>
            <a:stCxn id="9" idx="3"/>
            <a:endCxn id="22" idx="1"/>
          </p:cNvCxnSpPr>
          <p:nvPr/>
        </p:nvCxnSpPr>
        <p:spPr>
          <a:xfrm>
            <a:off x="3349625" y="3700145"/>
            <a:ext cx="3336925" cy="57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2" idx="2"/>
          </p:cNvCxnSpPr>
          <p:nvPr/>
        </p:nvCxnSpPr>
        <p:spPr>
          <a:xfrm>
            <a:off x="7100570" y="4097020"/>
            <a:ext cx="4445" cy="14687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8" idx="0"/>
            <a:endCxn id="16" idx="2"/>
          </p:cNvCxnSpPr>
          <p:nvPr/>
        </p:nvCxnSpPr>
        <p:spPr>
          <a:xfrm flipH="1" flipV="1">
            <a:off x="6461125" y="5107940"/>
            <a:ext cx="41275" cy="61976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6" name="直接箭头连接符 25"/>
          <p:cNvCxnSpPr>
            <a:stCxn id="16" idx="1"/>
            <a:endCxn id="3" idx="3"/>
          </p:cNvCxnSpPr>
          <p:nvPr/>
        </p:nvCxnSpPr>
        <p:spPr>
          <a:xfrm flipH="1" flipV="1">
            <a:off x="2709545" y="4687570"/>
            <a:ext cx="3337560" cy="292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3" idx="0"/>
          </p:cNvCxnSpPr>
          <p:nvPr/>
        </p:nvCxnSpPr>
        <p:spPr>
          <a:xfrm flipV="1">
            <a:off x="2296160" y="2958465"/>
            <a:ext cx="10160" cy="133794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8506460" y="5699760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childFd   4</a:t>
            </a:r>
            <a:endParaRPr lang="en-US" altLang="zh-CN"/>
          </a:p>
        </p:txBody>
      </p:sp>
      <p:cxnSp>
        <p:nvCxnSpPr>
          <p:cNvPr id="28" name="直接箭头连接符 27"/>
          <p:cNvCxnSpPr>
            <a:stCxn id="15" idx="0"/>
            <a:endCxn id="21" idx="2"/>
          </p:cNvCxnSpPr>
          <p:nvPr/>
        </p:nvCxnSpPr>
        <p:spPr>
          <a:xfrm flipV="1">
            <a:off x="9260205" y="4712970"/>
            <a:ext cx="530225" cy="9867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0245090" y="4159250"/>
            <a:ext cx="20116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对应的是内核中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的同一个文件对象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8658860" y="3420110"/>
            <a:ext cx="1963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进程间的</a:t>
            </a:r>
            <a:r>
              <a:rPr lang="en-US" altLang="zh-CN" b="1">
                <a:solidFill>
                  <a:srgbClr val="FF0000"/>
                </a:solidFill>
              </a:rPr>
              <a:t>dup</a:t>
            </a:r>
            <a:r>
              <a:rPr lang="zh-CN" altLang="en-US" b="1">
                <a:solidFill>
                  <a:srgbClr val="FF0000"/>
                </a:solidFill>
              </a:rPr>
              <a:t>机制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2955290" y="1520825"/>
            <a:ext cx="10744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全双工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32" name="流程图: 磁盘 31"/>
          <p:cNvSpPr/>
          <p:nvPr/>
        </p:nvSpPr>
        <p:spPr>
          <a:xfrm>
            <a:off x="10245090" y="321945"/>
            <a:ext cx="1369060" cy="9848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客户端</a:t>
            </a:r>
            <a:endParaRPr lang="zh-CN" altLang="en-US"/>
          </a:p>
        </p:txBody>
      </p:sp>
      <p:cxnSp>
        <p:nvCxnSpPr>
          <p:cNvPr id="33" name="直接箭头连接符 32"/>
          <p:cNvCxnSpPr>
            <a:stCxn id="18" idx="0"/>
          </p:cNvCxnSpPr>
          <p:nvPr/>
        </p:nvCxnSpPr>
        <p:spPr>
          <a:xfrm flipV="1">
            <a:off x="9789795" y="1282065"/>
            <a:ext cx="947420" cy="1155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144780" y="3651250"/>
            <a:ext cx="16605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一次</a:t>
            </a:r>
            <a:r>
              <a:rPr lang="en-US" altLang="zh-CN">
                <a:solidFill>
                  <a:srgbClr val="FF0000"/>
                </a:solidFill>
              </a:rPr>
              <a:t>sendmsg</a:t>
            </a:r>
            <a:endParaRPr lang="en-US" altLang="zh-CN"/>
          </a:p>
          <a:p>
            <a:r>
              <a:rPr lang="zh-CN" altLang="en-US"/>
              <a:t>一次</a:t>
            </a:r>
            <a:r>
              <a:rPr lang="en-US" altLang="zh-CN">
                <a:solidFill>
                  <a:srgbClr val="FF0000"/>
                </a:solidFill>
              </a:rPr>
              <a:t>recvmsg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69850" y="4472305"/>
            <a:ext cx="1783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操作结束之后，</a:t>
            </a:r>
            <a:endParaRPr lang="zh-CN" altLang="en-US"/>
          </a:p>
          <a:p>
            <a:r>
              <a:rPr lang="zh-CN" altLang="en-US"/>
              <a:t>就完成了</a:t>
            </a:r>
            <a:r>
              <a:rPr lang="zh-CN" altLang="en-US">
                <a:solidFill>
                  <a:srgbClr val="FF0000"/>
                </a:solidFill>
              </a:rPr>
              <a:t>进程间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dup</a:t>
            </a:r>
            <a:r>
              <a:rPr lang="zh-CN" altLang="en-US">
                <a:solidFill>
                  <a:srgbClr val="FF0000"/>
                </a:solidFill>
              </a:rPr>
              <a:t>机制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499" y="91228"/>
            <a:ext cx="3851633" cy="804317"/>
          </a:xfrm>
        </p:spPr>
        <p:txBody>
          <a:bodyPr>
            <a:normAutofit/>
          </a:bodyPr>
          <a:lstStyle/>
          <a:p>
            <a:r>
              <a:rPr lang="zh-CN" altLang="en-US" dirty="0"/>
              <a:t>进程池模型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81943" y="2169579"/>
            <a:ext cx="845270" cy="298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</a:t>
            </a:r>
            <a:endParaRPr lang="en-US" altLang="zh-CN" dirty="0"/>
          </a:p>
          <a:p>
            <a:pPr algn="ctr"/>
            <a:r>
              <a:rPr lang="zh-CN" altLang="en-US" dirty="0"/>
              <a:t>进</a:t>
            </a:r>
            <a:endParaRPr lang="en-US" altLang="zh-CN" dirty="0"/>
          </a:p>
          <a:p>
            <a:pPr algn="ctr"/>
            <a:r>
              <a:rPr lang="zh-CN" altLang="en-US" dirty="0"/>
              <a:t>程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764173" y="722455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653048" y="2371373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653048" y="4124759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449" y="1329179"/>
            <a:ext cx="6693031" cy="48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>
            <a:stCxn id="5" idx="2"/>
            <a:endCxn id="4" idx="3"/>
          </p:cNvCxnSpPr>
          <p:nvPr/>
        </p:nvCxnSpPr>
        <p:spPr>
          <a:xfrm flipH="1">
            <a:off x="6626860" y="1198880"/>
            <a:ext cx="3137535" cy="2465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4" idx="3"/>
          </p:cNvCxnSpPr>
          <p:nvPr/>
        </p:nvCxnSpPr>
        <p:spPr>
          <a:xfrm flipH="1">
            <a:off x="6626638" y="2847235"/>
            <a:ext cx="3026410" cy="816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" idx="3"/>
          </p:cNvCxnSpPr>
          <p:nvPr/>
        </p:nvCxnSpPr>
        <p:spPr>
          <a:xfrm flipH="1" flipV="1">
            <a:off x="6626638" y="3663996"/>
            <a:ext cx="3026410" cy="9372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385740" y="1825671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1404593" y="291159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404593" y="4043653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404593" y="517565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7" idx="3"/>
          </p:cNvCxnSpPr>
          <p:nvPr/>
        </p:nvCxnSpPr>
        <p:spPr>
          <a:xfrm>
            <a:off x="2121031" y="2155609"/>
            <a:ext cx="3674882" cy="714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</p:cNvCxnSpPr>
          <p:nvPr/>
        </p:nvCxnSpPr>
        <p:spPr>
          <a:xfrm>
            <a:off x="2139884" y="3241534"/>
            <a:ext cx="3641497" cy="26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</p:cNvCxnSpPr>
          <p:nvPr/>
        </p:nvCxnSpPr>
        <p:spPr>
          <a:xfrm flipV="1">
            <a:off x="2139884" y="4193250"/>
            <a:ext cx="3641497" cy="180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</p:cNvCxnSpPr>
          <p:nvPr/>
        </p:nvCxnSpPr>
        <p:spPr>
          <a:xfrm flipV="1">
            <a:off x="2139884" y="4714752"/>
            <a:ext cx="3641497" cy="790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854450" y="1440890"/>
            <a:ext cx="482339" cy="504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1789430" y="570865"/>
            <a:ext cx="7865745" cy="1254760"/>
          </a:xfrm>
          <a:custGeom>
            <a:avLst/>
            <a:gdLst>
              <a:gd name="connisteX0" fmla="*/ 0 w 7865745"/>
              <a:gd name="connsiteY0" fmla="*/ 1254689 h 1254689"/>
              <a:gd name="connisteX1" fmla="*/ 63500 w 7865745"/>
              <a:gd name="connsiteY1" fmla="*/ 1182934 h 1254689"/>
              <a:gd name="connisteX2" fmla="*/ 118745 w 7865745"/>
              <a:gd name="connsiteY2" fmla="*/ 1111814 h 1254689"/>
              <a:gd name="connisteX3" fmla="*/ 182245 w 7865745"/>
              <a:gd name="connsiteY3" fmla="*/ 1040059 h 1254689"/>
              <a:gd name="connisteX4" fmla="*/ 229870 w 7865745"/>
              <a:gd name="connsiteY4" fmla="*/ 968939 h 1254689"/>
              <a:gd name="connisteX5" fmla="*/ 285115 w 7865745"/>
              <a:gd name="connsiteY5" fmla="*/ 904804 h 1254689"/>
              <a:gd name="connisteX6" fmla="*/ 356870 w 7865745"/>
              <a:gd name="connsiteY6" fmla="*/ 841304 h 1254689"/>
              <a:gd name="connisteX7" fmla="*/ 436245 w 7865745"/>
              <a:gd name="connsiteY7" fmla="*/ 777804 h 1254689"/>
              <a:gd name="connisteX8" fmla="*/ 507365 w 7865745"/>
              <a:gd name="connsiteY8" fmla="*/ 722559 h 1254689"/>
              <a:gd name="connisteX9" fmla="*/ 579120 w 7865745"/>
              <a:gd name="connsiteY9" fmla="*/ 666679 h 1254689"/>
              <a:gd name="connisteX10" fmla="*/ 650240 w 7865745"/>
              <a:gd name="connsiteY10" fmla="*/ 634929 h 1254689"/>
              <a:gd name="connisteX11" fmla="*/ 721995 w 7865745"/>
              <a:gd name="connsiteY11" fmla="*/ 595559 h 1254689"/>
              <a:gd name="connisteX12" fmla="*/ 793115 w 7865745"/>
              <a:gd name="connsiteY12" fmla="*/ 571429 h 1254689"/>
              <a:gd name="connisteX13" fmla="*/ 864870 w 7865745"/>
              <a:gd name="connsiteY13" fmla="*/ 547934 h 1254689"/>
              <a:gd name="connisteX14" fmla="*/ 935990 w 7865745"/>
              <a:gd name="connsiteY14" fmla="*/ 523804 h 1254689"/>
              <a:gd name="connisteX15" fmla="*/ 1007745 w 7865745"/>
              <a:gd name="connsiteY15" fmla="*/ 507929 h 1254689"/>
              <a:gd name="connisteX16" fmla="*/ 1087120 w 7865745"/>
              <a:gd name="connsiteY16" fmla="*/ 476179 h 1254689"/>
              <a:gd name="connisteX17" fmla="*/ 1166495 w 7865745"/>
              <a:gd name="connsiteY17" fmla="*/ 460304 h 1254689"/>
              <a:gd name="connisteX18" fmla="*/ 1237615 w 7865745"/>
              <a:gd name="connsiteY18" fmla="*/ 436809 h 1254689"/>
              <a:gd name="connisteX19" fmla="*/ 1309370 w 7865745"/>
              <a:gd name="connsiteY19" fmla="*/ 420934 h 1254689"/>
              <a:gd name="connisteX20" fmla="*/ 1380490 w 7865745"/>
              <a:gd name="connsiteY20" fmla="*/ 412679 h 1254689"/>
              <a:gd name="connisteX21" fmla="*/ 1452245 w 7865745"/>
              <a:gd name="connsiteY21" fmla="*/ 405059 h 1254689"/>
              <a:gd name="connisteX22" fmla="*/ 1531620 w 7865745"/>
              <a:gd name="connsiteY22" fmla="*/ 380929 h 1254689"/>
              <a:gd name="connisteX23" fmla="*/ 1603375 w 7865745"/>
              <a:gd name="connsiteY23" fmla="*/ 357434 h 1254689"/>
              <a:gd name="connisteX24" fmla="*/ 1682750 w 7865745"/>
              <a:gd name="connsiteY24" fmla="*/ 341559 h 1254689"/>
              <a:gd name="connisteX25" fmla="*/ 1762125 w 7865745"/>
              <a:gd name="connsiteY25" fmla="*/ 317429 h 1254689"/>
              <a:gd name="connisteX26" fmla="*/ 1833245 w 7865745"/>
              <a:gd name="connsiteY26" fmla="*/ 309809 h 1254689"/>
              <a:gd name="connisteX27" fmla="*/ 1912620 w 7865745"/>
              <a:gd name="connsiteY27" fmla="*/ 293934 h 1254689"/>
              <a:gd name="connisteX28" fmla="*/ 1984375 w 7865745"/>
              <a:gd name="connsiteY28" fmla="*/ 286314 h 1254689"/>
              <a:gd name="connisteX29" fmla="*/ 2055495 w 7865745"/>
              <a:gd name="connsiteY29" fmla="*/ 278059 h 1254689"/>
              <a:gd name="connisteX30" fmla="*/ 2127250 w 7865745"/>
              <a:gd name="connsiteY30" fmla="*/ 270439 h 1254689"/>
              <a:gd name="connisteX31" fmla="*/ 2206625 w 7865745"/>
              <a:gd name="connsiteY31" fmla="*/ 238689 h 1254689"/>
              <a:gd name="connisteX32" fmla="*/ 2286000 w 7865745"/>
              <a:gd name="connsiteY32" fmla="*/ 230434 h 1254689"/>
              <a:gd name="connisteX33" fmla="*/ 2372995 w 7865745"/>
              <a:gd name="connsiteY33" fmla="*/ 222814 h 1254689"/>
              <a:gd name="connisteX34" fmla="*/ 2460625 w 7865745"/>
              <a:gd name="connsiteY34" fmla="*/ 191064 h 1254689"/>
              <a:gd name="connisteX35" fmla="*/ 2531745 w 7865745"/>
              <a:gd name="connsiteY35" fmla="*/ 182809 h 1254689"/>
              <a:gd name="connisteX36" fmla="*/ 2603500 w 7865745"/>
              <a:gd name="connsiteY36" fmla="*/ 175189 h 1254689"/>
              <a:gd name="connisteX37" fmla="*/ 2674620 w 7865745"/>
              <a:gd name="connsiteY37" fmla="*/ 166934 h 1254689"/>
              <a:gd name="connisteX38" fmla="*/ 2746375 w 7865745"/>
              <a:gd name="connsiteY38" fmla="*/ 159314 h 1254689"/>
              <a:gd name="connisteX39" fmla="*/ 2833370 w 7865745"/>
              <a:gd name="connsiteY39" fmla="*/ 143439 h 1254689"/>
              <a:gd name="connisteX40" fmla="*/ 2905125 w 7865745"/>
              <a:gd name="connsiteY40" fmla="*/ 135184 h 1254689"/>
              <a:gd name="connisteX41" fmla="*/ 2992120 w 7865745"/>
              <a:gd name="connsiteY41" fmla="*/ 127564 h 1254689"/>
              <a:gd name="connisteX42" fmla="*/ 3063875 w 7865745"/>
              <a:gd name="connsiteY42" fmla="*/ 119309 h 1254689"/>
              <a:gd name="connisteX43" fmla="*/ 3134995 w 7865745"/>
              <a:gd name="connsiteY43" fmla="*/ 111689 h 1254689"/>
              <a:gd name="connisteX44" fmla="*/ 3206750 w 7865745"/>
              <a:gd name="connsiteY44" fmla="*/ 103434 h 1254689"/>
              <a:gd name="connisteX45" fmla="*/ 3286125 w 7865745"/>
              <a:gd name="connsiteY45" fmla="*/ 95814 h 1254689"/>
              <a:gd name="connisteX46" fmla="*/ 3373120 w 7865745"/>
              <a:gd name="connsiteY46" fmla="*/ 79939 h 1254689"/>
              <a:gd name="connisteX47" fmla="*/ 3444875 w 7865745"/>
              <a:gd name="connsiteY47" fmla="*/ 71684 h 1254689"/>
              <a:gd name="connisteX48" fmla="*/ 3515995 w 7865745"/>
              <a:gd name="connsiteY48" fmla="*/ 64064 h 1254689"/>
              <a:gd name="connisteX49" fmla="*/ 3587750 w 7865745"/>
              <a:gd name="connsiteY49" fmla="*/ 64064 h 1254689"/>
              <a:gd name="connisteX50" fmla="*/ 3674745 w 7865745"/>
              <a:gd name="connsiteY50" fmla="*/ 64064 h 1254689"/>
              <a:gd name="connisteX51" fmla="*/ 3746500 w 7865745"/>
              <a:gd name="connsiteY51" fmla="*/ 55809 h 1254689"/>
              <a:gd name="connisteX52" fmla="*/ 3817620 w 7865745"/>
              <a:gd name="connsiteY52" fmla="*/ 55809 h 1254689"/>
              <a:gd name="connisteX53" fmla="*/ 3889375 w 7865745"/>
              <a:gd name="connsiteY53" fmla="*/ 48189 h 1254689"/>
              <a:gd name="connisteX54" fmla="*/ 3976370 w 7865745"/>
              <a:gd name="connsiteY54" fmla="*/ 48189 h 1254689"/>
              <a:gd name="connisteX55" fmla="*/ 4048125 w 7865745"/>
              <a:gd name="connsiteY55" fmla="*/ 39934 h 1254689"/>
              <a:gd name="connisteX56" fmla="*/ 4135120 w 7865745"/>
              <a:gd name="connsiteY56" fmla="*/ 39934 h 1254689"/>
              <a:gd name="connisteX57" fmla="*/ 4206240 w 7865745"/>
              <a:gd name="connsiteY57" fmla="*/ 39934 h 1254689"/>
              <a:gd name="connisteX58" fmla="*/ 4277995 w 7865745"/>
              <a:gd name="connsiteY58" fmla="*/ 39934 h 1254689"/>
              <a:gd name="connisteX59" fmla="*/ 4349115 w 7865745"/>
              <a:gd name="connsiteY59" fmla="*/ 39934 h 1254689"/>
              <a:gd name="connisteX60" fmla="*/ 4420870 w 7865745"/>
              <a:gd name="connsiteY60" fmla="*/ 32314 h 1254689"/>
              <a:gd name="connisteX61" fmla="*/ 4491990 w 7865745"/>
              <a:gd name="connsiteY61" fmla="*/ 32314 h 1254689"/>
              <a:gd name="connisteX62" fmla="*/ 4571365 w 7865745"/>
              <a:gd name="connsiteY62" fmla="*/ 32314 h 1254689"/>
              <a:gd name="connisteX63" fmla="*/ 4650740 w 7865745"/>
              <a:gd name="connsiteY63" fmla="*/ 16439 h 1254689"/>
              <a:gd name="connisteX64" fmla="*/ 4738370 w 7865745"/>
              <a:gd name="connsiteY64" fmla="*/ 16439 h 1254689"/>
              <a:gd name="connisteX65" fmla="*/ 4817745 w 7865745"/>
              <a:gd name="connsiteY65" fmla="*/ 16439 h 1254689"/>
              <a:gd name="connisteX66" fmla="*/ 4888865 w 7865745"/>
              <a:gd name="connsiteY66" fmla="*/ 8184 h 1254689"/>
              <a:gd name="connisteX67" fmla="*/ 4960620 w 7865745"/>
              <a:gd name="connsiteY67" fmla="*/ 8184 h 1254689"/>
              <a:gd name="connisteX68" fmla="*/ 5039995 w 7865745"/>
              <a:gd name="connsiteY68" fmla="*/ 8184 h 1254689"/>
              <a:gd name="connisteX69" fmla="*/ 5111115 w 7865745"/>
              <a:gd name="connsiteY69" fmla="*/ 8184 h 1254689"/>
              <a:gd name="connisteX70" fmla="*/ 5182870 w 7865745"/>
              <a:gd name="connsiteY70" fmla="*/ 8184 h 1254689"/>
              <a:gd name="connisteX71" fmla="*/ 5262245 w 7865745"/>
              <a:gd name="connsiteY71" fmla="*/ 8184 h 1254689"/>
              <a:gd name="connisteX72" fmla="*/ 5333365 w 7865745"/>
              <a:gd name="connsiteY72" fmla="*/ 564 h 1254689"/>
              <a:gd name="connisteX73" fmla="*/ 5405120 w 7865745"/>
              <a:gd name="connsiteY73" fmla="*/ 564 h 1254689"/>
              <a:gd name="connisteX74" fmla="*/ 5476240 w 7865745"/>
              <a:gd name="connsiteY74" fmla="*/ 564 h 1254689"/>
              <a:gd name="connisteX75" fmla="*/ 5547995 w 7865745"/>
              <a:gd name="connsiteY75" fmla="*/ 564 h 1254689"/>
              <a:gd name="connisteX76" fmla="*/ 5627370 w 7865745"/>
              <a:gd name="connsiteY76" fmla="*/ 564 h 1254689"/>
              <a:gd name="connisteX77" fmla="*/ 5698490 w 7865745"/>
              <a:gd name="connsiteY77" fmla="*/ 564 h 1254689"/>
              <a:gd name="connisteX78" fmla="*/ 5777865 w 7865745"/>
              <a:gd name="connsiteY78" fmla="*/ 564 h 1254689"/>
              <a:gd name="connisteX79" fmla="*/ 5849620 w 7865745"/>
              <a:gd name="connsiteY79" fmla="*/ 564 h 1254689"/>
              <a:gd name="connisteX80" fmla="*/ 5920740 w 7865745"/>
              <a:gd name="connsiteY80" fmla="*/ 564 h 1254689"/>
              <a:gd name="connisteX81" fmla="*/ 5992495 w 7865745"/>
              <a:gd name="connsiteY81" fmla="*/ 8184 h 1254689"/>
              <a:gd name="connisteX82" fmla="*/ 6063615 w 7865745"/>
              <a:gd name="connsiteY82" fmla="*/ 8184 h 1254689"/>
              <a:gd name="connisteX83" fmla="*/ 6135370 w 7865745"/>
              <a:gd name="connsiteY83" fmla="*/ 8184 h 1254689"/>
              <a:gd name="connisteX84" fmla="*/ 6206490 w 7865745"/>
              <a:gd name="connsiteY84" fmla="*/ 24059 h 1254689"/>
              <a:gd name="connisteX85" fmla="*/ 6285865 w 7865745"/>
              <a:gd name="connsiteY85" fmla="*/ 24059 h 1254689"/>
              <a:gd name="connisteX86" fmla="*/ 6357620 w 7865745"/>
              <a:gd name="connsiteY86" fmla="*/ 24059 h 1254689"/>
              <a:gd name="connisteX87" fmla="*/ 6428740 w 7865745"/>
              <a:gd name="connsiteY87" fmla="*/ 32314 h 1254689"/>
              <a:gd name="connisteX88" fmla="*/ 6500495 w 7865745"/>
              <a:gd name="connsiteY88" fmla="*/ 39934 h 1254689"/>
              <a:gd name="connisteX89" fmla="*/ 6571615 w 7865745"/>
              <a:gd name="connsiteY89" fmla="*/ 48189 h 1254689"/>
              <a:gd name="connisteX90" fmla="*/ 6643370 w 7865745"/>
              <a:gd name="connsiteY90" fmla="*/ 55809 h 1254689"/>
              <a:gd name="connisteX91" fmla="*/ 6714490 w 7865745"/>
              <a:gd name="connsiteY91" fmla="*/ 71684 h 1254689"/>
              <a:gd name="connisteX92" fmla="*/ 6778625 w 7865745"/>
              <a:gd name="connsiteY92" fmla="*/ 79939 h 1254689"/>
              <a:gd name="connisteX93" fmla="*/ 6849745 w 7865745"/>
              <a:gd name="connsiteY93" fmla="*/ 95814 h 1254689"/>
              <a:gd name="connisteX94" fmla="*/ 6921500 w 7865745"/>
              <a:gd name="connsiteY94" fmla="*/ 111689 h 1254689"/>
              <a:gd name="connisteX95" fmla="*/ 6992620 w 7865745"/>
              <a:gd name="connsiteY95" fmla="*/ 127564 h 1254689"/>
              <a:gd name="connisteX96" fmla="*/ 7071995 w 7865745"/>
              <a:gd name="connsiteY96" fmla="*/ 143439 h 1254689"/>
              <a:gd name="connisteX97" fmla="*/ 7143750 w 7865745"/>
              <a:gd name="connsiteY97" fmla="*/ 166934 h 1254689"/>
              <a:gd name="connisteX98" fmla="*/ 7214870 w 7865745"/>
              <a:gd name="connsiteY98" fmla="*/ 175189 h 1254689"/>
              <a:gd name="connisteX99" fmla="*/ 7286625 w 7865745"/>
              <a:gd name="connsiteY99" fmla="*/ 198684 h 1254689"/>
              <a:gd name="connisteX100" fmla="*/ 7357745 w 7865745"/>
              <a:gd name="connsiteY100" fmla="*/ 222814 h 1254689"/>
              <a:gd name="connisteX101" fmla="*/ 7429500 w 7865745"/>
              <a:gd name="connsiteY101" fmla="*/ 238689 h 1254689"/>
              <a:gd name="connisteX102" fmla="*/ 7500620 w 7865745"/>
              <a:gd name="connsiteY102" fmla="*/ 262184 h 1254689"/>
              <a:gd name="connisteX103" fmla="*/ 7572375 w 7865745"/>
              <a:gd name="connsiteY103" fmla="*/ 270439 h 1254689"/>
              <a:gd name="connisteX104" fmla="*/ 7643495 w 7865745"/>
              <a:gd name="connsiteY104" fmla="*/ 301554 h 1254689"/>
              <a:gd name="connisteX105" fmla="*/ 7722870 w 7865745"/>
              <a:gd name="connsiteY105" fmla="*/ 325684 h 1254689"/>
              <a:gd name="connisteX106" fmla="*/ 7794625 w 7865745"/>
              <a:gd name="connsiteY106" fmla="*/ 357434 h 1254689"/>
              <a:gd name="connisteX107" fmla="*/ 7865745 w 7865745"/>
              <a:gd name="connsiteY107" fmla="*/ 373309 h 12546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</a:cxnLst>
            <a:rect l="l" t="t" r="r" b="b"/>
            <a:pathLst>
              <a:path w="7865745" h="1254689">
                <a:moveTo>
                  <a:pt x="0" y="1254689"/>
                </a:moveTo>
                <a:cubicBezTo>
                  <a:pt x="11430" y="1241989"/>
                  <a:pt x="40005" y="1211509"/>
                  <a:pt x="63500" y="1182934"/>
                </a:cubicBezTo>
                <a:cubicBezTo>
                  <a:pt x="86995" y="1154359"/>
                  <a:pt x="95250" y="1140389"/>
                  <a:pt x="118745" y="1111814"/>
                </a:cubicBezTo>
                <a:cubicBezTo>
                  <a:pt x="142240" y="1083239"/>
                  <a:pt x="160020" y="1068634"/>
                  <a:pt x="182245" y="1040059"/>
                </a:cubicBezTo>
                <a:cubicBezTo>
                  <a:pt x="204470" y="1011484"/>
                  <a:pt x="209550" y="996244"/>
                  <a:pt x="229870" y="968939"/>
                </a:cubicBezTo>
                <a:cubicBezTo>
                  <a:pt x="250190" y="941634"/>
                  <a:pt x="259715" y="930204"/>
                  <a:pt x="285115" y="904804"/>
                </a:cubicBezTo>
                <a:cubicBezTo>
                  <a:pt x="310515" y="879404"/>
                  <a:pt x="326390" y="866704"/>
                  <a:pt x="356870" y="841304"/>
                </a:cubicBezTo>
                <a:cubicBezTo>
                  <a:pt x="387350" y="815904"/>
                  <a:pt x="406400" y="801299"/>
                  <a:pt x="436245" y="777804"/>
                </a:cubicBezTo>
                <a:cubicBezTo>
                  <a:pt x="466090" y="754309"/>
                  <a:pt x="478790" y="744784"/>
                  <a:pt x="507365" y="722559"/>
                </a:cubicBezTo>
                <a:cubicBezTo>
                  <a:pt x="535940" y="700334"/>
                  <a:pt x="550545" y="684459"/>
                  <a:pt x="579120" y="666679"/>
                </a:cubicBezTo>
                <a:cubicBezTo>
                  <a:pt x="607695" y="648899"/>
                  <a:pt x="621665" y="648899"/>
                  <a:pt x="650240" y="634929"/>
                </a:cubicBezTo>
                <a:cubicBezTo>
                  <a:pt x="678815" y="620959"/>
                  <a:pt x="693420" y="608259"/>
                  <a:pt x="721995" y="595559"/>
                </a:cubicBezTo>
                <a:cubicBezTo>
                  <a:pt x="750570" y="582859"/>
                  <a:pt x="764540" y="580954"/>
                  <a:pt x="793115" y="571429"/>
                </a:cubicBezTo>
                <a:cubicBezTo>
                  <a:pt x="821690" y="561904"/>
                  <a:pt x="836295" y="557459"/>
                  <a:pt x="864870" y="547934"/>
                </a:cubicBezTo>
                <a:cubicBezTo>
                  <a:pt x="893445" y="538409"/>
                  <a:pt x="907415" y="532059"/>
                  <a:pt x="935990" y="523804"/>
                </a:cubicBezTo>
                <a:cubicBezTo>
                  <a:pt x="964565" y="515549"/>
                  <a:pt x="977265" y="517454"/>
                  <a:pt x="1007745" y="507929"/>
                </a:cubicBezTo>
                <a:cubicBezTo>
                  <a:pt x="1038225" y="498404"/>
                  <a:pt x="1055370" y="485704"/>
                  <a:pt x="1087120" y="476179"/>
                </a:cubicBezTo>
                <a:cubicBezTo>
                  <a:pt x="1118870" y="466654"/>
                  <a:pt x="1136650" y="467924"/>
                  <a:pt x="1166495" y="460304"/>
                </a:cubicBezTo>
                <a:cubicBezTo>
                  <a:pt x="1196340" y="452684"/>
                  <a:pt x="1209040" y="444429"/>
                  <a:pt x="1237615" y="436809"/>
                </a:cubicBezTo>
                <a:cubicBezTo>
                  <a:pt x="1266190" y="429189"/>
                  <a:pt x="1280795" y="426014"/>
                  <a:pt x="1309370" y="420934"/>
                </a:cubicBezTo>
                <a:cubicBezTo>
                  <a:pt x="1337945" y="415854"/>
                  <a:pt x="1351915" y="415854"/>
                  <a:pt x="1380490" y="412679"/>
                </a:cubicBezTo>
                <a:cubicBezTo>
                  <a:pt x="1409065" y="409504"/>
                  <a:pt x="1421765" y="411409"/>
                  <a:pt x="1452245" y="405059"/>
                </a:cubicBezTo>
                <a:cubicBezTo>
                  <a:pt x="1482725" y="398709"/>
                  <a:pt x="1501140" y="390454"/>
                  <a:pt x="1531620" y="380929"/>
                </a:cubicBezTo>
                <a:cubicBezTo>
                  <a:pt x="1562100" y="371404"/>
                  <a:pt x="1572895" y="365054"/>
                  <a:pt x="1603375" y="357434"/>
                </a:cubicBezTo>
                <a:cubicBezTo>
                  <a:pt x="1633855" y="349814"/>
                  <a:pt x="1651000" y="349814"/>
                  <a:pt x="1682750" y="341559"/>
                </a:cubicBezTo>
                <a:cubicBezTo>
                  <a:pt x="1714500" y="333304"/>
                  <a:pt x="1732280" y="323779"/>
                  <a:pt x="1762125" y="317429"/>
                </a:cubicBezTo>
                <a:cubicBezTo>
                  <a:pt x="1791970" y="311079"/>
                  <a:pt x="1803400" y="314254"/>
                  <a:pt x="1833245" y="309809"/>
                </a:cubicBezTo>
                <a:cubicBezTo>
                  <a:pt x="1863090" y="305364"/>
                  <a:pt x="1882140" y="298379"/>
                  <a:pt x="1912620" y="293934"/>
                </a:cubicBezTo>
                <a:cubicBezTo>
                  <a:pt x="1943100" y="289489"/>
                  <a:pt x="1955800" y="289489"/>
                  <a:pt x="1984375" y="286314"/>
                </a:cubicBezTo>
                <a:cubicBezTo>
                  <a:pt x="2012950" y="283139"/>
                  <a:pt x="2026920" y="281234"/>
                  <a:pt x="2055495" y="278059"/>
                </a:cubicBezTo>
                <a:cubicBezTo>
                  <a:pt x="2084070" y="274884"/>
                  <a:pt x="2096770" y="278059"/>
                  <a:pt x="2127250" y="270439"/>
                </a:cubicBezTo>
                <a:cubicBezTo>
                  <a:pt x="2157730" y="262819"/>
                  <a:pt x="2174875" y="246944"/>
                  <a:pt x="2206625" y="238689"/>
                </a:cubicBezTo>
                <a:cubicBezTo>
                  <a:pt x="2238375" y="230434"/>
                  <a:pt x="2252980" y="233609"/>
                  <a:pt x="2286000" y="230434"/>
                </a:cubicBezTo>
                <a:cubicBezTo>
                  <a:pt x="2319020" y="227259"/>
                  <a:pt x="2338070" y="230434"/>
                  <a:pt x="2372995" y="222814"/>
                </a:cubicBezTo>
                <a:cubicBezTo>
                  <a:pt x="2407920" y="215194"/>
                  <a:pt x="2428875" y="199319"/>
                  <a:pt x="2460625" y="191064"/>
                </a:cubicBezTo>
                <a:cubicBezTo>
                  <a:pt x="2492375" y="182809"/>
                  <a:pt x="2503170" y="185984"/>
                  <a:pt x="2531745" y="182809"/>
                </a:cubicBezTo>
                <a:cubicBezTo>
                  <a:pt x="2560320" y="179634"/>
                  <a:pt x="2574925" y="178364"/>
                  <a:pt x="2603500" y="175189"/>
                </a:cubicBezTo>
                <a:cubicBezTo>
                  <a:pt x="2632075" y="172014"/>
                  <a:pt x="2646045" y="170109"/>
                  <a:pt x="2674620" y="166934"/>
                </a:cubicBezTo>
                <a:cubicBezTo>
                  <a:pt x="2703195" y="163759"/>
                  <a:pt x="2714625" y="163759"/>
                  <a:pt x="2746375" y="159314"/>
                </a:cubicBezTo>
                <a:cubicBezTo>
                  <a:pt x="2778125" y="154869"/>
                  <a:pt x="2801620" y="148519"/>
                  <a:pt x="2833370" y="143439"/>
                </a:cubicBezTo>
                <a:cubicBezTo>
                  <a:pt x="2865120" y="138359"/>
                  <a:pt x="2873375" y="138359"/>
                  <a:pt x="2905125" y="135184"/>
                </a:cubicBezTo>
                <a:cubicBezTo>
                  <a:pt x="2936875" y="132009"/>
                  <a:pt x="2960370" y="130739"/>
                  <a:pt x="2992120" y="127564"/>
                </a:cubicBezTo>
                <a:cubicBezTo>
                  <a:pt x="3023870" y="124389"/>
                  <a:pt x="3035300" y="122484"/>
                  <a:pt x="3063875" y="119309"/>
                </a:cubicBezTo>
                <a:cubicBezTo>
                  <a:pt x="3092450" y="116134"/>
                  <a:pt x="3106420" y="114864"/>
                  <a:pt x="3134995" y="111689"/>
                </a:cubicBezTo>
                <a:cubicBezTo>
                  <a:pt x="3163570" y="108514"/>
                  <a:pt x="3176270" y="106609"/>
                  <a:pt x="3206750" y="103434"/>
                </a:cubicBezTo>
                <a:cubicBezTo>
                  <a:pt x="3237230" y="100259"/>
                  <a:pt x="3253105" y="100259"/>
                  <a:pt x="3286125" y="95814"/>
                </a:cubicBezTo>
                <a:cubicBezTo>
                  <a:pt x="3319145" y="91369"/>
                  <a:pt x="3341370" y="85019"/>
                  <a:pt x="3373120" y="79939"/>
                </a:cubicBezTo>
                <a:cubicBezTo>
                  <a:pt x="3404870" y="74859"/>
                  <a:pt x="3416300" y="74859"/>
                  <a:pt x="3444875" y="71684"/>
                </a:cubicBezTo>
                <a:cubicBezTo>
                  <a:pt x="3473450" y="68509"/>
                  <a:pt x="3487420" y="65334"/>
                  <a:pt x="3515995" y="64064"/>
                </a:cubicBezTo>
                <a:cubicBezTo>
                  <a:pt x="3544570" y="62794"/>
                  <a:pt x="3556000" y="64064"/>
                  <a:pt x="3587750" y="64064"/>
                </a:cubicBezTo>
                <a:cubicBezTo>
                  <a:pt x="3619500" y="64064"/>
                  <a:pt x="3642995" y="65969"/>
                  <a:pt x="3674745" y="64064"/>
                </a:cubicBezTo>
                <a:cubicBezTo>
                  <a:pt x="3706495" y="62159"/>
                  <a:pt x="3717925" y="57714"/>
                  <a:pt x="3746500" y="55809"/>
                </a:cubicBezTo>
                <a:cubicBezTo>
                  <a:pt x="3775075" y="53904"/>
                  <a:pt x="3789045" y="57079"/>
                  <a:pt x="3817620" y="55809"/>
                </a:cubicBezTo>
                <a:cubicBezTo>
                  <a:pt x="3846195" y="54539"/>
                  <a:pt x="3857625" y="49459"/>
                  <a:pt x="3889375" y="48189"/>
                </a:cubicBezTo>
                <a:cubicBezTo>
                  <a:pt x="3921125" y="46919"/>
                  <a:pt x="3944620" y="50094"/>
                  <a:pt x="3976370" y="48189"/>
                </a:cubicBezTo>
                <a:cubicBezTo>
                  <a:pt x="4008120" y="46284"/>
                  <a:pt x="4016375" y="41839"/>
                  <a:pt x="4048125" y="39934"/>
                </a:cubicBezTo>
                <a:cubicBezTo>
                  <a:pt x="4079875" y="38029"/>
                  <a:pt x="4103370" y="39934"/>
                  <a:pt x="4135120" y="39934"/>
                </a:cubicBezTo>
                <a:cubicBezTo>
                  <a:pt x="4166870" y="39934"/>
                  <a:pt x="4177665" y="39934"/>
                  <a:pt x="4206240" y="39934"/>
                </a:cubicBezTo>
                <a:cubicBezTo>
                  <a:pt x="4234815" y="39934"/>
                  <a:pt x="4249420" y="39934"/>
                  <a:pt x="4277995" y="39934"/>
                </a:cubicBezTo>
                <a:cubicBezTo>
                  <a:pt x="4306570" y="39934"/>
                  <a:pt x="4320540" y="41204"/>
                  <a:pt x="4349115" y="39934"/>
                </a:cubicBezTo>
                <a:cubicBezTo>
                  <a:pt x="4377690" y="38664"/>
                  <a:pt x="4392295" y="33584"/>
                  <a:pt x="4420870" y="32314"/>
                </a:cubicBezTo>
                <a:cubicBezTo>
                  <a:pt x="4449445" y="31044"/>
                  <a:pt x="4462145" y="32314"/>
                  <a:pt x="4491990" y="32314"/>
                </a:cubicBezTo>
                <a:cubicBezTo>
                  <a:pt x="4521835" y="32314"/>
                  <a:pt x="4539615" y="35489"/>
                  <a:pt x="4571365" y="32314"/>
                </a:cubicBezTo>
                <a:cubicBezTo>
                  <a:pt x="4603115" y="29139"/>
                  <a:pt x="4617085" y="19614"/>
                  <a:pt x="4650740" y="16439"/>
                </a:cubicBezTo>
                <a:cubicBezTo>
                  <a:pt x="4684395" y="13264"/>
                  <a:pt x="4704715" y="16439"/>
                  <a:pt x="4738370" y="16439"/>
                </a:cubicBezTo>
                <a:cubicBezTo>
                  <a:pt x="4772025" y="16439"/>
                  <a:pt x="4787900" y="18344"/>
                  <a:pt x="4817745" y="16439"/>
                </a:cubicBezTo>
                <a:cubicBezTo>
                  <a:pt x="4847590" y="14534"/>
                  <a:pt x="4860290" y="10089"/>
                  <a:pt x="4888865" y="8184"/>
                </a:cubicBezTo>
                <a:cubicBezTo>
                  <a:pt x="4917440" y="6279"/>
                  <a:pt x="4930140" y="8184"/>
                  <a:pt x="4960620" y="8184"/>
                </a:cubicBezTo>
                <a:cubicBezTo>
                  <a:pt x="4991100" y="8184"/>
                  <a:pt x="5010150" y="8184"/>
                  <a:pt x="5039995" y="8184"/>
                </a:cubicBezTo>
                <a:cubicBezTo>
                  <a:pt x="5069840" y="8184"/>
                  <a:pt x="5082540" y="8184"/>
                  <a:pt x="5111115" y="8184"/>
                </a:cubicBezTo>
                <a:cubicBezTo>
                  <a:pt x="5139690" y="8184"/>
                  <a:pt x="5152390" y="8184"/>
                  <a:pt x="5182870" y="8184"/>
                </a:cubicBezTo>
                <a:cubicBezTo>
                  <a:pt x="5213350" y="8184"/>
                  <a:pt x="5232400" y="9454"/>
                  <a:pt x="5262245" y="8184"/>
                </a:cubicBezTo>
                <a:cubicBezTo>
                  <a:pt x="5292090" y="6914"/>
                  <a:pt x="5304790" y="1834"/>
                  <a:pt x="5333365" y="564"/>
                </a:cubicBezTo>
                <a:cubicBezTo>
                  <a:pt x="5361940" y="-706"/>
                  <a:pt x="5376545" y="564"/>
                  <a:pt x="5405120" y="564"/>
                </a:cubicBezTo>
                <a:cubicBezTo>
                  <a:pt x="5433695" y="564"/>
                  <a:pt x="5447665" y="564"/>
                  <a:pt x="5476240" y="564"/>
                </a:cubicBezTo>
                <a:cubicBezTo>
                  <a:pt x="5504815" y="564"/>
                  <a:pt x="5517515" y="564"/>
                  <a:pt x="5547995" y="564"/>
                </a:cubicBezTo>
                <a:cubicBezTo>
                  <a:pt x="5578475" y="564"/>
                  <a:pt x="5597525" y="564"/>
                  <a:pt x="5627370" y="564"/>
                </a:cubicBezTo>
                <a:cubicBezTo>
                  <a:pt x="5657215" y="564"/>
                  <a:pt x="5668645" y="564"/>
                  <a:pt x="5698490" y="564"/>
                </a:cubicBezTo>
                <a:cubicBezTo>
                  <a:pt x="5728335" y="564"/>
                  <a:pt x="5747385" y="564"/>
                  <a:pt x="5777865" y="564"/>
                </a:cubicBezTo>
                <a:cubicBezTo>
                  <a:pt x="5808345" y="564"/>
                  <a:pt x="5821045" y="564"/>
                  <a:pt x="5849620" y="564"/>
                </a:cubicBezTo>
                <a:cubicBezTo>
                  <a:pt x="5878195" y="564"/>
                  <a:pt x="5892165" y="-706"/>
                  <a:pt x="5920740" y="564"/>
                </a:cubicBezTo>
                <a:cubicBezTo>
                  <a:pt x="5949315" y="1834"/>
                  <a:pt x="5963920" y="6914"/>
                  <a:pt x="5992495" y="8184"/>
                </a:cubicBezTo>
                <a:cubicBezTo>
                  <a:pt x="6021070" y="9454"/>
                  <a:pt x="6035040" y="8184"/>
                  <a:pt x="6063615" y="8184"/>
                </a:cubicBezTo>
                <a:cubicBezTo>
                  <a:pt x="6092190" y="8184"/>
                  <a:pt x="6106795" y="5009"/>
                  <a:pt x="6135370" y="8184"/>
                </a:cubicBezTo>
                <a:cubicBezTo>
                  <a:pt x="6163945" y="11359"/>
                  <a:pt x="6176645" y="20884"/>
                  <a:pt x="6206490" y="24059"/>
                </a:cubicBezTo>
                <a:cubicBezTo>
                  <a:pt x="6236335" y="27234"/>
                  <a:pt x="6255385" y="24059"/>
                  <a:pt x="6285865" y="24059"/>
                </a:cubicBezTo>
                <a:cubicBezTo>
                  <a:pt x="6316345" y="24059"/>
                  <a:pt x="6329045" y="22154"/>
                  <a:pt x="6357620" y="24059"/>
                </a:cubicBezTo>
                <a:cubicBezTo>
                  <a:pt x="6386195" y="25964"/>
                  <a:pt x="6400165" y="29139"/>
                  <a:pt x="6428740" y="32314"/>
                </a:cubicBezTo>
                <a:cubicBezTo>
                  <a:pt x="6457315" y="35489"/>
                  <a:pt x="6471920" y="36759"/>
                  <a:pt x="6500495" y="39934"/>
                </a:cubicBezTo>
                <a:cubicBezTo>
                  <a:pt x="6529070" y="43109"/>
                  <a:pt x="6543040" y="45014"/>
                  <a:pt x="6571615" y="48189"/>
                </a:cubicBezTo>
                <a:cubicBezTo>
                  <a:pt x="6600190" y="51364"/>
                  <a:pt x="6614795" y="51364"/>
                  <a:pt x="6643370" y="55809"/>
                </a:cubicBezTo>
                <a:cubicBezTo>
                  <a:pt x="6671945" y="60254"/>
                  <a:pt x="6687185" y="66604"/>
                  <a:pt x="6714490" y="71684"/>
                </a:cubicBezTo>
                <a:cubicBezTo>
                  <a:pt x="6741795" y="76764"/>
                  <a:pt x="6751320" y="74859"/>
                  <a:pt x="6778625" y="79939"/>
                </a:cubicBezTo>
                <a:cubicBezTo>
                  <a:pt x="6805930" y="85019"/>
                  <a:pt x="6821170" y="89464"/>
                  <a:pt x="6849745" y="95814"/>
                </a:cubicBezTo>
                <a:cubicBezTo>
                  <a:pt x="6878320" y="102164"/>
                  <a:pt x="6892925" y="105339"/>
                  <a:pt x="6921500" y="111689"/>
                </a:cubicBezTo>
                <a:cubicBezTo>
                  <a:pt x="6950075" y="118039"/>
                  <a:pt x="6962775" y="121214"/>
                  <a:pt x="6992620" y="127564"/>
                </a:cubicBezTo>
                <a:cubicBezTo>
                  <a:pt x="7022465" y="133914"/>
                  <a:pt x="7041515" y="135819"/>
                  <a:pt x="7071995" y="143439"/>
                </a:cubicBezTo>
                <a:cubicBezTo>
                  <a:pt x="7102475" y="151059"/>
                  <a:pt x="7115175" y="160584"/>
                  <a:pt x="7143750" y="166934"/>
                </a:cubicBezTo>
                <a:cubicBezTo>
                  <a:pt x="7172325" y="173284"/>
                  <a:pt x="7186295" y="168839"/>
                  <a:pt x="7214870" y="175189"/>
                </a:cubicBezTo>
                <a:cubicBezTo>
                  <a:pt x="7243445" y="181539"/>
                  <a:pt x="7258050" y="189159"/>
                  <a:pt x="7286625" y="198684"/>
                </a:cubicBezTo>
                <a:cubicBezTo>
                  <a:pt x="7315200" y="208209"/>
                  <a:pt x="7329170" y="214559"/>
                  <a:pt x="7357745" y="222814"/>
                </a:cubicBezTo>
                <a:cubicBezTo>
                  <a:pt x="7386320" y="231069"/>
                  <a:pt x="7400925" y="231069"/>
                  <a:pt x="7429500" y="238689"/>
                </a:cubicBezTo>
                <a:cubicBezTo>
                  <a:pt x="7458075" y="246309"/>
                  <a:pt x="7472045" y="255834"/>
                  <a:pt x="7500620" y="262184"/>
                </a:cubicBezTo>
                <a:cubicBezTo>
                  <a:pt x="7529195" y="268534"/>
                  <a:pt x="7543800" y="262819"/>
                  <a:pt x="7572375" y="270439"/>
                </a:cubicBezTo>
                <a:cubicBezTo>
                  <a:pt x="7600950" y="278059"/>
                  <a:pt x="7613650" y="290759"/>
                  <a:pt x="7643495" y="301554"/>
                </a:cubicBezTo>
                <a:cubicBezTo>
                  <a:pt x="7673340" y="312349"/>
                  <a:pt x="7692390" y="314254"/>
                  <a:pt x="7722870" y="325684"/>
                </a:cubicBezTo>
                <a:cubicBezTo>
                  <a:pt x="7753350" y="337114"/>
                  <a:pt x="7766050" y="347909"/>
                  <a:pt x="7794625" y="357434"/>
                </a:cubicBezTo>
                <a:cubicBezTo>
                  <a:pt x="7823200" y="366959"/>
                  <a:pt x="7853045" y="370769"/>
                  <a:pt x="7865745" y="373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9377680" y="666750"/>
            <a:ext cx="286385" cy="427990"/>
          </a:xfrm>
          <a:custGeom>
            <a:avLst/>
            <a:gdLst>
              <a:gd name="connisteX0" fmla="*/ 127000 w 286539"/>
              <a:gd name="connsiteY0" fmla="*/ 0 h 427990"/>
              <a:gd name="connisteX1" fmla="*/ 150495 w 286539"/>
              <a:gd name="connsiteY1" fmla="*/ 79375 h 427990"/>
              <a:gd name="connisteX2" fmla="*/ 182245 w 286539"/>
              <a:gd name="connsiteY2" fmla="*/ 150495 h 427990"/>
              <a:gd name="connisteX3" fmla="*/ 222250 w 286539"/>
              <a:gd name="connsiteY3" fmla="*/ 221615 h 427990"/>
              <a:gd name="connisteX4" fmla="*/ 245745 w 286539"/>
              <a:gd name="connsiteY4" fmla="*/ 293370 h 427990"/>
              <a:gd name="connisteX5" fmla="*/ 285750 w 286539"/>
              <a:gd name="connsiteY5" fmla="*/ 364490 h 427990"/>
              <a:gd name="connisteX6" fmla="*/ 213995 w 286539"/>
              <a:gd name="connsiteY6" fmla="*/ 380365 h 427990"/>
              <a:gd name="connisteX7" fmla="*/ 142875 w 286539"/>
              <a:gd name="connsiteY7" fmla="*/ 404495 h 427990"/>
              <a:gd name="connisteX8" fmla="*/ 71120 w 286539"/>
              <a:gd name="connsiteY8" fmla="*/ 412115 h 427990"/>
              <a:gd name="connisteX9" fmla="*/ 0 w 286539"/>
              <a:gd name="connsiteY9" fmla="*/ 427990 h 4279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86540" h="427990">
                <a:moveTo>
                  <a:pt x="127000" y="0"/>
                </a:moveTo>
                <a:cubicBezTo>
                  <a:pt x="130810" y="14605"/>
                  <a:pt x="139700" y="49530"/>
                  <a:pt x="150495" y="79375"/>
                </a:cubicBezTo>
                <a:cubicBezTo>
                  <a:pt x="161290" y="109220"/>
                  <a:pt x="167640" y="121920"/>
                  <a:pt x="182245" y="150495"/>
                </a:cubicBezTo>
                <a:cubicBezTo>
                  <a:pt x="196850" y="179070"/>
                  <a:pt x="209550" y="193040"/>
                  <a:pt x="222250" y="221615"/>
                </a:cubicBezTo>
                <a:cubicBezTo>
                  <a:pt x="234950" y="250190"/>
                  <a:pt x="233045" y="264795"/>
                  <a:pt x="245745" y="293370"/>
                </a:cubicBezTo>
                <a:cubicBezTo>
                  <a:pt x="258445" y="321945"/>
                  <a:pt x="292100" y="347345"/>
                  <a:pt x="285750" y="364490"/>
                </a:cubicBezTo>
                <a:cubicBezTo>
                  <a:pt x="279400" y="381635"/>
                  <a:pt x="242570" y="372110"/>
                  <a:pt x="213995" y="380365"/>
                </a:cubicBezTo>
                <a:cubicBezTo>
                  <a:pt x="185420" y="388620"/>
                  <a:pt x="171450" y="398145"/>
                  <a:pt x="142875" y="404495"/>
                </a:cubicBezTo>
                <a:cubicBezTo>
                  <a:pt x="114300" y="410845"/>
                  <a:pt x="99695" y="407670"/>
                  <a:pt x="71120" y="412115"/>
                </a:cubicBezTo>
                <a:cubicBezTo>
                  <a:pt x="42545" y="416560"/>
                  <a:pt x="12700" y="424815"/>
                  <a:pt x="0" y="4279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1675" y="2629535"/>
            <a:ext cx="200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peerfd = </a:t>
            </a:r>
            <a:r>
              <a:rPr lang="en-US" altLang="zh-CN">
                <a:solidFill>
                  <a:schemeClr val="tx1"/>
                </a:solidFill>
              </a:rPr>
              <a:t>accept()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1805" y="463550"/>
            <a:ext cx="2273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执行任务：</a:t>
            </a:r>
            <a:r>
              <a:rPr lang="en-US" altLang="zh-CN" b="1">
                <a:solidFill>
                  <a:srgbClr val="FF0000"/>
                </a:solidFill>
              </a:rPr>
              <a:t>send</a:t>
            </a:r>
            <a:r>
              <a:rPr lang="zh-CN" altLang="en-US" b="1">
                <a:solidFill>
                  <a:srgbClr val="FF0000"/>
                </a:solidFill>
              </a:rPr>
              <a:t>文件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3700" y="5130165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父进程接收新连接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子进程去执行文件传输的任务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41700" y="2235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管道通信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7395" y="6374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41855" y="6304915"/>
            <a:ext cx="776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在客户端请求到来之前，我们先请几个工人，</a:t>
            </a:r>
            <a:r>
              <a:rPr lang="zh-CN" altLang="en-US">
                <a:solidFill>
                  <a:srgbClr val="FF0000"/>
                </a:solidFill>
              </a:rPr>
              <a:t>每一个工人服务多个客户端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88355" y="538162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老板</a:t>
            </a:r>
            <a:r>
              <a:rPr lang="en-US" altLang="zh-CN"/>
              <a:t>/</a:t>
            </a:r>
            <a:r>
              <a:rPr lang="zh-CN" altLang="en-US"/>
              <a:t>销售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回顾进程池的流程，搭建框架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需求：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父进程</a:t>
            </a:r>
            <a:r>
              <a:rPr lang="zh-CN" altLang="en-US" sz="2400"/>
              <a:t>流程：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1. </a:t>
            </a:r>
            <a:r>
              <a:rPr lang="zh-CN" altLang="en-US"/>
              <a:t>父进程创建</a:t>
            </a:r>
            <a:r>
              <a:rPr lang="en-US" altLang="zh-CN">
                <a:solidFill>
                  <a:srgbClr val="FF0000"/>
                </a:solidFill>
              </a:rPr>
              <a:t>N</a:t>
            </a:r>
            <a:r>
              <a:rPr lang="zh-CN" altLang="en-US">
                <a:solidFill>
                  <a:srgbClr val="FF0000"/>
                </a:solidFill>
              </a:rPr>
              <a:t>个子进程</a:t>
            </a:r>
            <a:r>
              <a:rPr lang="zh-CN" altLang="en-US"/>
              <a:t>，让每一个子进程挂起，等待进行文件传输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2. </a:t>
            </a:r>
            <a:r>
              <a:rPr lang="zh-CN" altLang="en-US"/>
              <a:t>父进程创建监听套接字，等待客户端新连接到来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3. </a:t>
            </a:r>
            <a:r>
              <a:rPr lang="zh-CN" altLang="en-US"/>
              <a:t>父进程创建</a:t>
            </a:r>
            <a:r>
              <a:rPr lang="en-US" altLang="zh-CN"/>
              <a:t>epoll</a:t>
            </a:r>
            <a:r>
              <a:rPr lang="zh-CN" altLang="en-US"/>
              <a:t>实例，监听相应的文件描述符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4. </a:t>
            </a:r>
            <a:r>
              <a:rPr lang="zh-CN" altLang="en-US"/>
              <a:t>父进程接收客户端的连接请求，</a:t>
            </a:r>
            <a:r>
              <a:rPr lang="en-US" altLang="zh-CN"/>
              <a:t>accept</a:t>
            </a:r>
            <a:r>
              <a:rPr lang="zh-CN" altLang="en-US"/>
              <a:t>后得到</a:t>
            </a:r>
            <a:r>
              <a:rPr lang="en-US" altLang="zh-CN">
                <a:solidFill>
                  <a:srgbClr val="FF0000"/>
                </a:solidFill>
              </a:rPr>
              <a:t>peerfd</a:t>
            </a:r>
            <a:r>
              <a:rPr lang="zh-CN" altLang="en-US"/>
              <a:t>，之后传递给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   </a:t>
            </a:r>
            <a:r>
              <a:rPr lang="zh-CN" altLang="en-US"/>
              <a:t>一个非忙碌（空闲）的子进程【</a:t>
            </a:r>
            <a:r>
              <a:rPr lang="zh-CN" altLang="en-US">
                <a:solidFill>
                  <a:srgbClr val="FF0000"/>
                </a:solidFill>
              </a:rPr>
              <a:t>进程间传递文件描述符</a:t>
            </a:r>
            <a:r>
              <a:rPr lang="zh-CN" altLang="en-US"/>
              <a:t>】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5. </a:t>
            </a:r>
            <a:r>
              <a:rPr lang="zh-CN" altLang="en-US"/>
              <a:t>如果管道可读，</a:t>
            </a:r>
            <a:r>
              <a:rPr lang="zh-CN" altLang="en-US">
                <a:solidFill>
                  <a:srgbClr val="FF0000"/>
                </a:solidFill>
              </a:rPr>
              <a:t>表示子进程已执行完任务</a:t>
            </a:r>
            <a:r>
              <a:rPr lang="zh-CN" altLang="en-US"/>
              <a:t>，将子进程标记为空闲状态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子进程</a:t>
            </a:r>
            <a:r>
              <a:rPr lang="zh-CN" altLang="en-US"/>
              <a:t>流程：</a:t>
            </a:r>
            <a:endParaRPr lang="zh-CN" altLang="en-US"/>
          </a:p>
          <a:p>
            <a:pPr marL="685800" lvl="3" indent="0" algn="l">
              <a:buClrTx/>
              <a:buSzTx/>
              <a:buNone/>
            </a:pPr>
            <a:r>
              <a:rPr lang="en-US" altLang="zh-CN" sz="1495">
                <a:sym typeface="+mn-ea"/>
              </a:rPr>
              <a:t>	</a:t>
            </a:r>
            <a:r>
              <a:rPr lang="en-US" altLang="zh-CN" sz="2000">
                <a:sym typeface="+mn-ea"/>
              </a:rPr>
              <a:t>1. </a:t>
            </a:r>
            <a:r>
              <a:rPr lang="zh-CN" altLang="en-US" sz="2000">
                <a:sym typeface="+mn-ea"/>
              </a:rPr>
              <a:t>子进程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recvFd</a:t>
            </a:r>
            <a:r>
              <a:rPr lang="zh-CN" altLang="en-US" sz="2000">
                <a:sym typeface="+mn-ea"/>
              </a:rPr>
              <a:t>一直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阻塞</a:t>
            </a:r>
            <a:r>
              <a:rPr lang="zh-CN" altLang="en-US" sz="2000">
                <a:sym typeface="+mn-ea"/>
              </a:rPr>
              <a:t>在管道上，如果管道中有数据到来，子进程从</a:t>
            </a:r>
            <a:endParaRPr lang="zh-CN" altLang="en-US" sz="2000"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recvmsg</a:t>
            </a:r>
            <a:r>
              <a:rPr lang="zh-CN" altLang="en-US" sz="2000">
                <a:sym typeface="+mn-ea"/>
              </a:rPr>
              <a:t>中返回，可以给客户端传输文件</a:t>
            </a:r>
            <a:endParaRPr lang="zh-CN" altLang="en-US" sz="2000"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en-US" altLang="zh-CN" sz="2000">
                <a:sym typeface="+mn-ea"/>
              </a:rPr>
              <a:t>	2. </a:t>
            </a:r>
            <a:r>
              <a:rPr lang="zh-CN" altLang="en-US" sz="2000">
                <a:sym typeface="+mn-ea"/>
              </a:rPr>
              <a:t>传输文件结束后，关闭连接，通知父进程。</a:t>
            </a:r>
            <a:endParaRPr lang="zh-CN" altLang="en-US" sz="2000"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3. </a:t>
            </a:r>
            <a:r>
              <a:rPr lang="zh-CN" altLang="en-US" sz="2000">
                <a:sym typeface="+mn-ea"/>
              </a:rPr>
              <a:t>等待下一次任务。</a:t>
            </a:r>
            <a:endParaRPr lang="zh-CN" altLang="en-US" sz="1495"/>
          </a:p>
          <a:p>
            <a:pPr lvl="2" algn="l">
              <a:buClrTx/>
              <a:buSzTx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</a:rPr>
              <a:t>搭建进程池框架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2026920"/>
            <a:ext cx="5688965" cy="169735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81685" y="4218305"/>
            <a:ext cx="3468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父进程需要管理每一个子进程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81685" y="5080635"/>
            <a:ext cx="4526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根据父子进程各自的流程，</a:t>
            </a:r>
            <a:r>
              <a:rPr lang="zh-CN" altLang="en-US" b="1">
                <a:solidFill>
                  <a:srgbClr val="FF0000"/>
                </a:solidFill>
              </a:rPr>
              <a:t>搭建进程池框架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创建</a:t>
            </a:r>
            <a:r>
              <a:rPr lang="en-US" altLang="zh-CN"/>
              <a:t>N</a:t>
            </a:r>
            <a:r>
              <a:rPr lang="zh-CN" altLang="en-US"/>
              <a:t>个子进程</a:t>
            </a:r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4157345" y="1925320"/>
            <a:ext cx="660400" cy="6134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3568700" y="3070860"/>
            <a:ext cx="660400" cy="6134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5059045" y="3070860"/>
            <a:ext cx="660400" cy="613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H="1">
            <a:off x="4037965" y="2512695"/>
            <a:ext cx="191770" cy="5835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4723765" y="2499995"/>
            <a:ext cx="494665" cy="5924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972175" y="3151505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子进程死循环</a:t>
            </a:r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3188335" y="4113530"/>
            <a:ext cx="660400" cy="6134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4398645" y="4150995"/>
            <a:ext cx="660400" cy="613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2" name="直接箭头连接符 11"/>
          <p:cNvCxnSpPr/>
          <p:nvPr/>
        </p:nvCxnSpPr>
        <p:spPr>
          <a:xfrm flipH="1">
            <a:off x="3642360" y="3718560"/>
            <a:ext cx="157480" cy="3746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/>
          <p:nvPr/>
        </p:nvCxnSpPr>
        <p:spPr>
          <a:xfrm>
            <a:off x="4196080" y="3620135"/>
            <a:ext cx="314960" cy="5797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4" name="文本框 13"/>
          <p:cNvSpPr txBox="1"/>
          <p:nvPr/>
        </p:nvSpPr>
        <p:spPr>
          <a:xfrm>
            <a:off x="5306695" y="4236085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子进程死循环</a:t>
            </a:r>
            <a:endParaRPr lang="zh-CN" altLang="en-US"/>
          </a:p>
        </p:txBody>
      </p:sp>
      <p:sp>
        <p:nvSpPr>
          <p:cNvPr id="15" name="椭圆 14"/>
          <p:cNvSpPr/>
          <p:nvPr/>
        </p:nvSpPr>
        <p:spPr>
          <a:xfrm>
            <a:off x="2654935" y="5373370"/>
            <a:ext cx="660400" cy="613410"/>
          </a:xfrm>
          <a:prstGeom prst="ellipse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3799840" y="5410200"/>
            <a:ext cx="660400" cy="613410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 flipH="1">
            <a:off x="3126740" y="4706620"/>
            <a:ext cx="306705" cy="6858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3778250" y="4702175"/>
            <a:ext cx="226060" cy="6648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4042410" y="1635125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5158740" y="2700020"/>
            <a:ext cx="73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1" name="文本框 20"/>
          <p:cNvSpPr txBox="1"/>
          <p:nvPr/>
        </p:nvSpPr>
        <p:spPr>
          <a:xfrm>
            <a:off x="3274695" y="2865755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2" name="文本框 21"/>
          <p:cNvSpPr txBox="1"/>
          <p:nvPr/>
        </p:nvSpPr>
        <p:spPr>
          <a:xfrm>
            <a:off x="2840355" y="3867785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3" name="文本框 22"/>
          <p:cNvSpPr txBox="1"/>
          <p:nvPr/>
        </p:nvSpPr>
        <p:spPr>
          <a:xfrm>
            <a:off x="2533015" y="5024120"/>
            <a:ext cx="43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4460240" y="3831590"/>
            <a:ext cx="73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5" name="文本框 24"/>
          <p:cNvSpPr txBox="1"/>
          <p:nvPr/>
        </p:nvSpPr>
        <p:spPr>
          <a:xfrm>
            <a:off x="4037965" y="5064125"/>
            <a:ext cx="73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</a:t>
            </a:r>
            <a:endParaRPr lang="en-US" altLang="zh-CN"/>
          </a:p>
        </p:txBody>
      </p:sp>
      <p:sp>
        <p:nvSpPr>
          <p:cNvPr id="27" name="文本框 26"/>
          <p:cNvSpPr txBox="1"/>
          <p:nvPr/>
        </p:nvSpPr>
        <p:spPr>
          <a:xfrm>
            <a:off x="3058795" y="1831340"/>
            <a:ext cx="6343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fork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2475230" y="3155950"/>
            <a:ext cx="864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fork</a:t>
            </a:r>
            <a:endParaRPr lang="en-US" altLang="zh-CN"/>
          </a:p>
        </p:txBody>
      </p:sp>
      <p:sp>
        <p:nvSpPr>
          <p:cNvPr id="29" name="文本框 28"/>
          <p:cNvSpPr txBox="1"/>
          <p:nvPr/>
        </p:nvSpPr>
        <p:spPr>
          <a:xfrm>
            <a:off x="2274570" y="4267835"/>
            <a:ext cx="8820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fork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4817745" y="5492750"/>
            <a:ext cx="17849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子进程死循环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N</a:t>
            </a:r>
            <a:r>
              <a:rPr lang="zh-CN" altLang="en-US"/>
              <a:t>个子进程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601470"/>
            <a:ext cx="9734550" cy="10763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920" y="2874645"/>
            <a:ext cx="5711825" cy="382587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915" y="3575685"/>
            <a:ext cx="3810000" cy="13081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xshell</a:t>
            </a:r>
            <a:r>
              <a:rPr lang="zh-CN" altLang="en-US"/>
              <a:t>快速命令集设置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16865" y="1942465"/>
            <a:ext cx="3320415" cy="332803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370" y="1879600"/>
            <a:ext cx="4237355" cy="374396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9310" y="2166620"/>
            <a:ext cx="3390900" cy="316928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7685" y="1761490"/>
            <a:ext cx="7845425" cy="31496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父进程流程</a:t>
            </a:r>
            <a:br>
              <a:rPr lang="en-US"/>
            </a:br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5949950" y="2373630"/>
            <a:ext cx="412813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2. </a:t>
            </a:r>
            <a:r>
              <a:rPr lang="zh-CN" altLang="en-US">
                <a:solidFill>
                  <a:srgbClr val="FF0000"/>
                </a:solidFill>
              </a:rPr>
              <a:t>创建</a:t>
            </a:r>
            <a:r>
              <a:rPr lang="en-US" altLang="zh-CN">
                <a:solidFill>
                  <a:srgbClr val="FF0000"/>
                </a:solidFill>
              </a:rPr>
              <a:t>listen</a:t>
            </a:r>
            <a:r>
              <a:rPr lang="zh-CN" altLang="en-US">
                <a:solidFill>
                  <a:srgbClr val="FF0000"/>
                </a:solidFill>
              </a:rPr>
              <a:t>套接字，等待客户端的到来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3. </a:t>
            </a:r>
            <a:r>
              <a:rPr lang="zh-CN" altLang="en-US">
                <a:solidFill>
                  <a:srgbClr val="FF0000"/>
                </a:solidFill>
              </a:rPr>
              <a:t>创建</a:t>
            </a:r>
            <a:r>
              <a:rPr lang="en-US" altLang="zh-CN">
                <a:solidFill>
                  <a:srgbClr val="FF0000"/>
                </a:solidFill>
              </a:rPr>
              <a:t>epoll</a:t>
            </a:r>
            <a:r>
              <a:rPr lang="zh-CN" altLang="en-US">
                <a:solidFill>
                  <a:srgbClr val="FF0000"/>
                </a:solidFill>
              </a:rPr>
              <a:t>的实例，并注册相应的</a:t>
            </a:r>
            <a:r>
              <a:rPr lang="en-US" altLang="zh-CN">
                <a:solidFill>
                  <a:srgbClr val="FF0000"/>
                </a:solidFill>
              </a:rPr>
              <a:t>fd</a:t>
            </a:r>
            <a:endParaRPr lang="en-US" altLang="zh-CN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4. </a:t>
            </a:r>
            <a:r>
              <a:rPr lang="zh-CN" altLang="en-US">
                <a:solidFill>
                  <a:srgbClr val="FF0000"/>
                </a:solidFill>
              </a:rPr>
              <a:t>执行</a:t>
            </a:r>
            <a:r>
              <a:rPr lang="en-US" altLang="zh-CN">
                <a:solidFill>
                  <a:srgbClr val="FF0000"/>
                </a:solidFill>
              </a:rPr>
              <a:t>epoll</a:t>
            </a:r>
            <a:r>
              <a:rPr lang="zh-CN" altLang="en-US">
                <a:solidFill>
                  <a:srgbClr val="FF0000"/>
                </a:solidFill>
              </a:rPr>
              <a:t>事件循环</a:t>
            </a:r>
            <a:r>
              <a:rPr lang="en-US" altLang="zh-CN">
                <a:solidFill>
                  <a:srgbClr val="FF0000"/>
                </a:solidFill>
              </a:rPr>
              <a:t>,epoll</a:t>
            </a:r>
            <a:r>
              <a:rPr lang="zh-CN" altLang="en-US">
                <a:solidFill>
                  <a:srgbClr val="FF0000"/>
                </a:solidFill>
              </a:rPr>
              <a:t>等待就绪</a:t>
            </a:r>
            <a:r>
              <a:rPr lang="en-US" altLang="zh-CN">
                <a:solidFill>
                  <a:srgbClr val="FF0000"/>
                </a:solidFill>
              </a:rPr>
              <a:t>fd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76250" y="1230630"/>
            <a:ext cx="820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main.c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父进程流程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082540" y="5715000"/>
            <a:ext cx="567436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5. </a:t>
            </a:r>
            <a:r>
              <a:rPr lang="zh-CN" altLang="en-US">
                <a:solidFill>
                  <a:srgbClr val="FF0000"/>
                </a:solidFill>
              </a:rPr>
              <a:t>有客户端到来，就将其交给子进程进行处理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en-US" altLang="zh-CN">
                <a:solidFill>
                  <a:srgbClr val="FF0000"/>
                </a:solidFill>
              </a:rPr>
              <a:t>6. </a:t>
            </a:r>
            <a:r>
              <a:rPr lang="zh-CN" altLang="en-US">
                <a:solidFill>
                  <a:srgbClr val="FF0000"/>
                </a:solidFill>
              </a:rPr>
              <a:t>子进程任务执行结束后，父进程处理子进程发送过来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的通知，并将子进程标记位空闲状态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10000" y="245110"/>
            <a:ext cx="8289925" cy="501332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r:id="rId2" p14:bwMode="auto">
            <p14:nvContentPartPr>
              <p14:cNvPr id="6" name="墨迹 5"/>
              <p14:cNvContentPartPr/>
              <p14:nvPr/>
            </p14:nvContentPartPr>
            <p14:xfrm>
              <a:off x="4605655" y="2384425"/>
              <a:ext cx="711835" cy="3420745"/>
            </p14:xfrm>
          </p:contentPart>
        </mc:Choice>
        <mc:Fallback xmlns="">
          <p:pic>
            <p:nvPicPr>
              <p:cNvPr id="6" name="墨迹 5"/>
            </p:nvPicPr>
            <p:blipFill>
              <a:blip r:embed="rId3"/>
            </p:blipFill>
            <p:spPr>
              <a:xfrm>
                <a:off x="4605655" y="2384425"/>
                <a:ext cx="711835" cy="34207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4" p14:bwMode="auto">
            <p14:nvContentPartPr>
              <p14:cNvPr id="7" name="墨迹 6"/>
              <p14:cNvContentPartPr/>
              <p14:nvPr/>
            </p14:nvContentPartPr>
            <p14:xfrm>
              <a:off x="5048885" y="2309495"/>
              <a:ext cx="277495" cy="295275"/>
            </p14:xfrm>
          </p:contentPart>
        </mc:Choice>
        <mc:Fallback xmlns="">
          <p:pic>
            <p:nvPicPr>
              <p:cNvPr id="7" name="墨迹 6"/>
            </p:nvPicPr>
            <p:blipFill>
              <a:blip r:embed="rId5"/>
            </p:blipFill>
            <p:spPr>
              <a:xfrm>
                <a:off x="5048885" y="2309495"/>
                <a:ext cx="277495" cy="29527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6" p14:bwMode="auto">
            <p14:nvContentPartPr>
              <p14:cNvPr id="9" name="墨迹 8"/>
              <p14:cNvContentPartPr/>
              <p14:nvPr/>
            </p14:nvContentPartPr>
            <p14:xfrm>
              <a:off x="5360670" y="3802380"/>
              <a:ext cx="6072505" cy="1401445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7"/>
            </p:blipFill>
            <p:spPr>
              <a:xfrm>
                <a:off x="5360670" y="3802380"/>
                <a:ext cx="6072505" cy="140144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8" p14:bwMode="auto">
            <p14:nvContentPartPr>
              <p14:cNvPr id="10" name="墨迹 9"/>
              <p14:cNvContentPartPr/>
              <p14:nvPr/>
            </p14:nvContentPartPr>
            <p14:xfrm>
              <a:off x="4596765" y="4496435"/>
              <a:ext cx="781685" cy="1694815"/>
            </p14:xfrm>
          </p:contentPart>
        </mc:Choice>
        <mc:Fallback xmlns="">
          <p:pic>
            <p:nvPicPr>
              <p:cNvPr id="10" name="墨迹 9"/>
            </p:nvPicPr>
            <p:blipFill>
              <a:blip r:embed="rId9"/>
            </p:blipFill>
            <p:spPr>
              <a:xfrm>
                <a:off x="4596765" y="4496435"/>
                <a:ext cx="781685" cy="169481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0" p14:bwMode="auto">
            <p14:nvContentPartPr>
              <p14:cNvPr id="11" name="墨迹 10"/>
              <p14:cNvContentPartPr/>
              <p14:nvPr/>
            </p14:nvContentPartPr>
            <p14:xfrm>
              <a:off x="5211445" y="4496435"/>
              <a:ext cx="149860" cy="154305"/>
            </p14:xfrm>
          </p:contentPart>
        </mc:Choice>
        <mc:Fallback xmlns="">
          <p:pic>
            <p:nvPicPr>
              <p:cNvPr id="11" name="墨迹 10"/>
            </p:nvPicPr>
            <p:blipFill>
              <a:blip r:embed="rId11"/>
            </p:blipFill>
            <p:spPr>
              <a:xfrm>
                <a:off x="5211445" y="4496435"/>
                <a:ext cx="149860" cy="15430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12" p14:bwMode="auto">
            <p14:nvContentPartPr>
              <p14:cNvPr id="12" name="墨迹 11"/>
              <p14:cNvContentPartPr/>
              <p14:nvPr/>
            </p14:nvContentPartPr>
            <p14:xfrm>
              <a:off x="5395595" y="540385"/>
              <a:ext cx="4650105" cy="2766695"/>
            </p14:xfrm>
          </p:contentPart>
        </mc:Choice>
        <mc:Fallback xmlns="">
          <p:pic>
            <p:nvPicPr>
              <p:cNvPr id="12" name="墨迹 11"/>
            </p:nvPicPr>
            <p:blipFill>
              <a:blip r:embed="rId13"/>
            </p:blipFill>
            <p:spPr>
              <a:xfrm>
                <a:off x="5395595" y="540385"/>
                <a:ext cx="4650105" cy="2766695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关闭连接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400810"/>
            <a:ext cx="10515600" cy="4351338"/>
          </a:xfrm>
        </p:spPr>
        <p:txBody>
          <a:bodyPr/>
          <a:p>
            <a:pPr marL="0" indent="0">
              <a:buNone/>
            </a:pPr>
            <a:r>
              <a:rPr lang="zh-CN" altLang="en-US" sz="1800"/>
              <a:t>对于服务器来说，因为有了进程间的</a:t>
            </a:r>
            <a:r>
              <a:rPr lang="en-US" altLang="zh-CN" sz="1800"/>
              <a:t>dup</a:t>
            </a:r>
            <a:r>
              <a:rPr lang="zh-CN" altLang="en-US" sz="1800"/>
              <a:t>机制，只有当父子进程中都关闭了相应的</a:t>
            </a:r>
            <a:r>
              <a:rPr lang="en-US" altLang="zh-CN" sz="1800"/>
              <a:t>fd</a:t>
            </a:r>
            <a:r>
              <a:rPr lang="zh-CN" altLang="en-US" sz="1800"/>
              <a:t>时，才算将连接关闭掉了。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>
                <a:solidFill>
                  <a:srgbClr val="FF0000"/>
                </a:solidFill>
              </a:rPr>
              <a:t>如果只关闭其中一个，该连接并没有被真正关闭。</a:t>
            </a:r>
            <a:endParaRPr lang="zh-CN" altLang="en-US" sz="1800">
              <a:solidFill>
                <a:srgbClr val="FF0000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815" y="3128645"/>
            <a:ext cx="6642100" cy="326072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504190" y="2644775"/>
            <a:ext cx="1985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父进程</a:t>
            </a:r>
            <a:endParaRPr lang="zh-CN" altLang="en-US" b="1">
              <a:solidFill>
                <a:srgbClr val="FF0000"/>
              </a:solidFill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790" y="2920365"/>
            <a:ext cx="5867400" cy="36766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8209915" y="2409825"/>
            <a:ext cx="2037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子进程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需求：</a:t>
            </a:r>
            <a:r>
              <a:rPr lang="zh-CN" altLang="en-US">
                <a:solidFill>
                  <a:srgbClr val="FF0000"/>
                </a:solidFill>
              </a:rPr>
              <a:t>文件传输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31975"/>
            <a:ext cx="10515600" cy="4351338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项目：功能类似于百度网盘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838200" y="2744470"/>
            <a:ext cx="1068641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当有</a:t>
            </a:r>
            <a:r>
              <a:rPr lang="zh-CN" altLang="en-US" b="1">
                <a:solidFill>
                  <a:srgbClr val="FF0000"/>
                </a:solidFill>
              </a:rPr>
              <a:t>大量</a:t>
            </a:r>
            <a:r>
              <a:rPr lang="zh-CN" altLang="en-US"/>
              <a:t>的客户端需要下载文件时，我们可以采用的方案：</a:t>
            </a:r>
            <a:endParaRPr lang="zh-CN" altLang="en-US"/>
          </a:p>
          <a:p>
            <a:pPr algn="l"/>
            <a:r>
              <a:rPr lang="en-US" altLang="zh-CN"/>
              <a:t>1</a:t>
            </a:r>
            <a:r>
              <a:rPr lang="zh-CN" altLang="en-US"/>
              <a:t>）</a:t>
            </a:r>
            <a:r>
              <a:rPr lang="en-US" altLang="zh-CN"/>
              <a:t> </a:t>
            </a:r>
            <a:r>
              <a:rPr lang="en-US" altLang="zh-CN">
                <a:solidFill>
                  <a:srgbClr val="FF0000"/>
                </a:solidFill>
              </a:rPr>
              <a:t>fork</a:t>
            </a:r>
            <a:r>
              <a:rPr lang="zh-CN" altLang="en-US"/>
              <a:t>一个子进程之后，</a:t>
            </a:r>
            <a:r>
              <a:rPr lang="zh-CN" altLang="en-US">
                <a:solidFill>
                  <a:srgbClr val="FF0000"/>
                </a:solidFill>
              </a:rPr>
              <a:t>每一个客户端就交给一个子进程</a:t>
            </a:r>
            <a:r>
              <a:rPr lang="zh-CN" altLang="en-US"/>
              <a:t>进行处理，处理完毕之后，</a:t>
            </a:r>
            <a:r>
              <a:rPr lang="zh-CN" altLang="en-US">
                <a:solidFill>
                  <a:srgbClr val="FF0000"/>
                </a:solidFill>
              </a:rPr>
              <a:t>需要进行回收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>
                <a:solidFill>
                  <a:srgbClr val="FF0000"/>
                </a:solidFill>
              </a:rPr>
              <a:t>pthread_create</a:t>
            </a:r>
            <a:r>
              <a:rPr lang="zh-CN" altLang="en-US"/>
              <a:t>创建子线程之后，</a:t>
            </a:r>
            <a:r>
              <a:rPr lang="zh-CN" altLang="en-US">
                <a:sym typeface="+mn-ea"/>
              </a:rPr>
              <a:t>每一个客户端就交给一个子线程进行处理，结束之后，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需要进行回收</a:t>
            </a:r>
            <a:endParaRPr lang="zh-CN" altLang="en-US">
              <a:solidFill>
                <a:srgbClr val="FF0000"/>
              </a:solidFill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400175" y="4201160"/>
            <a:ext cx="69202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当并发大了之后，频繁去</a:t>
            </a:r>
            <a:r>
              <a:rPr lang="en-US" altLang="zh-CN"/>
              <a:t>fork/pthread_create</a:t>
            </a:r>
            <a:r>
              <a:rPr lang="zh-CN" altLang="en-US"/>
              <a:t>，其开销也是非常大的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" name="下箭头 12"/>
          <p:cNvSpPr/>
          <p:nvPr/>
        </p:nvSpPr>
        <p:spPr>
          <a:xfrm>
            <a:off x="2480310" y="3284220"/>
            <a:ext cx="332740" cy="608965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>
                <a:sym typeface="+mn-ea"/>
              </a:rPr>
              <a:t>三、文件传输的流程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190115" y="1604010"/>
            <a:ext cx="8089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server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464040" y="1939925"/>
            <a:ext cx="746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FF0000"/>
                </a:solidFill>
              </a:rPr>
              <a:t>client</a:t>
            </a:r>
            <a:endParaRPr lang="en-US" altLang="zh-CN" b="1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42085" y="4032250"/>
            <a:ext cx="2305050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server</a:t>
            </a:r>
            <a:r>
              <a:rPr lang="zh-CN" altLang="en-US"/>
              <a:t>端用户态</a:t>
            </a:r>
            <a:endParaRPr lang="zh-CN" altLang="en-US"/>
          </a:p>
          <a:p>
            <a:pPr algn="ctr"/>
            <a:r>
              <a:rPr lang="zh-CN" altLang="en-US"/>
              <a:t>发送缓冲区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575435" y="3347720"/>
            <a:ext cx="2468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先从本地读取文件内容</a:t>
            </a:r>
            <a:endParaRPr lang="zh-CN" altLang="en-US"/>
          </a:p>
        </p:txBody>
      </p:sp>
      <p:sp>
        <p:nvSpPr>
          <p:cNvPr id="9" name="流程图: 资料带 8"/>
          <p:cNvSpPr/>
          <p:nvPr/>
        </p:nvSpPr>
        <p:spPr>
          <a:xfrm>
            <a:off x="2258695" y="2225040"/>
            <a:ext cx="914400" cy="806450"/>
          </a:xfrm>
          <a:prstGeom prst="flowChartPunchedTap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本地文件</a:t>
            </a:r>
            <a:endParaRPr lang="zh-CN" altLang="en-US"/>
          </a:p>
        </p:txBody>
      </p:sp>
      <p:sp>
        <p:nvSpPr>
          <p:cNvPr id="10" name="流程图: 终止 9"/>
          <p:cNvSpPr/>
          <p:nvPr/>
        </p:nvSpPr>
        <p:spPr>
          <a:xfrm>
            <a:off x="4455160" y="4154805"/>
            <a:ext cx="3906520" cy="5842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socket(</a:t>
            </a:r>
            <a:r>
              <a:rPr lang="zh-CN" altLang="en-US"/>
              <a:t>网络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11" name="矩形 10"/>
          <p:cNvSpPr/>
          <p:nvPr/>
        </p:nvSpPr>
        <p:spPr>
          <a:xfrm>
            <a:off x="9069705" y="4032250"/>
            <a:ext cx="2305050" cy="9169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client</a:t>
            </a:r>
            <a:r>
              <a:rPr lang="zh-CN" altLang="en-US"/>
              <a:t>端用户态</a:t>
            </a:r>
            <a:endParaRPr lang="zh-CN" altLang="en-US"/>
          </a:p>
          <a:p>
            <a:pPr algn="ctr"/>
            <a:r>
              <a:rPr lang="zh-CN" altLang="en-US"/>
              <a:t>接收缓冲区</a:t>
            </a:r>
            <a:endParaRPr lang="zh-CN" altLang="en-US"/>
          </a:p>
        </p:txBody>
      </p:sp>
      <p:sp>
        <p:nvSpPr>
          <p:cNvPr id="12" name="流程图: 资料带 11"/>
          <p:cNvSpPr/>
          <p:nvPr/>
        </p:nvSpPr>
        <p:spPr>
          <a:xfrm>
            <a:off x="9553575" y="2496185"/>
            <a:ext cx="914400" cy="806450"/>
          </a:xfrm>
          <a:prstGeom prst="flowChartPunchedTap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本地文件</a:t>
            </a:r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8632190" y="357505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最后写入</a:t>
            </a:r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>
            <a:off x="3869055" y="4382770"/>
            <a:ext cx="464185" cy="2324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>
            <a:off x="8483600" y="4330700"/>
            <a:ext cx="464185" cy="232410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上箭头 16"/>
          <p:cNvSpPr/>
          <p:nvPr/>
        </p:nvSpPr>
        <p:spPr>
          <a:xfrm>
            <a:off x="9891395" y="3552190"/>
            <a:ext cx="238760" cy="414655"/>
          </a:xfrm>
          <a:prstGeom prst="up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1442085" y="5530215"/>
            <a:ext cx="3383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先发送</a:t>
            </a:r>
            <a:r>
              <a:rPr lang="zh-CN" altLang="en-US" b="1">
                <a:solidFill>
                  <a:srgbClr val="FF0000"/>
                </a:solidFill>
              </a:rPr>
              <a:t>文件名</a:t>
            </a:r>
            <a:r>
              <a:rPr lang="zh-CN" altLang="en-US">
                <a:solidFill>
                  <a:srgbClr val="FF0000"/>
                </a:solidFill>
              </a:rPr>
              <a:t>，再发送文件内容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8767445" y="5438140"/>
            <a:ext cx="2926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先接收</a:t>
            </a:r>
            <a:r>
              <a:rPr lang="zh-CN" altLang="en-US" b="1">
                <a:solidFill>
                  <a:srgbClr val="FF0000"/>
                </a:solidFill>
              </a:rPr>
              <a:t>文件名</a:t>
            </a:r>
            <a:r>
              <a:rPr lang="zh-CN" altLang="en-US">
                <a:solidFill>
                  <a:srgbClr val="FF0000"/>
                </a:solidFill>
              </a:rPr>
              <a:t>，再写入本地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42080" y="3893185"/>
            <a:ext cx="8255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peerfd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929880" y="3663950"/>
            <a:ext cx="9036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clientfd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979420" y="3009265"/>
            <a:ext cx="1518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read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10205085" y="3408680"/>
            <a:ext cx="66167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write</a:t>
            </a:r>
            <a:endParaRPr lang="en-US" altLang="zh-CN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136015" y="2915920"/>
            <a:ext cx="7112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fileFd</a:t>
            </a:r>
            <a:endParaRPr lang="en-US" altLang="zh-CN">
              <a:solidFill>
                <a:schemeClr val="accent6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028190" y="5026660"/>
            <a:ext cx="9709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6"/>
                </a:solidFill>
              </a:rPr>
              <a:t>sendBuf</a:t>
            </a:r>
            <a:endParaRPr lang="en-US" altLang="zh-CN">
              <a:solidFill>
                <a:schemeClr val="accent6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6590" y="10160"/>
            <a:ext cx="10515600" cy="1325563"/>
          </a:xfrm>
        </p:spPr>
        <p:txBody>
          <a:bodyPr/>
          <a:p>
            <a:r>
              <a:rPr lang="en-US" altLang="zh-CN"/>
              <a:t>bug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2335530" y="5575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子进程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9284970" y="35306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客户端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623810" y="6243955"/>
            <a:ext cx="22917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文件无法正常写入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2920" y="1165860"/>
            <a:ext cx="4965700" cy="37750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0625" y="925830"/>
            <a:ext cx="5784850" cy="30099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6710" y="4243070"/>
            <a:ext cx="6581775" cy="15621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TCP</a:t>
            </a:r>
            <a:r>
              <a:rPr lang="zh-CN" altLang="en-US" b="1" dirty="0">
                <a:solidFill>
                  <a:srgbClr val="FF0000"/>
                </a:solidFill>
              </a:rPr>
              <a:t>粘包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4" name="矩形 3"/>
          <p:cNvSpPr/>
          <p:nvPr>
            <p:custDataLst>
              <p:tags r:id="rId1"/>
            </p:custDataLst>
          </p:nvPr>
        </p:nvSpPr>
        <p:spPr>
          <a:xfrm>
            <a:off x="6337564" y="4111496"/>
            <a:ext cx="5118754" cy="8955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filenamehelloworld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030665" y="1480007"/>
            <a:ext cx="4760536" cy="4338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发送方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发送文件名</a:t>
            </a:r>
            <a:endParaRPr lang="en-US" altLang="zh-CN" sz="2000" dirty="0"/>
          </a:p>
          <a:p>
            <a:r>
              <a:rPr lang="en-US" altLang="zh-CN" sz="2000" dirty="0"/>
              <a:t>send(fd,”filename”,8);</a:t>
            </a:r>
            <a:endParaRPr lang="en-US" altLang="zh-CN" sz="2000" dirty="0"/>
          </a:p>
          <a:p>
            <a:r>
              <a:rPr lang="zh-CN" altLang="en-US" sz="2000" dirty="0"/>
              <a:t>发送文件内容</a:t>
            </a:r>
            <a:endParaRPr lang="en-US" altLang="zh-CN" sz="2000" dirty="0"/>
          </a:p>
          <a:p>
            <a:r>
              <a:rPr lang="en-US" altLang="zh-CN" sz="2000" dirty="0"/>
              <a:t>send(fd,”helloworld”,10);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接收方</a:t>
            </a:r>
            <a:endParaRPr lang="en-US" altLang="zh-CN" sz="28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接收文件名</a:t>
            </a:r>
            <a:endParaRPr lang="en-US" altLang="zh-CN" sz="2000" dirty="0"/>
          </a:p>
          <a:p>
            <a:r>
              <a:rPr lang="en-US" altLang="zh-CN" sz="2000" dirty="0" err="1"/>
              <a:t>recv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newFd,buf,sizeof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));</a:t>
            </a:r>
            <a:endParaRPr lang="en-US" altLang="zh-CN" sz="2000" dirty="0"/>
          </a:p>
          <a:p>
            <a:r>
              <a:rPr lang="en-US" altLang="zh-CN" sz="2000" dirty="0" err="1"/>
              <a:t>buf:filenamehelloworld</a:t>
            </a:r>
            <a:endParaRPr lang="en-US" altLang="zh-CN" sz="2000" dirty="0"/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接收文件内容</a:t>
            </a:r>
            <a:endParaRPr lang="en-US" altLang="zh-CN" sz="2000" dirty="0"/>
          </a:p>
          <a:p>
            <a:r>
              <a:rPr lang="en-US" altLang="zh-CN" sz="2000" dirty="0" err="1"/>
              <a:t>recv</a:t>
            </a:r>
            <a:r>
              <a:rPr lang="en-US" altLang="zh-CN" sz="2000" dirty="0"/>
              <a:t>(</a:t>
            </a:r>
            <a:r>
              <a:rPr lang="en-US" altLang="zh-CN" sz="2000" dirty="0" err="1"/>
              <a:t>newFd,buf,sizeof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buf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 err="1"/>
              <a:t>buf</a:t>
            </a:r>
            <a:r>
              <a:rPr lang="en-US" altLang="zh-CN" sz="2000" dirty="0"/>
              <a:t>:</a:t>
            </a:r>
            <a:r>
              <a:rPr lang="zh-CN" altLang="en-US" sz="2000" dirty="0"/>
              <a:t>空</a:t>
            </a:r>
            <a:endParaRPr lang="zh-CN" altLang="en-US" sz="2000" dirty="0"/>
          </a:p>
        </p:txBody>
      </p:sp>
      <p:sp>
        <p:nvSpPr>
          <p:cNvPr id="6" name="矩形 5"/>
          <p:cNvSpPr/>
          <p:nvPr>
            <p:custDataLst>
              <p:tags r:id="rId2"/>
            </p:custDataLst>
          </p:nvPr>
        </p:nvSpPr>
        <p:spPr>
          <a:xfrm>
            <a:off x="6337053" y="3216585"/>
            <a:ext cx="1831155" cy="8955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filename</a:t>
            </a:r>
            <a:endParaRPr lang="zh-CN" altLang="en-US" dirty="0"/>
          </a:p>
        </p:txBody>
      </p:sp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8734425" y="3216275"/>
            <a:ext cx="3185795" cy="89535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helloworld</a:t>
            </a:r>
            <a:endParaRPr lang="zh-CN" altLang="en-US" dirty="0"/>
          </a:p>
        </p:txBody>
      </p:sp>
      <p:sp>
        <p:nvSpPr>
          <p:cNvPr id="3" name="文本框 2"/>
          <p:cNvSpPr txBox="1"/>
          <p:nvPr>
            <p:custDataLst>
              <p:tags r:id="rId4"/>
            </p:custDataLst>
          </p:nvPr>
        </p:nvSpPr>
        <p:spPr>
          <a:xfrm>
            <a:off x="5153660" y="34537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应用层</a:t>
            </a:r>
            <a:endParaRPr lang="zh-CN" altLang="en-US"/>
          </a:p>
        </p:txBody>
      </p:sp>
      <p:sp>
        <p:nvSpPr>
          <p:cNvPr id="8" name="文本框 7"/>
          <p:cNvSpPr txBox="1"/>
          <p:nvPr>
            <p:custDataLst>
              <p:tags r:id="rId5"/>
            </p:custDataLst>
          </p:nvPr>
        </p:nvSpPr>
        <p:spPr>
          <a:xfrm>
            <a:off x="5262880" y="4343400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6912610" y="269875"/>
            <a:ext cx="354076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TCP</a:t>
            </a:r>
            <a:r>
              <a:rPr lang="zh-CN" altLang="en-US"/>
              <a:t>是一个</a:t>
            </a:r>
            <a:r>
              <a:rPr lang="zh-CN" altLang="en-US" b="1">
                <a:solidFill>
                  <a:srgbClr val="FF0000"/>
                </a:solidFill>
              </a:rPr>
              <a:t>字节流</a:t>
            </a:r>
            <a:r>
              <a:rPr lang="zh-CN" altLang="en-US"/>
              <a:t>，</a:t>
            </a:r>
            <a:r>
              <a:rPr lang="zh-CN" altLang="en-US" b="1">
                <a:solidFill>
                  <a:schemeClr val="accent6"/>
                </a:solidFill>
              </a:rPr>
              <a:t>没有消息边界</a:t>
            </a:r>
            <a:endParaRPr lang="zh-CN" altLang="en-US" b="1">
              <a:solidFill>
                <a:schemeClr val="accent6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6912610" y="640715"/>
            <a:ext cx="4069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因此需要人为的在</a:t>
            </a:r>
            <a:r>
              <a:rPr lang="zh-CN" altLang="en-US" b="1">
                <a:solidFill>
                  <a:srgbClr val="FF0000"/>
                </a:solidFill>
              </a:rPr>
              <a:t>应用层</a:t>
            </a:r>
            <a:r>
              <a:rPr lang="zh-CN" altLang="en-US">
                <a:solidFill>
                  <a:srgbClr val="FF0000"/>
                </a:solidFill>
              </a:rPr>
              <a:t>设置边界信息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1" name="左大括号 10"/>
          <p:cNvSpPr/>
          <p:nvPr>
            <p:custDataLst>
              <p:tags r:id="rId6"/>
            </p:custDataLst>
          </p:nvPr>
        </p:nvSpPr>
        <p:spPr>
          <a:xfrm rot="16200000">
            <a:off x="8110220" y="5107940"/>
            <a:ext cx="309245" cy="93916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左大括号 11"/>
          <p:cNvSpPr/>
          <p:nvPr>
            <p:custDataLst>
              <p:tags r:id="rId7"/>
            </p:custDataLst>
          </p:nvPr>
        </p:nvSpPr>
        <p:spPr>
          <a:xfrm rot="16200000">
            <a:off x="9719310" y="4511675"/>
            <a:ext cx="309245" cy="213169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>
            <p:custDataLst>
              <p:tags r:id="rId8"/>
            </p:custDataLst>
          </p:nvPr>
        </p:nvSpPr>
        <p:spPr>
          <a:xfrm>
            <a:off x="7896225" y="5921375"/>
            <a:ext cx="7327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name</a:t>
            </a:r>
            <a:endParaRPr lang="en-US" altLang="zh-CN"/>
          </a:p>
        </p:txBody>
      </p:sp>
      <p:sp>
        <p:nvSpPr>
          <p:cNvPr id="14" name="文本框 13"/>
          <p:cNvSpPr txBox="1"/>
          <p:nvPr>
            <p:custDataLst>
              <p:tags r:id="rId9"/>
            </p:custDataLst>
          </p:nvPr>
        </p:nvSpPr>
        <p:spPr>
          <a:xfrm>
            <a:off x="9667240" y="5958840"/>
            <a:ext cx="9309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content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4501515" y="1772285"/>
            <a:ext cx="140144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wuhan.avi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shanghai.avi</a:t>
            </a:r>
            <a:endParaRPr lang="en-US" altLang="zh-CN">
              <a:solidFill>
                <a:schemeClr val="accent1"/>
              </a:solidFill>
            </a:endParaRPr>
          </a:p>
          <a:p>
            <a:r>
              <a:rPr lang="en-US" altLang="zh-CN">
                <a:solidFill>
                  <a:schemeClr val="accent1"/>
                </a:solidFill>
              </a:rPr>
              <a:t>beijing.rmvb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285865" y="1581785"/>
            <a:ext cx="5669280" cy="11988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不同的文件，其文件名本身的长度是变化的，因此需要</a:t>
            </a:r>
            <a:endParaRPr lang="zh-CN" altLang="en-US"/>
          </a:p>
          <a:p>
            <a:r>
              <a:rPr lang="zh-CN" altLang="en-US"/>
              <a:t>一个值来记录它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不同文件的文件内容的长度也是变化的，也需要记录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1557020" y="167005"/>
            <a:ext cx="2240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面试经典问题，必考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550790" y="2055456"/>
            <a:ext cx="1150070" cy="10652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length</a:t>
            </a:r>
            <a:endParaRPr lang="en-US" altLang="zh-CN" dirty="0"/>
          </a:p>
        </p:txBody>
      </p:sp>
      <p:sp>
        <p:nvSpPr>
          <p:cNvPr id="5" name="矩形 4"/>
          <p:cNvSpPr/>
          <p:nvPr/>
        </p:nvSpPr>
        <p:spPr>
          <a:xfrm>
            <a:off x="4700905" y="2049145"/>
            <a:ext cx="2578735" cy="10655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filename</a:t>
            </a:r>
            <a:endParaRPr lang="en-US" altLang="zh-CN" dirty="0"/>
          </a:p>
        </p:txBody>
      </p:sp>
      <p:sp>
        <p:nvSpPr>
          <p:cNvPr id="7" name="矩形 6"/>
          <p:cNvSpPr/>
          <p:nvPr/>
        </p:nvSpPr>
        <p:spPr>
          <a:xfrm>
            <a:off x="1327150" y="4925060"/>
            <a:ext cx="1252220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int(length0)</a:t>
            </a:r>
            <a:endParaRPr lang="zh-CN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2592705" y="4925060"/>
            <a:ext cx="1731645" cy="10655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filename</a:t>
            </a:r>
            <a:endParaRPr lang="en-US" altLang="zh-CN" dirty="0"/>
          </a:p>
        </p:txBody>
      </p:sp>
      <p:sp>
        <p:nvSpPr>
          <p:cNvPr id="13" name="矩形 12"/>
          <p:cNvSpPr/>
          <p:nvPr/>
        </p:nvSpPr>
        <p:spPr>
          <a:xfrm>
            <a:off x="7241540" y="4923790"/>
            <a:ext cx="4568190" cy="106553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filecontent</a:t>
            </a:r>
            <a:endParaRPr lang="en-US" altLang="zh-CN" dirty="0"/>
          </a:p>
        </p:txBody>
      </p:sp>
      <p:sp>
        <p:nvSpPr>
          <p:cNvPr id="2" name="文本框 1"/>
          <p:cNvSpPr txBox="1"/>
          <p:nvPr/>
        </p:nvSpPr>
        <p:spPr>
          <a:xfrm>
            <a:off x="409575" y="782320"/>
            <a:ext cx="4373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</a:t>
            </a:r>
            <a:r>
              <a:rPr lang="zh-CN" altLang="en-US"/>
              <a:t>类型</a:t>
            </a:r>
            <a:r>
              <a:rPr lang="en-US" altLang="zh-CN">
                <a:solidFill>
                  <a:schemeClr val="accent2"/>
                </a:solidFill>
              </a:rPr>
              <a:t>4</a:t>
            </a:r>
            <a:r>
              <a:rPr lang="zh-CN" altLang="en-US">
                <a:solidFill>
                  <a:schemeClr val="accent2"/>
                </a:solidFill>
              </a:rPr>
              <a:t>个字节，可以表示的长度为</a:t>
            </a:r>
            <a:r>
              <a:rPr lang="en-US" altLang="zh-CN">
                <a:solidFill>
                  <a:schemeClr val="accent2"/>
                </a:solidFill>
              </a:rPr>
              <a:t>4G</a:t>
            </a:r>
            <a:endParaRPr lang="en-US" altLang="zh-CN">
              <a:solidFill>
                <a:schemeClr val="accent2"/>
              </a:solidFill>
            </a:endParaRPr>
          </a:p>
        </p:txBody>
      </p:sp>
      <p:sp>
        <p:nvSpPr>
          <p:cNvPr id="3" name="左大括号 2"/>
          <p:cNvSpPr/>
          <p:nvPr/>
        </p:nvSpPr>
        <p:spPr>
          <a:xfrm rot="5400000">
            <a:off x="4024630" y="1322705"/>
            <a:ext cx="154305" cy="110236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199370" y="325755"/>
            <a:ext cx="183832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>
                <a:solidFill>
                  <a:schemeClr val="accent2"/>
                </a:solidFill>
              </a:rPr>
              <a:t>私有协议</a:t>
            </a:r>
            <a:endParaRPr lang="zh-CN" altLang="en-US" sz="2800" b="1">
              <a:solidFill>
                <a:schemeClr val="accent2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47955" y="3813810"/>
            <a:ext cx="37388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800" b="1">
                <a:solidFill>
                  <a:srgbClr val="FF0000"/>
                </a:solidFill>
              </a:rPr>
              <a:t>一个完整的文件的表示</a:t>
            </a:r>
            <a:endParaRPr lang="zh-CN" altLang="en-US" sz="2800" b="1">
              <a:solidFill>
                <a:srgbClr val="FF0000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369060" y="4445635"/>
            <a:ext cx="73837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文件名长度</a:t>
            </a:r>
            <a:r>
              <a:rPr lang="en-US" altLang="zh-CN">
                <a:solidFill>
                  <a:srgbClr val="FF0000"/>
                </a:solidFill>
              </a:rPr>
              <a:t> </a:t>
            </a:r>
            <a:r>
              <a:rPr lang="en-US" altLang="zh-CN"/>
              <a:t>|    </a:t>
            </a:r>
            <a:r>
              <a:rPr lang="zh-CN" altLang="en-US">
                <a:solidFill>
                  <a:srgbClr val="00B0F0"/>
                </a:solidFill>
              </a:rPr>
              <a:t>文件名本身</a:t>
            </a:r>
            <a:r>
              <a:rPr lang="en-US" altLang="zh-CN"/>
              <a:t>     |           </a:t>
            </a:r>
            <a:r>
              <a:rPr lang="zh-CN" altLang="en-US">
                <a:solidFill>
                  <a:srgbClr val="FF0000"/>
                </a:solidFill>
              </a:rPr>
              <a:t>文件内容长度</a:t>
            </a:r>
            <a:r>
              <a:rPr lang="en-US" altLang="zh-CN">
                <a:solidFill>
                  <a:srgbClr val="FF0000"/>
                </a:solidFill>
              </a:rPr>
              <a:t>          </a:t>
            </a:r>
            <a:r>
              <a:rPr lang="en-US" altLang="zh-CN"/>
              <a:t>| </a:t>
            </a:r>
            <a:r>
              <a:rPr lang="zh-CN" altLang="en-US">
                <a:solidFill>
                  <a:srgbClr val="00B0F0"/>
                </a:solidFill>
              </a:rPr>
              <a:t>文件内容本身</a:t>
            </a:r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30045" y="2152015"/>
            <a:ext cx="14897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传输文件名</a:t>
            </a:r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7664247" y="159994"/>
            <a:ext cx="5040198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dirty="0">
                <a:solidFill>
                  <a:srgbClr val="00B0F0"/>
                </a:solidFill>
              </a:rPr>
              <a:t>传输一个文件的过程：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1. </a:t>
            </a:r>
            <a:r>
              <a:rPr lang="zh-CN" altLang="en-US" dirty="0">
                <a:solidFill>
                  <a:srgbClr val="00B0F0"/>
                </a:solidFill>
              </a:rPr>
              <a:t>先传文件名长度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2. </a:t>
            </a:r>
            <a:r>
              <a:rPr lang="zh-CN" altLang="en-US" dirty="0">
                <a:solidFill>
                  <a:srgbClr val="00B0F0"/>
                </a:solidFill>
              </a:rPr>
              <a:t>传输文件名内容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3. </a:t>
            </a:r>
            <a:r>
              <a:rPr lang="zh-CN" altLang="en-US" dirty="0">
                <a:solidFill>
                  <a:srgbClr val="00B0F0"/>
                </a:solidFill>
              </a:rPr>
              <a:t>先传文件大小</a:t>
            </a:r>
            <a:endParaRPr lang="en-US" altLang="zh-CN" dirty="0">
              <a:solidFill>
                <a:srgbClr val="00B0F0"/>
              </a:solidFill>
            </a:endParaRPr>
          </a:p>
          <a:p>
            <a:r>
              <a:rPr lang="en-US" altLang="zh-CN" dirty="0">
                <a:solidFill>
                  <a:srgbClr val="00B0F0"/>
                </a:solidFill>
              </a:rPr>
              <a:t>4. </a:t>
            </a:r>
            <a:r>
              <a:rPr lang="zh-CN" altLang="en-US" dirty="0">
                <a:solidFill>
                  <a:srgbClr val="00B0F0"/>
                </a:solidFill>
              </a:rPr>
              <a:t>最后传文件内容</a:t>
            </a:r>
            <a:endParaRPr lang="zh-CN" altLang="en-US" dirty="0">
              <a:solidFill>
                <a:srgbClr val="00B0F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4337685" y="4923790"/>
            <a:ext cx="2890520" cy="10655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dirty="0"/>
              <a:t>int</a:t>
            </a:r>
            <a:r>
              <a:rPr lang="zh-CN" altLang="en-US" dirty="0"/>
              <a:t>（</a:t>
            </a:r>
            <a:r>
              <a:rPr lang="en-US" altLang="zh-CN" dirty="0"/>
              <a:t>length1</a:t>
            </a:r>
            <a:r>
              <a:rPr lang="zh-CN" altLang="en-US" dirty="0"/>
              <a:t>）</a:t>
            </a:r>
            <a:endParaRPr lang="zh-CN" altLang="en-US" dirty="0"/>
          </a:p>
        </p:txBody>
      </p:sp>
      <p:sp>
        <p:nvSpPr>
          <p:cNvPr id="10" name="右大括号 9"/>
          <p:cNvSpPr/>
          <p:nvPr/>
        </p:nvSpPr>
        <p:spPr>
          <a:xfrm rot="5400000">
            <a:off x="9467215" y="3959860"/>
            <a:ext cx="154305" cy="452945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右大括号 19"/>
          <p:cNvSpPr/>
          <p:nvPr/>
        </p:nvSpPr>
        <p:spPr>
          <a:xfrm rot="5400000">
            <a:off x="5682615" y="4786630"/>
            <a:ext cx="199390" cy="291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259070" y="6425565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文件长度</a:t>
            </a:r>
            <a:endParaRPr lang="zh-CN" altLang="en-US"/>
          </a:p>
        </p:txBody>
      </p:sp>
      <p:sp>
        <p:nvSpPr>
          <p:cNvPr id="22" name="右大括号 21"/>
          <p:cNvSpPr/>
          <p:nvPr/>
        </p:nvSpPr>
        <p:spPr>
          <a:xfrm rot="5400000">
            <a:off x="2727325" y="4744085"/>
            <a:ext cx="199390" cy="291592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339340" y="648970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文件名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3666490" y="1378585"/>
            <a:ext cx="25984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int</a:t>
            </a:r>
            <a:r>
              <a:rPr lang="zh-CN" altLang="en-US"/>
              <a:t>表示</a:t>
            </a:r>
            <a:r>
              <a:rPr lang="en-US" altLang="zh-CN"/>
              <a:t>4</a:t>
            </a:r>
            <a:r>
              <a:rPr lang="zh-CN" altLang="en-US"/>
              <a:t>个字节</a:t>
            </a:r>
            <a:r>
              <a:rPr lang="en-US" altLang="zh-CN"/>
              <a:t> + length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487420" y="3429000"/>
            <a:ext cx="26225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4+length0 + 4 + length1</a:t>
            </a:r>
            <a:endParaRPr lang="en-US" altLang="zh-CN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9" name="墨迹 8"/>
              <p14:cNvContentPartPr/>
              <p14:nvPr/>
            </p14:nvContentPartPr>
            <p14:xfrm>
              <a:off x="10107295" y="272415"/>
              <a:ext cx="1725930" cy="601980"/>
            </p14:xfrm>
          </p:contentPart>
        </mc:Choice>
        <mc:Fallback xmlns="">
          <p:pic>
            <p:nvPicPr>
              <p:cNvPr id="9" name="墨迹 8"/>
            </p:nvPicPr>
            <p:blipFill>
              <a:blip r:embed="rId2"/>
            </p:blipFill>
            <p:spPr>
              <a:xfrm>
                <a:off x="10107295" y="272415"/>
                <a:ext cx="1725930" cy="60198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小火车</a:t>
            </a:r>
            <a:r>
              <a:rPr lang="en-US" altLang="zh-CN"/>
              <a:t> -- </a:t>
            </a:r>
            <a:r>
              <a:rPr lang="zh-CN" altLang="en-US"/>
              <a:t>解决</a:t>
            </a:r>
            <a:r>
              <a:rPr lang="en-US" altLang="zh-CN"/>
              <a:t>TCP</a:t>
            </a:r>
            <a:r>
              <a:rPr lang="zh-CN" altLang="en-US"/>
              <a:t>粘包问题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0275" y="1855470"/>
            <a:ext cx="3344545" cy="106870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161790" y="2065655"/>
            <a:ext cx="33559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火车头</a:t>
            </a:r>
            <a:r>
              <a:rPr lang="zh-CN" altLang="en-US"/>
              <a:t>，记录内容长度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4161790" y="2406650"/>
            <a:ext cx="29775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车厢</a:t>
            </a:r>
            <a:r>
              <a:rPr lang="zh-CN" altLang="en-US"/>
              <a:t>，记录内容本身</a:t>
            </a:r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158875" y="3816350"/>
            <a:ext cx="953770" cy="4768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14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2112645" y="3816350"/>
            <a:ext cx="1499235" cy="476885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small_file.txt</a:t>
            </a:r>
            <a:endParaRPr lang="en-US" altLang="zh-CN"/>
          </a:p>
        </p:txBody>
      </p:sp>
      <p:sp>
        <p:nvSpPr>
          <p:cNvPr id="8" name="左大括号 7"/>
          <p:cNvSpPr/>
          <p:nvPr/>
        </p:nvSpPr>
        <p:spPr>
          <a:xfrm rot="16200000">
            <a:off x="1538605" y="4041775"/>
            <a:ext cx="154305" cy="914400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2740025" y="3794760"/>
            <a:ext cx="208280" cy="146367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393190" y="4651375"/>
            <a:ext cx="788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2555875" y="4736465"/>
            <a:ext cx="7581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14</a:t>
            </a:r>
            <a:endParaRPr lang="en-US" altLang="zh-CN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685" y="5377815"/>
            <a:ext cx="4996815" cy="408940"/>
          </a:xfrm>
          <a:prstGeom prst="rect">
            <a:avLst/>
          </a:prstGeom>
        </p:spPr>
      </p:pic>
      <p:cxnSp>
        <p:nvCxnSpPr>
          <p:cNvPr id="14" name="直接箭头连接符 13"/>
          <p:cNvCxnSpPr/>
          <p:nvPr/>
        </p:nvCxnSpPr>
        <p:spPr>
          <a:xfrm flipH="1">
            <a:off x="1248410" y="3296920"/>
            <a:ext cx="16510" cy="3238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3611880" y="3816350"/>
            <a:ext cx="3491865" cy="48958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986</a:t>
            </a:r>
            <a:endParaRPr lang="en-US" altLang="zh-CN"/>
          </a:p>
        </p:txBody>
      </p:sp>
      <p:sp>
        <p:nvSpPr>
          <p:cNvPr id="16" name="文本框 15"/>
          <p:cNvSpPr txBox="1"/>
          <p:nvPr/>
        </p:nvSpPr>
        <p:spPr>
          <a:xfrm>
            <a:off x="3996055" y="4408170"/>
            <a:ext cx="389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还剩下</a:t>
            </a:r>
            <a:r>
              <a:rPr lang="en-US" altLang="zh-CN"/>
              <a:t>986</a:t>
            </a:r>
            <a:r>
              <a:rPr lang="zh-CN" altLang="en-US"/>
              <a:t>个字节的空间未使用</a:t>
            </a: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小文件的传输</a:t>
            </a:r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461135" y="1426845"/>
            <a:ext cx="3450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server</a:t>
            </a:r>
            <a:r>
              <a:rPr lang="zh-CN" altLang="en-US">
                <a:solidFill>
                  <a:srgbClr val="FF0000"/>
                </a:solidFill>
              </a:rPr>
              <a:t>子进程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77250" y="306705"/>
            <a:ext cx="170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rgbClr val="00B050"/>
                </a:solidFill>
              </a:rPr>
              <a:t>client</a:t>
            </a:r>
            <a:endParaRPr lang="en-US" altLang="zh-CN" b="1">
              <a:solidFill>
                <a:srgbClr val="00B05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814695" y="5175250"/>
            <a:ext cx="14312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正常接收了</a:t>
            </a:r>
            <a:endParaRPr lang="zh-CN" altLang="en-US">
              <a:solidFill>
                <a:srgbClr val="FF0000"/>
              </a:solidFill>
            </a:endParaRPr>
          </a:p>
        </p:txBody>
      </p:sp>
      <p:pic>
        <p:nvPicPr>
          <p:cNvPr id="32" name="图片 3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4020" y="1860550"/>
            <a:ext cx="4438650" cy="4286250"/>
          </a:xfrm>
          <a:prstGeom prst="rect">
            <a:avLst/>
          </a:prstGeom>
        </p:spPr>
      </p:pic>
      <p:pic>
        <p:nvPicPr>
          <p:cNvPr id="33" name="图片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370" y="818515"/>
            <a:ext cx="6032500" cy="3609975"/>
          </a:xfrm>
          <a:prstGeom prst="rect">
            <a:avLst/>
          </a:prstGeom>
        </p:spPr>
      </p:pic>
      <p:pic>
        <p:nvPicPr>
          <p:cNvPr id="34" name="图片 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8720" y="4572000"/>
            <a:ext cx="3581400" cy="876300"/>
          </a:xfrm>
          <a:prstGeom prst="rect">
            <a:avLst/>
          </a:prstGeom>
        </p:spPr>
      </p:pic>
      <p:pic>
        <p:nvPicPr>
          <p:cNvPr id="35" name="图片 3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5150" y="5679440"/>
            <a:ext cx="519430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499" y="91228"/>
            <a:ext cx="3851633" cy="804317"/>
          </a:xfrm>
        </p:spPr>
        <p:txBody>
          <a:bodyPr>
            <a:normAutofit/>
          </a:bodyPr>
          <a:lstStyle/>
          <a:p>
            <a:r>
              <a:rPr lang="zh-CN" altLang="en-US" dirty="0"/>
              <a:t>进程池模型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5785753" y="2187359"/>
            <a:ext cx="845270" cy="29882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父</a:t>
            </a:r>
            <a:endParaRPr lang="en-US" altLang="zh-CN" dirty="0"/>
          </a:p>
          <a:p>
            <a:pPr algn="ctr"/>
            <a:r>
              <a:rPr lang="zh-CN" altLang="en-US" dirty="0"/>
              <a:t>进</a:t>
            </a:r>
            <a:endParaRPr lang="en-US" altLang="zh-CN" dirty="0"/>
          </a:p>
          <a:p>
            <a:pPr algn="ctr"/>
            <a:r>
              <a:rPr lang="zh-CN" altLang="en-US" dirty="0"/>
              <a:t>程</a:t>
            </a:r>
            <a:endParaRPr lang="zh-CN" altLang="en-US" dirty="0"/>
          </a:p>
        </p:txBody>
      </p:sp>
      <p:sp>
        <p:nvSpPr>
          <p:cNvPr id="5" name="椭圆 4"/>
          <p:cNvSpPr/>
          <p:nvPr/>
        </p:nvSpPr>
        <p:spPr>
          <a:xfrm>
            <a:off x="9764173" y="722455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6" name="椭圆 5"/>
          <p:cNvSpPr/>
          <p:nvPr/>
        </p:nvSpPr>
        <p:spPr>
          <a:xfrm>
            <a:off x="9653048" y="2371373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7" name="椭圆 6"/>
          <p:cNvSpPr/>
          <p:nvPr/>
        </p:nvSpPr>
        <p:spPr>
          <a:xfrm>
            <a:off x="9653048" y="4124759"/>
            <a:ext cx="1018095" cy="95172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client</a:t>
            </a:r>
            <a:endParaRPr lang="zh-CN" altLang="en-US" dirty="0"/>
          </a:p>
        </p:txBody>
      </p:sp>
      <p:sp>
        <p:nvSpPr>
          <p:cNvPr id="8" name="矩形 7"/>
          <p:cNvSpPr/>
          <p:nvPr/>
        </p:nvSpPr>
        <p:spPr>
          <a:xfrm>
            <a:off x="650449" y="1329179"/>
            <a:ext cx="6693031" cy="485480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/>
          <p:cNvCxnSpPr/>
          <p:nvPr/>
        </p:nvCxnSpPr>
        <p:spPr>
          <a:xfrm flipH="1">
            <a:off x="6630670" y="1198880"/>
            <a:ext cx="3133725" cy="2482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6" idx="2"/>
            <a:endCxn id="4" idx="3"/>
          </p:cNvCxnSpPr>
          <p:nvPr/>
        </p:nvCxnSpPr>
        <p:spPr>
          <a:xfrm flipH="1">
            <a:off x="6630448" y="2847235"/>
            <a:ext cx="3022600" cy="834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7" idx="2"/>
            <a:endCxn id="4" idx="3"/>
          </p:cNvCxnSpPr>
          <p:nvPr/>
        </p:nvCxnSpPr>
        <p:spPr>
          <a:xfrm flipH="1" flipV="1">
            <a:off x="6630448" y="3681776"/>
            <a:ext cx="3022600" cy="919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: 圆角 16"/>
          <p:cNvSpPr/>
          <p:nvPr/>
        </p:nvSpPr>
        <p:spPr>
          <a:xfrm>
            <a:off x="1385740" y="1825671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1400783" y="291159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2" name="矩形: 圆角 21"/>
          <p:cNvSpPr/>
          <p:nvPr/>
        </p:nvSpPr>
        <p:spPr>
          <a:xfrm>
            <a:off x="1404593" y="4043653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sp>
        <p:nvSpPr>
          <p:cNvPr id="23" name="矩形: 圆角 22"/>
          <p:cNvSpPr/>
          <p:nvPr/>
        </p:nvSpPr>
        <p:spPr>
          <a:xfrm>
            <a:off x="1404593" y="5175656"/>
            <a:ext cx="735291" cy="65987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子</a:t>
            </a:r>
            <a:endParaRPr lang="zh-CN" altLang="en-US" dirty="0"/>
          </a:p>
        </p:txBody>
      </p:sp>
      <p:cxnSp>
        <p:nvCxnSpPr>
          <p:cNvPr id="15" name="直接箭头连接符 14"/>
          <p:cNvCxnSpPr>
            <a:stCxn id="17" idx="3"/>
          </p:cNvCxnSpPr>
          <p:nvPr/>
        </p:nvCxnSpPr>
        <p:spPr>
          <a:xfrm>
            <a:off x="2121031" y="2155609"/>
            <a:ext cx="3674882" cy="71407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1" idx="3"/>
          </p:cNvCxnSpPr>
          <p:nvPr/>
        </p:nvCxnSpPr>
        <p:spPr>
          <a:xfrm>
            <a:off x="2136074" y="3241534"/>
            <a:ext cx="3641497" cy="264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22" idx="3"/>
          </p:cNvCxnSpPr>
          <p:nvPr/>
        </p:nvCxnSpPr>
        <p:spPr>
          <a:xfrm flipV="1">
            <a:off x="2139884" y="4193250"/>
            <a:ext cx="3641497" cy="18034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23" idx="3"/>
          </p:cNvCxnSpPr>
          <p:nvPr/>
        </p:nvCxnSpPr>
        <p:spPr>
          <a:xfrm flipV="1">
            <a:off x="2139884" y="4714752"/>
            <a:ext cx="3641497" cy="7908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椭圆 18"/>
          <p:cNvSpPr/>
          <p:nvPr/>
        </p:nvSpPr>
        <p:spPr>
          <a:xfrm>
            <a:off x="5854450" y="1440890"/>
            <a:ext cx="482339" cy="50467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 15"/>
          <p:cNvSpPr/>
          <p:nvPr/>
        </p:nvSpPr>
        <p:spPr>
          <a:xfrm>
            <a:off x="1789430" y="570865"/>
            <a:ext cx="7865745" cy="1254760"/>
          </a:xfrm>
          <a:custGeom>
            <a:avLst/>
            <a:gdLst>
              <a:gd name="connisteX0" fmla="*/ 0 w 7865745"/>
              <a:gd name="connsiteY0" fmla="*/ 1254689 h 1254689"/>
              <a:gd name="connisteX1" fmla="*/ 63500 w 7865745"/>
              <a:gd name="connsiteY1" fmla="*/ 1182934 h 1254689"/>
              <a:gd name="connisteX2" fmla="*/ 118745 w 7865745"/>
              <a:gd name="connsiteY2" fmla="*/ 1111814 h 1254689"/>
              <a:gd name="connisteX3" fmla="*/ 182245 w 7865745"/>
              <a:gd name="connsiteY3" fmla="*/ 1040059 h 1254689"/>
              <a:gd name="connisteX4" fmla="*/ 229870 w 7865745"/>
              <a:gd name="connsiteY4" fmla="*/ 968939 h 1254689"/>
              <a:gd name="connisteX5" fmla="*/ 285115 w 7865745"/>
              <a:gd name="connsiteY5" fmla="*/ 904804 h 1254689"/>
              <a:gd name="connisteX6" fmla="*/ 356870 w 7865745"/>
              <a:gd name="connsiteY6" fmla="*/ 841304 h 1254689"/>
              <a:gd name="connisteX7" fmla="*/ 436245 w 7865745"/>
              <a:gd name="connsiteY7" fmla="*/ 777804 h 1254689"/>
              <a:gd name="connisteX8" fmla="*/ 507365 w 7865745"/>
              <a:gd name="connsiteY8" fmla="*/ 722559 h 1254689"/>
              <a:gd name="connisteX9" fmla="*/ 579120 w 7865745"/>
              <a:gd name="connsiteY9" fmla="*/ 666679 h 1254689"/>
              <a:gd name="connisteX10" fmla="*/ 650240 w 7865745"/>
              <a:gd name="connsiteY10" fmla="*/ 634929 h 1254689"/>
              <a:gd name="connisteX11" fmla="*/ 721995 w 7865745"/>
              <a:gd name="connsiteY11" fmla="*/ 595559 h 1254689"/>
              <a:gd name="connisteX12" fmla="*/ 793115 w 7865745"/>
              <a:gd name="connsiteY12" fmla="*/ 571429 h 1254689"/>
              <a:gd name="connisteX13" fmla="*/ 864870 w 7865745"/>
              <a:gd name="connsiteY13" fmla="*/ 547934 h 1254689"/>
              <a:gd name="connisteX14" fmla="*/ 935990 w 7865745"/>
              <a:gd name="connsiteY14" fmla="*/ 523804 h 1254689"/>
              <a:gd name="connisteX15" fmla="*/ 1007745 w 7865745"/>
              <a:gd name="connsiteY15" fmla="*/ 507929 h 1254689"/>
              <a:gd name="connisteX16" fmla="*/ 1087120 w 7865745"/>
              <a:gd name="connsiteY16" fmla="*/ 476179 h 1254689"/>
              <a:gd name="connisteX17" fmla="*/ 1166495 w 7865745"/>
              <a:gd name="connsiteY17" fmla="*/ 460304 h 1254689"/>
              <a:gd name="connisteX18" fmla="*/ 1237615 w 7865745"/>
              <a:gd name="connsiteY18" fmla="*/ 436809 h 1254689"/>
              <a:gd name="connisteX19" fmla="*/ 1309370 w 7865745"/>
              <a:gd name="connsiteY19" fmla="*/ 420934 h 1254689"/>
              <a:gd name="connisteX20" fmla="*/ 1380490 w 7865745"/>
              <a:gd name="connsiteY20" fmla="*/ 412679 h 1254689"/>
              <a:gd name="connisteX21" fmla="*/ 1452245 w 7865745"/>
              <a:gd name="connsiteY21" fmla="*/ 405059 h 1254689"/>
              <a:gd name="connisteX22" fmla="*/ 1531620 w 7865745"/>
              <a:gd name="connsiteY22" fmla="*/ 380929 h 1254689"/>
              <a:gd name="connisteX23" fmla="*/ 1603375 w 7865745"/>
              <a:gd name="connsiteY23" fmla="*/ 357434 h 1254689"/>
              <a:gd name="connisteX24" fmla="*/ 1682750 w 7865745"/>
              <a:gd name="connsiteY24" fmla="*/ 341559 h 1254689"/>
              <a:gd name="connisteX25" fmla="*/ 1762125 w 7865745"/>
              <a:gd name="connsiteY25" fmla="*/ 317429 h 1254689"/>
              <a:gd name="connisteX26" fmla="*/ 1833245 w 7865745"/>
              <a:gd name="connsiteY26" fmla="*/ 309809 h 1254689"/>
              <a:gd name="connisteX27" fmla="*/ 1912620 w 7865745"/>
              <a:gd name="connsiteY27" fmla="*/ 293934 h 1254689"/>
              <a:gd name="connisteX28" fmla="*/ 1984375 w 7865745"/>
              <a:gd name="connsiteY28" fmla="*/ 286314 h 1254689"/>
              <a:gd name="connisteX29" fmla="*/ 2055495 w 7865745"/>
              <a:gd name="connsiteY29" fmla="*/ 278059 h 1254689"/>
              <a:gd name="connisteX30" fmla="*/ 2127250 w 7865745"/>
              <a:gd name="connsiteY30" fmla="*/ 270439 h 1254689"/>
              <a:gd name="connisteX31" fmla="*/ 2206625 w 7865745"/>
              <a:gd name="connsiteY31" fmla="*/ 238689 h 1254689"/>
              <a:gd name="connisteX32" fmla="*/ 2286000 w 7865745"/>
              <a:gd name="connsiteY32" fmla="*/ 230434 h 1254689"/>
              <a:gd name="connisteX33" fmla="*/ 2372995 w 7865745"/>
              <a:gd name="connsiteY33" fmla="*/ 222814 h 1254689"/>
              <a:gd name="connisteX34" fmla="*/ 2460625 w 7865745"/>
              <a:gd name="connsiteY34" fmla="*/ 191064 h 1254689"/>
              <a:gd name="connisteX35" fmla="*/ 2531745 w 7865745"/>
              <a:gd name="connsiteY35" fmla="*/ 182809 h 1254689"/>
              <a:gd name="connisteX36" fmla="*/ 2603500 w 7865745"/>
              <a:gd name="connsiteY36" fmla="*/ 175189 h 1254689"/>
              <a:gd name="connisteX37" fmla="*/ 2674620 w 7865745"/>
              <a:gd name="connsiteY37" fmla="*/ 166934 h 1254689"/>
              <a:gd name="connisteX38" fmla="*/ 2746375 w 7865745"/>
              <a:gd name="connsiteY38" fmla="*/ 159314 h 1254689"/>
              <a:gd name="connisteX39" fmla="*/ 2833370 w 7865745"/>
              <a:gd name="connsiteY39" fmla="*/ 143439 h 1254689"/>
              <a:gd name="connisteX40" fmla="*/ 2905125 w 7865745"/>
              <a:gd name="connsiteY40" fmla="*/ 135184 h 1254689"/>
              <a:gd name="connisteX41" fmla="*/ 2992120 w 7865745"/>
              <a:gd name="connsiteY41" fmla="*/ 127564 h 1254689"/>
              <a:gd name="connisteX42" fmla="*/ 3063875 w 7865745"/>
              <a:gd name="connsiteY42" fmla="*/ 119309 h 1254689"/>
              <a:gd name="connisteX43" fmla="*/ 3134995 w 7865745"/>
              <a:gd name="connsiteY43" fmla="*/ 111689 h 1254689"/>
              <a:gd name="connisteX44" fmla="*/ 3206750 w 7865745"/>
              <a:gd name="connsiteY44" fmla="*/ 103434 h 1254689"/>
              <a:gd name="connisteX45" fmla="*/ 3286125 w 7865745"/>
              <a:gd name="connsiteY45" fmla="*/ 95814 h 1254689"/>
              <a:gd name="connisteX46" fmla="*/ 3373120 w 7865745"/>
              <a:gd name="connsiteY46" fmla="*/ 79939 h 1254689"/>
              <a:gd name="connisteX47" fmla="*/ 3444875 w 7865745"/>
              <a:gd name="connsiteY47" fmla="*/ 71684 h 1254689"/>
              <a:gd name="connisteX48" fmla="*/ 3515995 w 7865745"/>
              <a:gd name="connsiteY48" fmla="*/ 64064 h 1254689"/>
              <a:gd name="connisteX49" fmla="*/ 3587750 w 7865745"/>
              <a:gd name="connsiteY49" fmla="*/ 64064 h 1254689"/>
              <a:gd name="connisteX50" fmla="*/ 3674745 w 7865745"/>
              <a:gd name="connsiteY50" fmla="*/ 64064 h 1254689"/>
              <a:gd name="connisteX51" fmla="*/ 3746500 w 7865745"/>
              <a:gd name="connsiteY51" fmla="*/ 55809 h 1254689"/>
              <a:gd name="connisteX52" fmla="*/ 3817620 w 7865745"/>
              <a:gd name="connsiteY52" fmla="*/ 55809 h 1254689"/>
              <a:gd name="connisteX53" fmla="*/ 3889375 w 7865745"/>
              <a:gd name="connsiteY53" fmla="*/ 48189 h 1254689"/>
              <a:gd name="connisteX54" fmla="*/ 3976370 w 7865745"/>
              <a:gd name="connsiteY54" fmla="*/ 48189 h 1254689"/>
              <a:gd name="connisteX55" fmla="*/ 4048125 w 7865745"/>
              <a:gd name="connsiteY55" fmla="*/ 39934 h 1254689"/>
              <a:gd name="connisteX56" fmla="*/ 4135120 w 7865745"/>
              <a:gd name="connsiteY56" fmla="*/ 39934 h 1254689"/>
              <a:gd name="connisteX57" fmla="*/ 4206240 w 7865745"/>
              <a:gd name="connsiteY57" fmla="*/ 39934 h 1254689"/>
              <a:gd name="connisteX58" fmla="*/ 4277995 w 7865745"/>
              <a:gd name="connsiteY58" fmla="*/ 39934 h 1254689"/>
              <a:gd name="connisteX59" fmla="*/ 4349115 w 7865745"/>
              <a:gd name="connsiteY59" fmla="*/ 39934 h 1254689"/>
              <a:gd name="connisteX60" fmla="*/ 4420870 w 7865745"/>
              <a:gd name="connsiteY60" fmla="*/ 32314 h 1254689"/>
              <a:gd name="connisteX61" fmla="*/ 4491990 w 7865745"/>
              <a:gd name="connsiteY61" fmla="*/ 32314 h 1254689"/>
              <a:gd name="connisteX62" fmla="*/ 4571365 w 7865745"/>
              <a:gd name="connsiteY62" fmla="*/ 32314 h 1254689"/>
              <a:gd name="connisteX63" fmla="*/ 4650740 w 7865745"/>
              <a:gd name="connsiteY63" fmla="*/ 16439 h 1254689"/>
              <a:gd name="connisteX64" fmla="*/ 4738370 w 7865745"/>
              <a:gd name="connsiteY64" fmla="*/ 16439 h 1254689"/>
              <a:gd name="connisteX65" fmla="*/ 4817745 w 7865745"/>
              <a:gd name="connsiteY65" fmla="*/ 16439 h 1254689"/>
              <a:gd name="connisteX66" fmla="*/ 4888865 w 7865745"/>
              <a:gd name="connsiteY66" fmla="*/ 8184 h 1254689"/>
              <a:gd name="connisteX67" fmla="*/ 4960620 w 7865745"/>
              <a:gd name="connsiteY67" fmla="*/ 8184 h 1254689"/>
              <a:gd name="connisteX68" fmla="*/ 5039995 w 7865745"/>
              <a:gd name="connsiteY68" fmla="*/ 8184 h 1254689"/>
              <a:gd name="connisteX69" fmla="*/ 5111115 w 7865745"/>
              <a:gd name="connsiteY69" fmla="*/ 8184 h 1254689"/>
              <a:gd name="connisteX70" fmla="*/ 5182870 w 7865745"/>
              <a:gd name="connsiteY70" fmla="*/ 8184 h 1254689"/>
              <a:gd name="connisteX71" fmla="*/ 5262245 w 7865745"/>
              <a:gd name="connsiteY71" fmla="*/ 8184 h 1254689"/>
              <a:gd name="connisteX72" fmla="*/ 5333365 w 7865745"/>
              <a:gd name="connsiteY72" fmla="*/ 564 h 1254689"/>
              <a:gd name="connisteX73" fmla="*/ 5405120 w 7865745"/>
              <a:gd name="connsiteY73" fmla="*/ 564 h 1254689"/>
              <a:gd name="connisteX74" fmla="*/ 5476240 w 7865745"/>
              <a:gd name="connsiteY74" fmla="*/ 564 h 1254689"/>
              <a:gd name="connisteX75" fmla="*/ 5547995 w 7865745"/>
              <a:gd name="connsiteY75" fmla="*/ 564 h 1254689"/>
              <a:gd name="connisteX76" fmla="*/ 5627370 w 7865745"/>
              <a:gd name="connsiteY76" fmla="*/ 564 h 1254689"/>
              <a:gd name="connisteX77" fmla="*/ 5698490 w 7865745"/>
              <a:gd name="connsiteY77" fmla="*/ 564 h 1254689"/>
              <a:gd name="connisteX78" fmla="*/ 5777865 w 7865745"/>
              <a:gd name="connsiteY78" fmla="*/ 564 h 1254689"/>
              <a:gd name="connisteX79" fmla="*/ 5849620 w 7865745"/>
              <a:gd name="connsiteY79" fmla="*/ 564 h 1254689"/>
              <a:gd name="connisteX80" fmla="*/ 5920740 w 7865745"/>
              <a:gd name="connsiteY80" fmla="*/ 564 h 1254689"/>
              <a:gd name="connisteX81" fmla="*/ 5992495 w 7865745"/>
              <a:gd name="connsiteY81" fmla="*/ 8184 h 1254689"/>
              <a:gd name="connisteX82" fmla="*/ 6063615 w 7865745"/>
              <a:gd name="connsiteY82" fmla="*/ 8184 h 1254689"/>
              <a:gd name="connisteX83" fmla="*/ 6135370 w 7865745"/>
              <a:gd name="connsiteY83" fmla="*/ 8184 h 1254689"/>
              <a:gd name="connisteX84" fmla="*/ 6206490 w 7865745"/>
              <a:gd name="connsiteY84" fmla="*/ 24059 h 1254689"/>
              <a:gd name="connisteX85" fmla="*/ 6285865 w 7865745"/>
              <a:gd name="connsiteY85" fmla="*/ 24059 h 1254689"/>
              <a:gd name="connisteX86" fmla="*/ 6357620 w 7865745"/>
              <a:gd name="connsiteY86" fmla="*/ 24059 h 1254689"/>
              <a:gd name="connisteX87" fmla="*/ 6428740 w 7865745"/>
              <a:gd name="connsiteY87" fmla="*/ 32314 h 1254689"/>
              <a:gd name="connisteX88" fmla="*/ 6500495 w 7865745"/>
              <a:gd name="connsiteY88" fmla="*/ 39934 h 1254689"/>
              <a:gd name="connisteX89" fmla="*/ 6571615 w 7865745"/>
              <a:gd name="connsiteY89" fmla="*/ 48189 h 1254689"/>
              <a:gd name="connisteX90" fmla="*/ 6643370 w 7865745"/>
              <a:gd name="connsiteY90" fmla="*/ 55809 h 1254689"/>
              <a:gd name="connisteX91" fmla="*/ 6714490 w 7865745"/>
              <a:gd name="connsiteY91" fmla="*/ 71684 h 1254689"/>
              <a:gd name="connisteX92" fmla="*/ 6778625 w 7865745"/>
              <a:gd name="connsiteY92" fmla="*/ 79939 h 1254689"/>
              <a:gd name="connisteX93" fmla="*/ 6849745 w 7865745"/>
              <a:gd name="connsiteY93" fmla="*/ 95814 h 1254689"/>
              <a:gd name="connisteX94" fmla="*/ 6921500 w 7865745"/>
              <a:gd name="connsiteY94" fmla="*/ 111689 h 1254689"/>
              <a:gd name="connisteX95" fmla="*/ 6992620 w 7865745"/>
              <a:gd name="connsiteY95" fmla="*/ 127564 h 1254689"/>
              <a:gd name="connisteX96" fmla="*/ 7071995 w 7865745"/>
              <a:gd name="connsiteY96" fmla="*/ 143439 h 1254689"/>
              <a:gd name="connisteX97" fmla="*/ 7143750 w 7865745"/>
              <a:gd name="connsiteY97" fmla="*/ 166934 h 1254689"/>
              <a:gd name="connisteX98" fmla="*/ 7214870 w 7865745"/>
              <a:gd name="connsiteY98" fmla="*/ 175189 h 1254689"/>
              <a:gd name="connisteX99" fmla="*/ 7286625 w 7865745"/>
              <a:gd name="connsiteY99" fmla="*/ 198684 h 1254689"/>
              <a:gd name="connisteX100" fmla="*/ 7357745 w 7865745"/>
              <a:gd name="connsiteY100" fmla="*/ 222814 h 1254689"/>
              <a:gd name="connisteX101" fmla="*/ 7429500 w 7865745"/>
              <a:gd name="connsiteY101" fmla="*/ 238689 h 1254689"/>
              <a:gd name="connisteX102" fmla="*/ 7500620 w 7865745"/>
              <a:gd name="connsiteY102" fmla="*/ 262184 h 1254689"/>
              <a:gd name="connisteX103" fmla="*/ 7572375 w 7865745"/>
              <a:gd name="connsiteY103" fmla="*/ 270439 h 1254689"/>
              <a:gd name="connisteX104" fmla="*/ 7643495 w 7865745"/>
              <a:gd name="connsiteY104" fmla="*/ 301554 h 1254689"/>
              <a:gd name="connisteX105" fmla="*/ 7722870 w 7865745"/>
              <a:gd name="connsiteY105" fmla="*/ 325684 h 1254689"/>
              <a:gd name="connisteX106" fmla="*/ 7794625 w 7865745"/>
              <a:gd name="connsiteY106" fmla="*/ 357434 h 1254689"/>
              <a:gd name="connisteX107" fmla="*/ 7865745 w 7865745"/>
              <a:gd name="connsiteY107" fmla="*/ 373309 h 125468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  <a:cxn ang="0">
                <a:pos x="connisteX67" y="connsiteY67"/>
              </a:cxn>
              <a:cxn ang="0">
                <a:pos x="connisteX68" y="connsiteY68"/>
              </a:cxn>
              <a:cxn ang="0">
                <a:pos x="connisteX69" y="connsiteY69"/>
              </a:cxn>
              <a:cxn ang="0">
                <a:pos x="connisteX70" y="connsiteY70"/>
              </a:cxn>
              <a:cxn ang="0">
                <a:pos x="connisteX71" y="connsiteY71"/>
              </a:cxn>
              <a:cxn ang="0">
                <a:pos x="connisteX72" y="connsiteY72"/>
              </a:cxn>
              <a:cxn ang="0">
                <a:pos x="connisteX73" y="connsiteY73"/>
              </a:cxn>
              <a:cxn ang="0">
                <a:pos x="connisteX74" y="connsiteY74"/>
              </a:cxn>
              <a:cxn ang="0">
                <a:pos x="connisteX75" y="connsiteY75"/>
              </a:cxn>
              <a:cxn ang="0">
                <a:pos x="connisteX76" y="connsiteY76"/>
              </a:cxn>
              <a:cxn ang="0">
                <a:pos x="connisteX77" y="connsiteY77"/>
              </a:cxn>
              <a:cxn ang="0">
                <a:pos x="connisteX78" y="connsiteY78"/>
              </a:cxn>
              <a:cxn ang="0">
                <a:pos x="connisteX79" y="connsiteY79"/>
              </a:cxn>
              <a:cxn ang="0">
                <a:pos x="connisteX80" y="connsiteY80"/>
              </a:cxn>
              <a:cxn ang="0">
                <a:pos x="connisteX81" y="connsiteY81"/>
              </a:cxn>
              <a:cxn ang="0">
                <a:pos x="connisteX82" y="connsiteY82"/>
              </a:cxn>
              <a:cxn ang="0">
                <a:pos x="connisteX83" y="connsiteY83"/>
              </a:cxn>
              <a:cxn ang="0">
                <a:pos x="connisteX84" y="connsiteY84"/>
              </a:cxn>
              <a:cxn ang="0">
                <a:pos x="connisteX85" y="connsiteY85"/>
              </a:cxn>
              <a:cxn ang="0">
                <a:pos x="connisteX86" y="connsiteY86"/>
              </a:cxn>
              <a:cxn ang="0">
                <a:pos x="connisteX87" y="connsiteY87"/>
              </a:cxn>
              <a:cxn ang="0">
                <a:pos x="connisteX88" y="connsiteY88"/>
              </a:cxn>
              <a:cxn ang="0">
                <a:pos x="connisteX89" y="connsiteY89"/>
              </a:cxn>
              <a:cxn ang="0">
                <a:pos x="connisteX90" y="connsiteY90"/>
              </a:cxn>
              <a:cxn ang="0">
                <a:pos x="connisteX91" y="connsiteY91"/>
              </a:cxn>
              <a:cxn ang="0">
                <a:pos x="connisteX92" y="connsiteY92"/>
              </a:cxn>
              <a:cxn ang="0">
                <a:pos x="connisteX93" y="connsiteY93"/>
              </a:cxn>
              <a:cxn ang="0">
                <a:pos x="connisteX94" y="connsiteY94"/>
              </a:cxn>
              <a:cxn ang="0">
                <a:pos x="connisteX95" y="connsiteY95"/>
              </a:cxn>
              <a:cxn ang="0">
                <a:pos x="connisteX96" y="connsiteY96"/>
              </a:cxn>
              <a:cxn ang="0">
                <a:pos x="connisteX97" y="connsiteY97"/>
              </a:cxn>
              <a:cxn ang="0">
                <a:pos x="connisteX98" y="connsiteY98"/>
              </a:cxn>
              <a:cxn ang="0">
                <a:pos x="connisteX99" y="connsiteY99"/>
              </a:cxn>
              <a:cxn ang="0">
                <a:pos x="connisteX100" y="connsiteY100"/>
              </a:cxn>
              <a:cxn ang="0">
                <a:pos x="connisteX101" y="connsiteY101"/>
              </a:cxn>
              <a:cxn ang="0">
                <a:pos x="connisteX102" y="connsiteY102"/>
              </a:cxn>
              <a:cxn ang="0">
                <a:pos x="connisteX103" y="connsiteY103"/>
              </a:cxn>
              <a:cxn ang="0">
                <a:pos x="connisteX104" y="connsiteY104"/>
              </a:cxn>
              <a:cxn ang="0">
                <a:pos x="connisteX105" y="connsiteY105"/>
              </a:cxn>
              <a:cxn ang="0">
                <a:pos x="connisteX106" y="connsiteY106"/>
              </a:cxn>
              <a:cxn ang="0">
                <a:pos x="connisteX107" y="connsiteY107"/>
              </a:cxn>
            </a:cxnLst>
            <a:rect l="l" t="t" r="r" b="b"/>
            <a:pathLst>
              <a:path w="7865745" h="1254689">
                <a:moveTo>
                  <a:pt x="0" y="1254689"/>
                </a:moveTo>
                <a:cubicBezTo>
                  <a:pt x="11430" y="1241989"/>
                  <a:pt x="40005" y="1211509"/>
                  <a:pt x="63500" y="1182934"/>
                </a:cubicBezTo>
                <a:cubicBezTo>
                  <a:pt x="86995" y="1154359"/>
                  <a:pt x="95250" y="1140389"/>
                  <a:pt x="118745" y="1111814"/>
                </a:cubicBezTo>
                <a:cubicBezTo>
                  <a:pt x="142240" y="1083239"/>
                  <a:pt x="160020" y="1068634"/>
                  <a:pt x="182245" y="1040059"/>
                </a:cubicBezTo>
                <a:cubicBezTo>
                  <a:pt x="204470" y="1011484"/>
                  <a:pt x="209550" y="996244"/>
                  <a:pt x="229870" y="968939"/>
                </a:cubicBezTo>
                <a:cubicBezTo>
                  <a:pt x="250190" y="941634"/>
                  <a:pt x="259715" y="930204"/>
                  <a:pt x="285115" y="904804"/>
                </a:cubicBezTo>
                <a:cubicBezTo>
                  <a:pt x="310515" y="879404"/>
                  <a:pt x="326390" y="866704"/>
                  <a:pt x="356870" y="841304"/>
                </a:cubicBezTo>
                <a:cubicBezTo>
                  <a:pt x="387350" y="815904"/>
                  <a:pt x="406400" y="801299"/>
                  <a:pt x="436245" y="777804"/>
                </a:cubicBezTo>
                <a:cubicBezTo>
                  <a:pt x="466090" y="754309"/>
                  <a:pt x="478790" y="744784"/>
                  <a:pt x="507365" y="722559"/>
                </a:cubicBezTo>
                <a:cubicBezTo>
                  <a:pt x="535940" y="700334"/>
                  <a:pt x="550545" y="684459"/>
                  <a:pt x="579120" y="666679"/>
                </a:cubicBezTo>
                <a:cubicBezTo>
                  <a:pt x="607695" y="648899"/>
                  <a:pt x="621665" y="648899"/>
                  <a:pt x="650240" y="634929"/>
                </a:cubicBezTo>
                <a:cubicBezTo>
                  <a:pt x="678815" y="620959"/>
                  <a:pt x="693420" y="608259"/>
                  <a:pt x="721995" y="595559"/>
                </a:cubicBezTo>
                <a:cubicBezTo>
                  <a:pt x="750570" y="582859"/>
                  <a:pt x="764540" y="580954"/>
                  <a:pt x="793115" y="571429"/>
                </a:cubicBezTo>
                <a:cubicBezTo>
                  <a:pt x="821690" y="561904"/>
                  <a:pt x="836295" y="557459"/>
                  <a:pt x="864870" y="547934"/>
                </a:cubicBezTo>
                <a:cubicBezTo>
                  <a:pt x="893445" y="538409"/>
                  <a:pt x="907415" y="532059"/>
                  <a:pt x="935990" y="523804"/>
                </a:cubicBezTo>
                <a:cubicBezTo>
                  <a:pt x="964565" y="515549"/>
                  <a:pt x="977265" y="517454"/>
                  <a:pt x="1007745" y="507929"/>
                </a:cubicBezTo>
                <a:cubicBezTo>
                  <a:pt x="1038225" y="498404"/>
                  <a:pt x="1055370" y="485704"/>
                  <a:pt x="1087120" y="476179"/>
                </a:cubicBezTo>
                <a:cubicBezTo>
                  <a:pt x="1118870" y="466654"/>
                  <a:pt x="1136650" y="467924"/>
                  <a:pt x="1166495" y="460304"/>
                </a:cubicBezTo>
                <a:cubicBezTo>
                  <a:pt x="1196340" y="452684"/>
                  <a:pt x="1209040" y="444429"/>
                  <a:pt x="1237615" y="436809"/>
                </a:cubicBezTo>
                <a:cubicBezTo>
                  <a:pt x="1266190" y="429189"/>
                  <a:pt x="1280795" y="426014"/>
                  <a:pt x="1309370" y="420934"/>
                </a:cubicBezTo>
                <a:cubicBezTo>
                  <a:pt x="1337945" y="415854"/>
                  <a:pt x="1351915" y="415854"/>
                  <a:pt x="1380490" y="412679"/>
                </a:cubicBezTo>
                <a:cubicBezTo>
                  <a:pt x="1409065" y="409504"/>
                  <a:pt x="1421765" y="411409"/>
                  <a:pt x="1452245" y="405059"/>
                </a:cubicBezTo>
                <a:cubicBezTo>
                  <a:pt x="1482725" y="398709"/>
                  <a:pt x="1501140" y="390454"/>
                  <a:pt x="1531620" y="380929"/>
                </a:cubicBezTo>
                <a:cubicBezTo>
                  <a:pt x="1562100" y="371404"/>
                  <a:pt x="1572895" y="365054"/>
                  <a:pt x="1603375" y="357434"/>
                </a:cubicBezTo>
                <a:cubicBezTo>
                  <a:pt x="1633855" y="349814"/>
                  <a:pt x="1651000" y="349814"/>
                  <a:pt x="1682750" y="341559"/>
                </a:cubicBezTo>
                <a:cubicBezTo>
                  <a:pt x="1714500" y="333304"/>
                  <a:pt x="1732280" y="323779"/>
                  <a:pt x="1762125" y="317429"/>
                </a:cubicBezTo>
                <a:cubicBezTo>
                  <a:pt x="1791970" y="311079"/>
                  <a:pt x="1803400" y="314254"/>
                  <a:pt x="1833245" y="309809"/>
                </a:cubicBezTo>
                <a:cubicBezTo>
                  <a:pt x="1863090" y="305364"/>
                  <a:pt x="1882140" y="298379"/>
                  <a:pt x="1912620" y="293934"/>
                </a:cubicBezTo>
                <a:cubicBezTo>
                  <a:pt x="1943100" y="289489"/>
                  <a:pt x="1955800" y="289489"/>
                  <a:pt x="1984375" y="286314"/>
                </a:cubicBezTo>
                <a:cubicBezTo>
                  <a:pt x="2012950" y="283139"/>
                  <a:pt x="2026920" y="281234"/>
                  <a:pt x="2055495" y="278059"/>
                </a:cubicBezTo>
                <a:cubicBezTo>
                  <a:pt x="2084070" y="274884"/>
                  <a:pt x="2096770" y="278059"/>
                  <a:pt x="2127250" y="270439"/>
                </a:cubicBezTo>
                <a:cubicBezTo>
                  <a:pt x="2157730" y="262819"/>
                  <a:pt x="2174875" y="246944"/>
                  <a:pt x="2206625" y="238689"/>
                </a:cubicBezTo>
                <a:cubicBezTo>
                  <a:pt x="2238375" y="230434"/>
                  <a:pt x="2252980" y="233609"/>
                  <a:pt x="2286000" y="230434"/>
                </a:cubicBezTo>
                <a:cubicBezTo>
                  <a:pt x="2319020" y="227259"/>
                  <a:pt x="2338070" y="230434"/>
                  <a:pt x="2372995" y="222814"/>
                </a:cubicBezTo>
                <a:cubicBezTo>
                  <a:pt x="2407920" y="215194"/>
                  <a:pt x="2428875" y="199319"/>
                  <a:pt x="2460625" y="191064"/>
                </a:cubicBezTo>
                <a:cubicBezTo>
                  <a:pt x="2492375" y="182809"/>
                  <a:pt x="2503170" y="185984"/>
                  <a:pt x="2531745" y="182809"/>
                </a:cubicBezTo>
                <a:cubicBezTo>
                  <a:pt x="2560320" y="179634"/>
                  <a:pt x="2574925" y="178364"/>
                  <a:pt x="2603500" y="175189"/>
                </a:cubicBezTo>
                <a:cubicBezTo>
                  <a:pt x="2632075" y="172014"/>
                  <a:pt x="2646045" y="170109"/>
                  <a:pt x="2674620" y="166934"/>
                </a:cubicBezTo>
                <a:cubicBezTo>
                  <a:pt x="2703195" y="163759"/>
                  <a:pt x="2714625" y="163759"/>
                  <a:pt x="2746375" y="159314"/>
                </a:cubicBezTo>
                <a:cubicBezTo>
                  <a:pt x="2778125" y="154869"/>
                  <a:pt x="2801620" y="148519"/>
                  <a:pt x="2833370" y="143439"/>
                </a:cubicBezTo>
                <a:cubicBezTo>
                  <a:pt x="2865120" y="138359"/>
                  <a:pt x="2873375" y="138359"/>
                  <a:pt x="2905125" y="135184"/>
                </a:cubicBezTo>
                <a:cubicBezTo>
                  <a:pt x="2936875" y="132009"/>
                  <a:pt x="2960370" y="130739"/>
                  <a:pt x="2992120" y="127564"/>
                </a:cubicBezTo>
                <a:cubicBezTo>
                  <a:pt x="3023870" y="124389"/>
                  <a:pt x="3035300" y="122484"/>
                  <a:pt x="3063875" y="119309"/>
                </a:cubicBezTo>
                <a:cubicBezTo>
                  <a:pt x="3092450" y="116134"/>
                  <a:pt x="3106420" y="114864"/>
                  <a:pt x="3134995" y="111689"/>
                </a:cubicBezTo>
                <a:cubicBezTo>
                  <a:pt x="3163570" y="108514"/>
                  <a:pt x="3176270" y="106609"/>
                  <a:pt x="3206750" y="103434"/>
                </a:cubicBezTo>
                <a:cubicBezTo>
                  <a:pt x="3237230" y="100259"/>
                  <a:pt x="3253105" y="100259"/>
                  <a:pt x="3286125" y="95814"/>
                </a:cubicBezTo>
                <a:cubicBezTo>
                  <a:pt x="3319145" y="91369"/>
                  <a:pt x="3341370" y="85019"/>
                  <a:pt x="3373120" y="79939"/>
                </a:cubicBezTo>
                <a:cubicBezTo>
                  <a:pt x="3404870" y="74859"/>
                  <a:pt x="3416300" y="74859"/>
                  <a:pt x="3444875" y="71684"/>
                </a:cubicBezTo>
                <a:cubicBezTo>
                  <a:pt x="3473450" y="68509"/>
                  <a:pt x="3487420" y="65334"/>
                  <a:pt x="3515995" y="64064"/>
                </a:cubicBezTo>
                <a:cubicBezTo>
                  <a:pt x="3544570" y="62794"/>
                  <a:pt x="3556000" y="64064"/>
                  <a:pt x="3587750" y="64064"/>
                </a:cubicBezTo>
                <a:cubicBezTo>
                  <a:pt x="3619500" y="64064"/>
                  <a:pt x="3642995" y="65969"/>
                  <a:pt x="3674745" y="64064"/>
                </a:cubicBezTo>
                <a:cubicBezTo>
                  <a:pt x="3706495" y="62159"/>
                  <a:pt x="3717925" y="57714"/>
                  <a:pt x="3746500" y="55809"/>
                </a:cubicBezTo>
                <a:cubicBezTo>
                  <a:pt x="3775075" y="53904"/>
                  <a:pt x="3789045" y="57079"/>
                  <a:pt x="3817620" y="55809"/>
                </a:cubicBezTo>
                <a:cubicBezTo>
                  <a:pt x="3846195" y="54539"/>
                  <a:pt x="3857625" y="49459"/>
                  <a:pt x="3889375" y="48189"/>
                </a:cubicBezTo>
                <a:cubicBezTo>
                  <a:pt x="3921125" y="46919"/>
                  <a:pt x="3944620" y="50094"/>
                  <a:pt x="3976370" y="48189"/>
                </a:cubicBezTo>
                <a:cubicBezTo>
                  <a:pt x="4008120" y="46284"/>
                  <a:pt x="4016375" y="41839"/>
                  <a:pt x="4048125" y="39934"/>
                </a:cubicBezTo>
                <a:cubicBezTo>
                  <a:pt x="4079875" y="38029"/>
                  <a:pt x="4103370" y="39934"/>
                  <a:pt x="4135120" y="39934"/>
                </a:cubicBezTo>
                <a:cubicBezTo>
                  <a:pt x="4166870" y="39934"/>
                  <a:pt x="4177665" y="39934"/>
                  <a:pt x="4206240" y="39934"/>
                </a:cubicBezTo>
                <a:cubicBezTo>
                  <a:pt x="4234815" y="39934"/>
                  <a:pt x="4249420" y="39934"/>
                  <a:pt x="4277995" y="39934"/>
                </a:cubicBezTo>
                <a:cubicBezTo>
                  <a:pt x="4306570" y="39934"/>
                  <a:pt x="4320540" y="41204"/>
                  <a:pt x="4349115" y="39934"/>
                </a:cubicBezTo>
                <a:cubicBezTo>
                  <a:pt x="4377690" y="38664"/>
                  <a:pt x="4392295" y="33584"/>
                  <a:pt x="4420870" y="32314"/>
                </a:cubicBezTo>
                <a:cubicBezTo>
                  <a:pt x="4449445" y="31044"/>
                  <a:pt x="4462145" y="32314"/>
                  <a:pt x="4491990" y="32314"/>
                </a:cubicBezTo>
                <a:cubicBezTo>
                  <a:pt x="4521835" y="32314"/>
                  <a:pt x="4539615" y="35489"/>
                  <a:pt x="4571365" y="32314"/>
                </a:cubicBezTo>
                <a:cubicBezTo>
                  <a:pt x="4603115" y="29139"/>
                  <a:pt x="4617085" y="19614"/>
                  <a:pt x="4650740" y="16439"/>
                </a:cubicBezTo>
                <a:cubicBezTo>
                  <a:pt x="4684395" y="13264"/>
                  <a:pt x="4704715" y="16439"/>
                  <a:pt x="4738370" y="16439"/>
                </a:cubicBezTo>
                <a:cubicBezTo>
                  <a:pt x="4772025" y="16439"/>
                  <a:pt x="4787900" y="18344"/>
                  <a:pt x="4817745" y="16439"/>
                </a:cubicBezTo>
                <a:cubicBezTo>
                  <a:pt x="4847590" y="14534"/>
                  <a:pt x="4860290" y="10089"/>
                  <a:pt x="4888865" y="8184"/>
                </a:cubicBezTo>
                <a:cubicBezTo>
                  <a:pt x="4917440" y="6279"/>
                  <a:pt x="4930140" y="8184"/>
                  <a:pt x="4960620" y="8184"/>
                </a:cubicBezTo>
                <a:cubicBezTo>
                  <a:pt x="4991100" y="8184"/>
                  <a:pt x="5010150" y="8184"/>
                  <a:pt x="5039995" y="8184"/>
                </a:cubicBezTo>
                <a:cubicBezTo>
                  <a:pt x="5069840" y="8184"/>
                  <a:pt x="5082540" y="8184"/>
                  <a:pt x="5111115" y="8184"/>
                </a:cubicBezTo>
                <a:cubicBezTo>
                  <a:pt x="5139690" y="8184"/>
                  <a:pt x="5152390" y="8184"/>
                  <a:pt x="5182870" y="8184"/>
                </a:cubicBezTo>
                <a:cubicBezTo>
                  <a:pt x="5213350" y="8184"/>
                  <a:pt x="5232400" y="9454"/>
                  <a:pt x="5262245" y="8184"/>
                </a:cubicBezTo>
                <a:cubicBezTo>
                  <a:pt x="5292090" y="6914"/>
                  <a:pt x="5304790" y="1834"/>
                  <a:pt x="5333365" y="564"/>
                </a:cubicBezTo>
                <a:cubicBezTo>
                  <a:pt x="5361940" y="-706"/>
                  <a:pt x="5376545" y="564"/>
                  <a:pt x="5405120" y="564"/>
                </a:cubicBezTo>
                <a:cubicBezTo>
                  <a:pt x="5433695" y="564"/>
                  <a:pt x="5447665" y="564"/>
                  <a:pt x="5476240" y="564"/>
                </a:cubicBezTo>
                <a:cubicBezTo>
                  <a:pt x="5504815" y="564"/>
                  <a:pt x="5517515" y="564"/>
                  <a:pt x="5547995" y="564"/>
                </a:cubicBezTo>
                <a:cubicBezTo>
                  <a:pt x="5578475" y="564"/>
                  <a:pt x="5597525" y="564"/>
                  <a:pt x="5627370" y="564"/>
                </a:cubicBezTo>
                <a:cubicBezTo>
                  <a:pt x="5657215" y="564"/>
                  <a:pt x="5668645" y="564"/>
                  <a:pt x="5698490" y="564"/>
                </a:cubicBezTo>
                <a:cubicBezTo>
                  <a:pt x="5728335" y="564"/>
                  <a:pt x="5747385" y="564"/>
                  <a:pt x="5777865" y="564"/>
                </a:cubicBezTo>
                <a:cubicBezTo>
                  <a:pt x="5808345" y="564"/>
                  <a:pt x="5821045" y="564"/>
                  <a:pt x="5849620" y="564"/>
                </a:cubicBezTo>
                <a:cubicBezTo>
                  <a:pt x="5878195" y="564"/>
                  <a:pt x="5892165" y="-706"/>
                  <a:pt x="5920740" y="564"/>
                </a:cubicBezTo>
                <a:cubicBezTo>
                  <a:pt x="5949315" y="1834"/>
                  <a:pt x="5963920" y="6914"/>
                  <a:pt x="5992495" y="8184"/>
                </a:cubicBezTo>
                <a:cubicBezTo>
                  <a:pt x="6021070" y="9454"/>
                  <a:pt x="6035040" y="8184"/>
                  <a:pt x="6063615" y="8184"/>
                </a:cubicBezTo>
                <a:cubicBezTo>
                  <a:pt x="6092190" y="8184"/>
                  <a:pt x="6106795" y="5009"/>
                  <a:pt x="6135370" y="8184"/>
                </a:cubicBezTo>
                <a:cubicBezTo>
                  <a:pt x="6163945" y="11359"/>
                  <a:pt x="6176645" y="20884"/>
                  <a:pt x="6206490" y="24059"/>
                </a:cubicBezTo>
                <a:cubicBezTo>
                  <a:pt x="6236335" y="27234"/>
                  <a:pt x="6255385" y="24059"/>
                  <a:pt x="6285865" y="24059"/>
                </a:cubicBezTo>
                <a:cubicBezTo>
                  <a:pt x="6316345" y="24059"/>
                  <a:pt x="6329045" y="22154"/>
                  <a:pt x="6357620" y="24059"/>
                </a:cubicBezTo>
                <a:cubicBezTo>
                  <a:pt x="6386195" y="25964"/>
                  <a:pt x="6400165" y="29139"/>
                  <a:pt x="6428740" y="32314"/>
                </a:cubicBezTo>
                <a:cubicBezTo>
                  <a:pt x="6457315" y="35489"/>
                  <a:pt x="6471920" y="36759"/>
                  <a:pt x="6500495" y="39934"/>
                </a:cubicBezTo>
                <a:cubicBezTo>
                  <a:pt x="6529070" y="43109"/>
                  <a:pt x="6543040" y="45014"/>
                  <a:pt x="6571615" y="48189"/>
                </a:cubicBezTo>
                <a:cubicBezTo>
                  <a:pt x="6600190" y="51364"/>
                  <a:pt x="6614795" y="51364"/>
                  <a:pt x="6643370" y="55809"/>
                </a:cubicBezTo>
                <a:cubicBezTo>
                  <a:pt x="6671945" y="60254"/>
                  <a:pt x="6687185" y="66604"/>
                  <a:pt x="6714490" y="71684"/>
                </a:cubicBezTo>
                <a:cubicBezTo>
                  <a:pt x="6741795" y="76764"/>
                  <a:pt x="6751320" y="74859"/>
                  <a:pt x="6778625" y="79939"/>
                </a:cubicBezTo>
                <a:cubicBezTo>
                  <a:pt x="6805930" y="85019"/>
                  <a:pt x="6821170" y="89464"/>
                  <a:pt x="6849745" y="95814"/>
                </a:cubicBezTo>
                <a:cubicBezTo>
                  <a:pt x="6878320" y="102164"/>
                  <a:pt x="6892925" y="105339"/>
                  <a:pt x="6921500" y="111689"/>
                </a:cubicBezTo>
                <a:cubicBezTo>
                  <a:pt x="6950075" y="118039"/>
                  <a:pt x="6962775" y="121214"/>
                  <a:pt x="6992620" y="127564"/>
                </a:cubicBezTo>
                <a:cubicBezTo>
                  <a:pt x="7022465" y="133914"/>
                  <a:pt x="7041515" y="135819"/>
                  <a:pt x="7071995" y="143439"/>
                </a:cubicBezTo>
                <a:cubicBezTo>
                  <a:pt x="7102475" y="151059"/>
                  <a:pt x="7115175" y="160584"/>
                  <a:pt x="7143750" y="166934"/>
                </a:cubicBezTo>
                <a:cubicBezTo>
                  <a:pt x="7172325" y="173284"/>
                  <a:pt x="7186295" y="168839"/>
                  <a:pt x="7214870" y="175189"/>
                </a:cubicBezTo>
                <a:cubicBezTo>
                  <a:pt x="7243445" y="181539"/>
                  <a:pt x="7258050" y="189159"/>
                  <a:pt x="7286625" y="198684"/>
                </a:cubicBezTo>
                <a:cubicBezTo>
                  <a:pt x="7315200" y="208209"/>
                  <a:pt x="7329170" y="214559"/>
                  <a:pt x="7357745" y="222814"/>
                </a:cubicBezTo>
                <a:cubicBezTo>
                  <a:pt x="7386320" y="231069"/>
                  <a:pt x="7400925" y="231069"/>
                  <a:pt x="7429500" y="238689"/>
                </a:cubicBezTo>
                <a:cubicBezTo>
                  <a:pt x="7458075" y="246309"/>
                  <a:pt x="7472045" y="255834"/>
                  <a:pt x="7500620" y="262184"/>
                </a:cubicBezTo>
                <a:cubicBezTo>
                  <a:pt x="7529195" y="268534"/>
                  <a:pt x="7543800" y="262819"/>
                  <a:pt x="7572375" y="270439"/>
                </a:cubicBezTo>
                <a:cubicBezTo>
                  <a:pt x="7600950" y="278059"/>
                  <a:pt x="7613650" y="290759"/>
                  <a:pt x="7643495" y="301554"/>
                </a:cubicBezTo>
                <a:cubicBezTo>
                  <a:pt x="7673340" y="312349"/>
                  <a:pt x="7692390" y="314254"/>
                  <a:pt x="7722870" y="325684"/>
                </a:cubicBezTo>
                <a:cubicBezTo>
                  <a:pt x="7753350" y="337114"/>
                  <a:pt x="7766050" y="347909"/>
                  <a:pt x="7794625" y="357434"/>
                </a:cubicBezTo>
                <a:cubicBezTo>
                  <a:pt x="7823200" y="366959"/>
                  <a:pt x="7853045" y="370769"/>
                  <a:pt x="7865745" y="373309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任意多边形 17"/>
          <p:cNvSpPr/>
          <p:nvPr/>
        </p:nvSpPr>
        <p:spPr>
          <a:xfrm>
            <a:off x="9377680" y="666750"/>
            <a:ext cx="286385" cy="427990"/>
          </a:xfrm>
          <a:custGeom>
            <a:avLst/>
            <a:gdLst>
              <a:gd name="connisteX0" fmla="*/ 127000 w 286539"/>
              <a:gd name="connsiteY0" fmla="*/ 0 h 427990"/>
              <a:gd name="connisteX1" fmla="*/ 150495 w 286539"/>
              <a:gd name="connsiteY1" fmla="*/ 79375 h 427990"/>
              <a:gd name="connisteX2" fmla="*/ 182245 w 286539"/>
              <a:gd name="connsiteY2" fmla="*/ 150495 h 427990"/>
              <a:gd name="connisteX3" fmla="*/ 222250 w 286539"/>
              <a:gd name="connsiteY3" fmla="*/ 221615 h 427990"/>
              <a:gd name="connisteX4" fmla="*/ 245745 w 286539"/>
              <a:gd name="connsiteY4" fmla="*/ 293370 h 427990"/>
              <a:gd name="connisteX5" fmla="*/ 285750 w 286539"/>
              <a:gd name="connsiteY5" fmla="*/ 364490 h 427990"/>
              <a:gd name="connisteX6" fmla="*/ 213995 w 286539"/>
              <a:gd name="connsiteY6" fmla="*/ 380365 h 427990"/>
              <a:gd name="connisteX7" fmla="*/ 142875 w 286539"/>
              <a:gd name="connsiteY7" fmla="*/ 404495 h 427990"/>
              <a:gd name="connisteX8" fmla="*/ 71120 w 286539"/>
              <a:gd name="connsiteY8" fmla="*/ 412115 h 427990"/>
              <a:gd name="connisteX9" fmla="*/ 0 w 286539"/>
              <a:gd name="connsiteY9" fmla="*/ 427990 h 42799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</a:cxnLst>
            <a:rect l="l" t="t" r="r" b="b"/>
            <a:pathLst>
              <a:path w="286540" h="427990">
                <a:moveTo>
                  <a:pt x="127000" y="0"/>
                </a:moveTo>
                <a:cubicBezTo>
                  <a:pt x="130810" y="14605"/>
                  <a:pt x="139700" y="49530"/>
                  <a:pt x="150495" y="79375"/>
                </a:cubicBezTo>
                <a:cubicBezTo>
                  <a:pt x="161290" y="109220"/>
                  <a:pt x="167640" y="121920"/>
                  <a:pt x="182245" y="150495"/>
                </a:cubicBezTo>
                <a:cubicBezTo>
                  <a:pt x="196850" y="179070"/>
                  <a:pt x="209550" y="193040"/>
                  <a:pt x="222250" y="221615"/>
                </a:cubicBezTo>
                <a:cubicBezTo>
                  <a:pt x="234950" y="250190"/>
                  <a:pt x="233045" y="264795"/>
                  <a:pt x="245745" y="293370"/>
                </a:cubicBezTo>
                <a:cubicBezTo>
                  <a:pt x="258445" y="321945"/>
                  <a:pt x="292100" y="347345"/>
                  <a:pt x="285750" y="364490"/>
                </a:cubicBezTo>
                <a:cubicBezTo>
                  <a:pt x="279400" y="381635"/>
                  <a:pt x="242570" y="372110"/>
                  <a:pt x="213995" y="380365"/>
                </a:cubicBezTo>
                <a:cubicBezTo>
                  <a:pt x="185420" y="388620"/>
                  <a:pt x="171450" y="398145"/>
                  <a:pt x="142875" y="404495"/>
                </a:cubicBezTo>
                <a:cubicBezTo>
                  <a:pt x="114300" y="410845"/>
                  <a:pt x="99695" y="407670"/>
                  <a:pt x="71120" y="412115"/>
                </a:cubicBezTo>
                <a:cubicBezTo>
                  <a:pt x="42545" y="416560"/>
                  <a:pt x="12700" y="424815"/>
                  <a:pt x="0" y="42799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5781675" y="2629535"/>
            <a:ext cx="200533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>
                <a:solidFill>
                  <a:srgbClr val="FF0000"/>
                </a:solidFill>
                <a:sym typeface="+mn-ea"/>
              </a:rPr>
              <a:t>peerfd = </a:t>
            </a:r>
            <a:r>
              <a:rPr lang="en-US" altLang="zh-CN">
                <a:solidFill>
                  <a:schemeClr val="tx1"/>
                </a:solidFill>
              </a:rPr>
              <a:t>accept()  </a:t>
            </a:r>
            <a:endParaRPr lang="en-US" altLang="zh-CN">
              <a:solidFill>
                <a:schemeClr val="tx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281805" y="463550"/>
            <a:ext cx="22739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执行任务：</a:t>
            </a:r>
            <a:r>
              <a:rPr lang="en-US" altLang="zh-CN" b="1">
                <a:solidFill>
                  <a:srgbClr val="FF0000"/>
                </a:solidFill>
              </a:rPr>
              <a:t>send</a:t>
            </a:r>
            <a:r>
              <a:rPr lang="zh-CN" altLang="en-US" b="1">
                <a:solidFill>
                  <a:srgbClr val="FF0000"/>
                </a:solidFill>
              </a:rPr>
              <a:t>文件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013700" y="5130165"/>
            <a:ext cx="31546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父进程接收新连接</a:t>
            </a:r>
            <a:endParaRPr lang="zh-CN" altLang="en-US">
              <a:solidFill>
                <a:srgbClr val="FF0000"/>
              </a:solidFill>
            </a:endParaRPr>
          </a:p>
          <a:p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子进程去执行文件传输的任务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3441700" y="2235200"/>
            <a:ext cx="10972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管道通信</a:t>
            </a:r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747395" y="637413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2141855" y="6304915"/>
            <a:ext cx="77603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在客户端请求到来之前，我们先请几个工人，</a:t>
            </a:r>
            <a:r>
              <a:rPr lang="zh-CN" altLang="en-US">
                <a:solidFill>
                  <a:srgbClr val="FF0000"/>
                </a:solidFill>
              </a:rPr>
              <a:t>每一个工人服务多个客户端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5888355" y="5381625"/>
            <a:ext cx="11836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老板</a:t>
            </a:r>
            <a:r>
              <a:rPr lang="en-US" altLang="zh-CN"/>
              <a:t>/</a:t>
            </a:r>
            <a:r>
              <a:rPr lang="zh-CN" altLang="en-US"/>
              <a:t>销售</a:t>
            </a:r>
            <a:endParaRPr lang="zh-CN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r:id="rId1" p14:bwMode="auto">
            <p14:nvContentPartPr>
              <p14:cNvPr id="26" name="墨迹 25"/>
              <p14:cNvContentPartPr/>
              <p14:nvPr/>
            </p14:nvContentPartPr>
            <p14:xfrm>
              <a:off x="8123555" y="1964055"/>
              <a:ext cx="13970" cy="298450"/>
            </p14:xfrm>
          </p:contentPart>
        </mc:Choice>
        <mc:Fallback xmlns="">
          <p:pic>
            <p:nvPicPr>
              <p:cNvPr id="26" name="墨迹 25"/>
            </p:nvPicPr>
            <p:blipFill>
              <a:blip r:embed="rId2"/>
            </p:blipFill>
            <p:spPr>
              <a:xfrm>
                <a:off x="8123555" y="1964055"/>
                <a:ext cx="13970" cy="298450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3" p14:bwMode="auto">
            <p14:nvContentPartPr>
              <p14:cNvPr id="27" name="墨迹 26"/>
              <p14:cNvContentPartPr/>
              <p14:nvPr/>
            </p14:nvContentPartPr>
            <p14:xfrm>
              <a:off x="3259455" y="2057400"/>
              <a:ext cx="285750" cy="201295"/>
            </p14:xfrm>
          </p:contentPart>
        </mc:Choice>
        <mc:Fallback xmlns="">
          <p:pic>
            <p:nvPicPr>
              <p:cNvPr id="27" name="墨迹 26"/>
            </p:nvPicPr>
            <p:blipFill>
              <a:blip r:embed="rId4"/>
            </p:blipFill>
            <p:spPr>
              <a:xfrm>
                <a:off x="3259455" y="2057400"/>
                <a:ext cx="285750" cy="201295"/>
              </a:xfrm>
              <a:prstGeom prst="rect"/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r:id="rId5" p14:bwMode="auto">
            <p14:nvContentPartPr>
              <p14:cNvPr id="28" name="墨迹 27"/>
              <p14:cNvContentPartPr/>
              <p14:nvPr/>
            </p14:nvContentPartPr>
            <p14:xfrm>
              <a:off x="5469890" y="166370"/>
              <a:ext cx="231140" cy="316230"/>
            </p14:xfrm>
          </p:contentPart>
        </mc:Choice>
        <mc:Fallback xmlns="">
          <p:pic>
            <p:nvPicPr>
              <p:cNvPr id="28" name="墨迹 27"/>
            </p:nvPicPr>
            <p:blipFill>
              <a:blip r:embed="rId6"/>
            </p:blipFill>
            <p:spPr>
              <a:xfrm>
                <a:off x="5469890" y="166370"/>
                <a:ext cx="231140" cy="316230"/>
              </a:xfrm>
              <a:prstGeom prst="rect"/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进程池模型</a:t>
            </a:r>
            <a:endParaRPr lang="zh-CN" altLang="en-US"/>
          </a:p>
        </p:txBody>
      </p:sp>
      <p:pic>
        <p:nvPicPr>
          <p:cNvPr id="4" name="图片 3" descr="进程池_模型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1855" y="1191895"/>
            <a:ext cx="9558655" cy="55060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rgbClr val="FF0000"/>
                </a:solidFill>
              </a:rPr>
              <a:t>宏观理解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1082020" cy="3789680"/>
          </a:xfrm>
        </p:spPr>
        <p:txBody>
          <a:bodyPr/>
          <a:p>
            <a:pPr marL="0" indent="0">
              <a:buNone/>
            </a:pPr>
            <a:r>
              <a:rPr lang="en-US" altLang="zh-CN"/>
              <a:t>1. </a:t>
            </a:r>
            <a:r>
              <a:rPr lang="zh-CN" altLang="en-US"/>
              <a:t>父进程的工作流程：获取新的客户端，将其交给子进程去执行任务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en-US" altLang="zh-CN"/>
              <a:t>2. </a:t>
            </a:r>
            <a:r>
              <a:rPr lang="zh-CN" altLang="en-US"/>
              <a:t>子进程的工作流程：</a:t>
            </a:r>
            <a:endParaRPr lang="zh-CN" altLang="en-US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在没有客户端的请求到来时，就阻塞，等待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当客户到来之后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parent </a:t>
            </a:r>
            <a:r>
              <a:rPr lang="zh-CN" altLang="en-US" sz="2400">
                <a:solidFill>
                  <a:srgbClr val="FF0000"/>
                </a:solidFill>
              </a:rPr>
              <a:t>通知</a:t>
            </a:r>
            <a:r>
              <a:rPr lang="en-US" altLang="zh-CN" sz="2400">
                <a:solidFill>
                  <a:srgbClr val="FF0000"/>
                </a:solidFill>
              </a:rPr>
              <a:t>child</a:t>
            </a:r>
            <a:r>
              <a:rPr lang="en-US" altLang="zh-CN" sz="2400"/>
              <a:t>)</a:t>
            </a:r>
            <a:r>
              <a:rPr lang="zh-CN" altLang="en-US" sz="2400"/>
              <a:t>，就执行文件发送任务；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任务结束之后</a:t>
            </a:r>
            <a:r>
              <a:rPr lang="en-US" altLang="zh-CN" sz="2400"/>
              <a:t>(</a:t>
            </a:r>
            <a:r>
              <a:rPr lang="en-US" altLang="zh-CN" sz="2400">
                <a:solidFill>
                  <a:srgbClr val="FF0000"/>
                </a:solidFill>
              </a:rPr>
              <a:t>child</a:t>
            </a:r>
            <a:r>
              <a:rPr lang="zh-CN" altLang="en-US" sz="2400">
                <a:solidFill>
                  <a:srgbClr val="FF0000"/>
                </a:solidFill>
              </a:rPr>
              <a:t>通知</a:t>
            </a:r>
            <a:r>
              <a:rPr lang="en-US" altLang="zh-CN" sz="2400">
                <a:solidFill>
                  <a:srgbClr val="FF0000"/>
                </a:solidFill>
              </a:rPr>
              <a:t>parent</a:t>
            </a:r>
            <a:r>
              <a:rPr lang="en-US" altLang="zh-CN" sz="2400"/>
              <a:t>), </a:t>
            </a:r>
            <a:r>
              <a:rPr lang="zh-CN" altLang="en-US" sz="2400"/>
              <a:t>就继续等待；</a:t>
            </a:r>
            <a:endParaRPr lang="zh-CN" altLang="en-US" sz="2400"/>
          </a:p>
          <a:p>
            <a:pPr marL="0" indent="0">
              <a:buNone/>
            </a:pPr>
            <a:r>
              <a:rPr lang="en-US" altLang="zh-CN" sz="2400"/>
              <a:t>	</a:t>
            </a:r>
            <a:r>
              <a:rPr lang="zh-CN" altLang="en-US" sz="2400"/>
              <a:t>等待下一个请求；</a:t>
            </a:r>
            <a:r>
              <a:rPr lang="zh-CN" altLang="en-US" sz="2400">
                <a:solidFill>
                  <a:srgbClr val="FF0000"/>
                </a:solidFill>
              </a:rPr>
              <a:t>如此循环往复</a:t>
            </a:r>
            <a:endParaRPr lang="zh-CN" altLang="en-US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一、进程池的流程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p>
            <a:r>
              <a:rPr lang="zh-CN" altLang="en-US"/>
              <a:t>需求：</a:t>
            </a:r>
            <a:endParaRPr lang="zh-CN" altLang="en-US"/>
          </a:p>
          <a:p>
            <a:pPr lvl="1"/>
            <a:r>
              <a:rPr lang="zh-CN" altLang="en-US" sz="2400">
                <a:solidFill>
                  <a:srgbClr val="FF0000"/>
                </a:solidFill>
              </a:rPr>
              <a:t>父进程</a:t>
            </a:r>
            <a:r>
              <a:rPr lang="zh-CN" altLang="en-US" sz="2400"/>
              <a:t>流程：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1. </a:t>
            </a:r>
            <a:r>
              <a:rPr lang="zh-CN" altLang="en-US"/>
              <a:t>父进程创建</a:t>
            </a:r>
            <a:r>
              <a:rPr lang="en-US" altLang="zh-CN"/>
              <a:t>N</a:t>
            </a:r>
            <a:r>
              <a:rPr lang="zh-CN" altLang="en-US"/>
              <a:t>个子进程，让每一个子进程挂起，等待进行文件传输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2. </a:t>
            </a:r>
            <a:r>
              <a:rPr lang="zh-CN" altLang="en-US"/>
              <a:t>父进程创建监听套接字，等待客户端新连接到来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3. </a:t>
            </a:r>
            <a:r>
              <a:rPr lang="zh-CN" altLang="en-US"/>
              <a:t>父进程创建</a:t>
            </a:r>
            <a:r>
              <a:rPr lang="en-US" altLang="zh-CN"/>
              <a:t>epoll</a:t>
            </a:r>
            <a:r>
              <a:rPr lang="zh-CN" altLang="en-US"/>
              <a:t>实例，监听相应的文件描述符</a:t>
            </a:r>
            <a:endParaRPr lang="en-US" altLang="zh-CN"/>
          </a:p>
          <a:p>
            <a:pPr marL="914400" lvl="2" indent="0">
              <a:buNone/>
            </a:pPr>
            <a:r>
              <a:rPr lang="en-US" altLang="zh-CN"/>
              <a:t>4. </a:t>
            </a:r>
            <a:r>
              <a:rPr lang="zh-CN" altLang="en-US"/>
              <a:t>父进程接收客户端的连接请求，</a:t>
            </a:r>
            <a:r>
              <a:rPr lang="en-US" altLang="zh-CN"/>
              <a:t>accept</a:t>
            </a:r>
            <a:r>
              <a:rPr lang="zh-CN" altLang="en-US"/>
              <a:t>后得到</a:t>
            </a:r>
            <a:r>
              <a:rPr lang="en-US" altLang="zh-CN"/>
              <a:t>peerfd</a:t>
            </a:r>
            <a:r>
              <a:rPr lang="zh-CN" altLang="en-US"/>
              <a:t>，之后传递给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    </a:t>
            </a:r>
            <a:r>
              <a:rPr lang="zh-CN" altLang="en-US"/>
              <a:t>一个非忙碌（</a:t>
            </a:r>
            <a:r>
              <a:rPr lang="zh-CN" altLang="en-US">
                <a:solidFill>
                  <a:srgbClr val="FF0000"/>
                </a:solidFill>
              </a:rPr>
              <a:t>空闲</a:t>
            </a:r>
            <a:r>
              <a:rPr lang="zh-CN" altLang="en-US"/>
              <a:t>）的子进程【</a:t>
            </a:r>
            <a:r>
              <a:rPr lang="zh-CN" altLang="en-US">
                <a:solidFill>
                  <a:srgbClr val="FF0000"/>
                </a:solidFill>
              </a:rPr>
              <a:t>进程间传递文件描述符</a:t>
            </a:r>
            <a:r>
              <a:rPr lang="zh-CN" altLang="en-US"/>
              <a:t>】</a:t>
            </a:r>
            <a:endParaRPr lang="zh-CN" altLang="en-US"/>
          </a:p>
          <a:p>
            <a:pPr marL="914400" lvl="2" indent="0">
              <a:buNone/>
            </a:pPr>
            <a:r>
              <a:rPr lang="en-US" altLang="zh-CN"/>
              <a:t>5. </a:t>
            </a:r>
            <a:r>
              <a:rPr lang="zh-CN" altLang="en-US"/>
              <a:t>如果管道可读，</a:t>
            </a:r>
            <a:r>
              <a:rPr lang="zh-CN" altLang="en-US">
                <a:solidFill>
                  <a:srgbClr val="FF0000"/>
                </a:solidFill>
              </a:rPr>
              <a:t>表示子进程已执行完任务</a:t>
            </a:r>
            <a:r>
              <a:rPr lang="zh-CN" altLang="en-US"/>
              <a:t>，将子进程标记为空闲状态</a:t>
            </a:r>
            <a:endParaRPr lang="zh-CN" altLang="en-US"/>
          </a:p>
          <a:p>
            <a:pPr lvl="1" algn="l">
              <a:buClrTx/>
              <a:buSzTx/>
            </a:pPr>
            <a:r>
              <a:rPr lang="zh-CN" altLang="en-US">
                <a:solidFill>
                  <a:srgbClr val="FF0000"/>
                </a:solidFill>
              </a:rPr>
              <a:t>子进程</a:t>
            </a:r>
            <a:r>
              <a:rPr lang="zh-CN" altLang="en-US"/>
              <a:t>流程：</a:t>
            </a:r>
            <a:endParaRPr lang="zh-CN" altLang="en-US"/>
          </a:p>
          <a:p>
            <a:pPr marL="685800" lvl="3" indent="0" algn="l">
              <a:buClrTx/>
              <a:buSzTx/>
              <a:buNone/>
            </a:pPr>
            <a:r>
              <a:rPr lang="en-US" altLang="zh-CN" sz="1495">
                <a:sym typeface="+mn-ea"/>
              </a:rPr>
              <a:t>	</a:t>
            </a:r>
            <a:r>
              <a:rPr lang="en-US" altLang="zh-CN" sz="2000">
                <a:sym typeface="+mn-ea"/>
              </a:rPr>
              <a:t>1. </a:t>
            </a:r>
            <a:r>
              <a:rPr lang="zh-CN" altLang="en-US" sz="2000">
                <a:sym typeface="+mn-ea"/>
              </a:rPr>
              <a:t>子进程</a:t>
            </a:r>
            <a:r>
              <a:rPr lang="en-US" altLang="zh-CN" sz="2000">
                <a:solidFill>
                  <a:srgbClr val="FF0000"/>
                </a:solidFill>
                <a:sym typeface="+mn-ea"/>
              </a:rPr>
              <a:t>recvFd</a:t>
            </a:r>
            <a:r>
              <a:rPr lang="zh-CN" altLang="en-US" sz="2000">
                <a:sym typeface="+mn-ea"/>
              </a:rPr>
              <a:t>一直</a:t>
            </a:r>
            <a:r>
              <a:rPr lang="zh-CN" altLang="en-US" sz="2000">
                <a:solidFill>
                  <a:srgbClr val="FF0000"/>
                </a:solidFill>
                <a:sym typeface="+mn-ea"/>
              </a:rPr>
              <a:t>阻塞</a:t>
            </a:r>
            <a:r>
              <a:rPr lang="zh-CN" altLang="en-US" sz="2000">
                <a:sym typeface="+mn-ea"/>
              </a:rPr>
              <a:t>在管道上，如果管道中有数据到来，子进程从</a:t>
            </a:r>
            <a:endParaRPr lang="zh-CN" altLang="en-US" sz="2000"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   recvmsg</a:t>
            </a:r>
            <a:r>
              <a:rPr lang="zh-CN" altLang="en-US" sz="2000">
                <a:sym typeface="+mn-ea"/>
              </a:rPr>
              <a:t>中返回，可以给客户端</a:t>
            </a:r>
            <a:r>
              <a:rPr lang="zh-CN" altLang="en-US" sz="2000" b="1">
                <a:solidFill>
                  <a:srgbClr val="FF0000"/>
                </a:solidFill>
                <a:sym typeface="+mn-ea"/>
              </a:rPr>
              <a:t>传输文件</a:t>
            </a:r>
            <a:endParaRPr lang="zh-CN" altLang="en-US" sz="2000" b="1">
              <a:solidFill>
                <a:srgbClr val="FF0000"/>
              </a:solidFill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en-US" altLang="zh-CN" sz="2000">
                <a:sym typeface="+mn-ea"/>
              </a:rPr>
              <a:t>	2. </a:t>
            </a:r>
            <a:r>
              <a:rPr lang="zh-CN" altLang="en-US" sz="2000">
                <a:sym typeface="+mn-ea"/>
              </a:rPr>
              <a:t>传输文件结束后，关闭连接，通知父进程。</a:t>
            </a:r>
            <a:endParaRPr lang="zh-CN" altLang="en-US" sz="2000">
              <a:sym typeface="+mn-ea"/>
            </a:endParaRPr>
          </a:p>
          <a:p>
            <a:pPr marL="685800" lvl="3" indent="0" algn="l">
              <a:buClrTx/>
              <a:buSzTx/>
              <a:buNone/>
            </a:pPr>
            <a:r>
              <a:rPr lang="zh-CN" altLang="en-US" sz="2000">
                <a:sym typeface="+mn-ea"/>
              </a:rPr>
              <a:t> </a:t>
            </a:r>
            <a:r>
              <a:rPr lang="en-US" altLang="zh-CN" sz="2000">
                <a:sym typeface="+mn-ea"/>
              </a:rPr>
              <a:t>   3. </a:t>
            </a:r>
            <a:r>
              <a:rPr lang="zh-CN" altLang="en-US" sz="2000">
                <a:sym typeface="+mn-ea"/>
              </a:rPr>
              <a:t>等待下一次任务。</a:t>
            </a:r>
            <a:endParaRPr lang="zh-CN" altLang="en-US" sz="1495"/>
          </a:p>
          <a:p>
            <a:pPr lvl="2" algn="l">
              <a:buClrTx/>
              <a:buSzTx/>
            </a:pPr>
            <a:endParaRPr lang="zh-CN" altLang="en-US"/>
          </a:p>
          <a:p>
            <a:pPr marL="457200" lvl="1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二、如何完成</a:t>
            </a:r>
            <a:r>
              <a:rPr lang="zh-CN" altLang="en-US">
                <a:solidFill>
                  <a:srgbClr val="FF0000"/>
                </a:solidFill>
              </a:rPr>
              <a:t>进程间传递文件描述符</a:t>
            </a:r>
            <a:r>
              <a:rPr lang="zh-CN" altLang="en-US"/>
              <a:t>呢？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21665" y="1788795"/>
            <a:ext cx="5040630" cy="341503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在处理文件时，内核空间和用户空间使用的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主要对象是不同的。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/>
              <a:t>对用户程序来说，一个文件由一个文件描述符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标识。该描述符是一个整数，在所有有关文件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的操作中用作标识文件的参数。文件描述符是</a:t>
            </a:r>
            <a:endParaRPr lang="zh-CN" altLang="en-US"/>
          </a:p>
          <a:p>
            <a:pPr indent="0" algn="l">
              <a:buFont typeface="Wingdings" panose="05000000000000000000" charset="0"/>
              <a:buNone/>
            </a:pPr>
            <a:r>
              <a:rPr lang="zh-CN" altLang="en-US"/>
              <a:t>在打开文件时由内核分配，</a:t>
            </a:r>
            <a:r>
              <a:rPr lang="zh-CN" altLang="en-US">
                <a:solidFill>
                  <a:srgbClr val="FF0000"/>
                </a:solidFill>
              </a:rPr>
              <a:t>只在一个进程内部</a:t>
            </a:r>
            <a:endParaRPr lang="zh-CN" altLang="en-US">
              <a:solidFill>
                <a:srgbClr val="FF0000"/>
              </a:solidFill>
            </a:endParaRPr>
          </a:p>
          <a:p>
            <a:pPr indent="0" algn="l">
              <a:buFont typeface="Wingdings" panose="05000000000000000000" charset="0"/>
              <a:buNone/>
            </a:pPr>
            <a:r>
              <a:rPr lang="zh-CN" altLang="en-US">
                <a:solidFill>
                  <a:srgbClr val="FF0000"/>
                </a:solidFill>
              </a:rPr>
              <a:t>有效</a:t>
            </a:r>
            <a:r>
              <a:rPr lang="zh-CN" altLang="en-US"/>
              <a:t>。</a:t>
            </a:r>
            <a:endParaRPr lang="zh-CN" altLang="en-US"/>
          </a:p>
          <a:p>
            <a:pPr algn="l"/>
            <a:endParaRPr lang="zh-CN" altLang="en-US"/>
          </a:p>
          <a:p>
            <a:pPr marL="285750" indent="-285750" algn="l">
              <a:buFont typeface="Wingdings" panose="05000000000000000000" charset="0"/>
              <a:buChar char="l"/>
            </a:pPr>
            <a:r>
              <a:rPr lang="zh-CN" altLang="en-US">
                <a:solidFill>
                  <a:srgbClr val="FF0000"/>
                </a:solidFill>
              </a:rPr>
              <a:t>两个不同进程</a:t>
            </a:r>
            <a:r>
              <a:rPr lang="zh-CN" altLang="en-US"/>
              <a:t>可以使用同样的文件描述符，但</a:t>
            </a:r>
            <a:endParaRPr lang="zh-CN" altLang="en-US"/>
          </a:p>
          <a:p>
            <a:pPr algn="l"/>
            <a:r>
              <a:rPr lang="zh-CN" altLang="en-US"/>
              <a:t>二者并不指向同一个文件，</a:t>
            </a:r>
            <a:r>
              <a:rPr lang="zh-CN" altLang="en-US">
                <a:solidFill>
                  <a:srgbClr val="FF0000"/>
                </a:solidFill>
              </a:rPr>
              <a:t>基于同一个描述符</a:t>
            </a:r>
            <a:endParaRPr lang="zh-CN" altLang="en-US">
              <a:solidFill>
                <a:srgbClr val="FF0000"/>
              </a:solidFill>
            </a:endParaRPr>
          </a:p>
          <a:p>
            <a:pPr algn="l"/>
            <a:r>
              <a:rPr lang="zh-CN" altLang="en-US">
                <a:solidFill>
                  <a:srgbClr val="FF0000"/>
                </a:solidFill>
              </a:rPr>
              <a:t>来共享文件是不可能的</a:t>
            </a:r>
            <a:r>
              <a:rPr lang="zh-CN" altLang="en-US"/>
              <a:t>。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6694805" y="2072005"/>
            <a:ext cx="514350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/>
              <a:t>这里说的“</a:t>
            </a:r>
            <a:r>
              <a:rPr lang="zh-CN" altLang="en-US">
                <a:solidFill>
                  <a:srgbClr val="FF0000"/>
                </a:solidFill>
              </a:rPr>
              <a:t>进程间传递文件描述符</a:t>
            </a:r>
            <a:r>
              <a:rPr lang="zh-CN" altLang="en-US"/>
              <a:t>”是指</a:t>
            </a:r>
            <a:endParaRPr lang="zh-CN" altLang="en-US"/>
          </a:p>
          <a:p>
            <a:pPr algn="l"/>
            <a:r>
              <a:rPr lang="zh-CN" altLang="en-US"/>
              <a:t>A进程打开文件fileA,获得文件描述符为fdA，现在</a:t>
            </a:r>
            <a:endParaRPr lang="zh-CN" altLang="en-US"/>
          </a:p>
          <a:p>
            <a:pPr algn="l"/>
            <a:r>
              <a:rPr lang="zh-CN" altLang="en-US"/>
              <a:t>A进程要通过</a:t>
            </a:r>
            <a:r>
              <a:rPr lang="zh-CN" altLang="en-US">
                <a:solidFill>
                  <a:srgbClr val="FF0000"/>
                </a:solidFill>
              </a:rPr>
              <a:t>某种方法</a:t>
            </a:r>
            <a:r>
              <a:rPr lang="zh-CN" altLang="en-US"/>
              <a:t>，根据fdA，使得另一个进</a:t>
            </a:r>
            <a:endParaRPr lang="zh-CN" altLang="en-US"/>
          </a:p>
          <a:p>
            <a:pPr algn="l"/>
            <a:r>
              <a:rPr lang="zh-CN" altLang="en-US"/>
              <a:t>程B，获得一个新的文件描述符fdB，这个fdB在进</a:t>
            </a:r>
            <a:endParaRPr lang="zh-CN" altLang="en-US"/>
          </a:p>
          <a:p>
            <a:pPr algn="l"/>
            <a:r>
              <a:rPr lang="zh-CN" altLang="en-US"/>
              <a:t>程B中的作用，跟fdA在进程A中的作用一样。即在</a:t>
            </a:r>
            <a:endParaRPr lang="zh-CN" altLang="en-US"/>
          </a:p>
          <a:p>
            <a:pPr algn="l"/>
            <a:r>
              <a:rPr lang="zh-CN" altLang="en-US"/>
              <a:t>fdB上的操作，即是对fileA的操作。</a:t>
            </a:r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6057900" y="4586605"/>
            <a:ext cx="1656715" cy="92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fdA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10127615" y="4586605"/>
            <a:ext cx="1656715" cy="9213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fdB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377940" y="5948045"/>
            <a:ext cx="7854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A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0333355" y="6003925"/>
            <a:ext cx="7677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B</a:t>
            </a:r>
            <a:r>
              <a:rPr lang="zh-CN" altLang="en-US"/>
              <a:t>进程</a:t>
            </a:r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8463915" y="4593590"/>
            <a:ext cx="914400" cy="914400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文件对象</a:t>
            </a:r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8562340" y="5948045"/>
            <a:ext cx="6400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内核</a:t>
            </a:r>
            <a:endParaRPr lang="zh-CN" altLang="en-US"/>
          </a:p>
        </p:txBody>
      </p:sp>
      <p:cxnSp>
        <p:nvCxnSpPr>
          <p:cNvPr id="12" name="直接箭头连接符 11"/>
          <p:cNvCxnSpPr>
            <a:stCxn id="6" idx="3"/>
            <a:endCxn id="10" idx="1"/>
          </p:cNvCxnSpPr>
          <p:nvPr/>
        </p:nvCxnSpPr>
        <p:spPr>
          <a:xfrm>
            <a:off x="7714615" y="5047615"/>
            <a:ext cx="7493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7" idx="1"/>
            <a:endCxn id="10" idx="3"/>
          </p:cNvCxnSpPr>
          <p:nvPr/>
        </p:nvCxnSpPr>
        <p:spPr>
          <a:xfrm flipH="1">
            <a:off x="9378315" y="5047615"/>
            <a:ext cx="749300" cy="31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/>
        </p:nvSpPr>
        <p:spPr>
          <a:xfrm>
            <a:off x="2245360" y="4851400"/>
            <a:ext cx="6343015" cy="93599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2245360" y="2371090"/>
            <a:ext cx="6343015" cy="93599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用</a:t>
            </a:r>
            <a:r>
              <a:rPr lang="en-US" altLang="zh-CN"/>
              <a:t>pipe</a:t>
            </a:r>
            <a:r>
              <a:rPr lang="zh-CN" altLang="en-US"/>
              <a:t>匿名管道通信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379730" y="3636645"/>
            <a:ext cx="16141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pipe</a:t>
            </a:r>
            <a:r>
              <a:rPr lang="zh-CN" altLang="en-US"/>
              <a:t>的管道</a:t>
            </a:r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2442845" y="255968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 4</a:t>
            </a:r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2446020" y="507809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fds[1]  4</a:t>
            </a:r>
            <a:endParaRPr lang="en-US" altLang="zh-CN"/>
          </a:p>
        </p:txBody>
      </p:sp>
      <p:sp>
        <p:nvSpPr>
          <p:cNvPr id="7" name="矩形 6"/>
          <p:cNvSpPr/>
          <p:nvPr/>
        </p:nvSpPr>
        <p:spPr>
          <a:xfrm>
            <a:off x="5172710" y="255968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3</a:t>
            </a:r>
            <a:endParaRPr lang="en-US" altLang="zh-CN"/>
          </a:p>
        </p:txBody>
      </p:sp>
      <p:sp>
        <p:nvSpPr>
          <p:cNvPr id="8" name="矩形 7"/>
          <p:cNvSpPr/>
          <p:nvPr/>
        </p:nvSpPr>
        <p:spPr>
          <a:xfrm>
            <a:off x="5191125" y="5078095"/>
            <a:ext cx="1507490" cy="4832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fds[0]   3</a:t>
            </a:r>
            <a:endParaRPr lang="en-US" altLang="zh-CN"/>
          </a:p>
        </p:txBody>
      </p:sp>
      <p:sp>
        <p:nvSpPr>
          <p:cNvPr id="9" name="圆角矩形 8"/>
          <p:cNvSpPr/>
          <p:nvPr/>
        </p:nvSpPr>
        <p:spPr>
          <a:xfrm>
            <a:off x="2783205" y="3634105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send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907145" y="2735580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父进程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8952230" y="4317365"/>
            <a:ext cx="8686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子进程</a:t>
            </a:r>
            <a:endParaRPr lang="zh-CN" altLang="en-US"/>
          </a:p>
        </p:txBody>
      </p:sp>
      <p:cxnSp>
        <p:nvCxnSpPr>
          <p:cNvPr id="14" name="直接箭头连接符 13"/>
          <p:cNvCxnSpPr>
            <a:stCxn id="5" idx="2"/>
            <a:endCxn id="9" idx="0"/>
          </p:cNvCxnSpPr>
          <p:nvPr/>
        </p:nvCxnSpPr>
        <p:spPr>
          <a:xfrm>
            <a:off x="3196590" y="3042920"/>
            <a:ext cx="635" cy="5911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16" idx="0"/>
            <a:endCxn id="7" idx="2"/>
          </p:cNvCxnSpPr>
          <p:nvPr/>
        </p:nvCxnSpPr>
        <p:spPr>
          <a:xfrm flipH="1" flipV="1">
            <a:off x="5926455" y="3042920"/>
            <a:ext cx="18415" cy="5975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18" idx="2"/>
            <a:endCxn id="21" idx="0"/>
          </p:cNvCxnSpPr>
          <p:nvPr/>
        </p:nvCxnSpPr>
        <p:spPr>
          <a:xfrm>
            <a:off x="7849235" y="3035935"/>
            <a:ext cx="0" cy="6419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7393940" y="2597150"/>
            <a:ext cx="910590" cy="4387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fd  3</a:t>
            </a:r>
            <a:endParaRPr lang="en-US" altLang="zh-CN"/>
          </a:p>
        </p:txBody>
      </p:sp>
      <p:cxnSp>
        <p:nvCxnSpPr>
          <p:cNvPr id="19" name="直接连接符 18"/>
          <p:cNvCxnSpPr/>
          <p:nvPr/>
        </p:nvCxnSpPr>
        <p:spPr>
          <a:xfrm flipV="1">
            <a:off x="5483225" y="2305685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2926715" y="4884420"/>
            <a:ext cx="540385" cy="106743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/>
        </p:nvSpPr>
        <p:spPr>
          <a:xfrm>
            <a:off x="7447915" y="3677920"/>
            <a:ext cx="802005" cy="738505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文件对象</a:t>
            </a:r>
            <a:endParaRPr lang="zh-CN" altLang="en-US"/>
          </a:p>
        </p:txBody>
      </p:sp>
      <p:cxnSp>
        <p:nvCxnSpPr>
          <p:cNvPr id="3" name="直接箭头连接符 2"/>
          <p:cNvCxnSpPr>
            <a:stCxn id="6" idx="0"/>
            <a:endCxn id="9" idx="2"/>
          </p:cNvCxnSpPr>
          <p:nvPr/>
        </p:nvCxnSpPr>
        <p:spPr>
          <a:xfrm flipH="1" flipV="1">
            <a:off x="3197225" y="4416425"/>
            <a:ext cx="2540" cy="6616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圆角矩形 15"/>
          <p:cNvSpPr/>
          <p:nvPr/>
        </p:nvSpPr>
        <p:spPr>
          <a:xfrm>
            <a:off x="5530850" y="3640455"/>
            <a:ext cx="827405" cy="78232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recv</a:t>
            </a:r>
            <a:endParaRPr lang="en-US" altLang="zh-CN"/>
          </a:p>
          <a:p>
            <a:pPr algn="ctr"/>
            <a:r>
              <a:rPr lang="en-US" altLang="zh-CN"/>
              <a:t>buf</a:t>
            </a:r>
            <a:endParaRPr lang="en-US" altLang="zh-CN"/>
          </a:p>
        </p:txBody>
      </p:sp>
      <p:cxnSp>
        <p:nvCxnSpPr>
          <p:cNvPr id="22" name="直接箭头连接符 21"/>
          <p:cNvCxnSpPr>
            <a:stCxn id="16" idx="2"/>
            <a:endCxn id="8" idx="0"/>
          </p:cNvCxnSpPr>
          <p:nvPr/>
        </p:nvCxnSpPr>
        <p:spPr>
          <a:xfrm>
            <a:off x="5944870" y="4422775"/>
            <a:ext cx="0" cy="6553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9" idx="3"/>
            <a:endCxn id="16" idx="1"/>
          </p:cNvCxnSpPr>
          <p:nvPr/>
        </p:nvCxnSpPr>
        <p:spPr>
          <a:xfrm>
            <a:off x="3610610" y="4025265"/>
            <a:ext cx="1920240" cy="63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18" idx="0"/>
          </p:cNvCxnSpPr>
          <p:nvPr/>
        </p:nvCxnSpPr>
        <p:spPr>
          <a:xfrm flipV="1">
            <a:off x="7849235" y="1644650"/>
            <a:ext cx="905510" cy="952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流程图: 磁盘 25"/>
          <p:cNvSpPr/>
          <p:nvPr/>
        </p:nvSpPr>
        <p:spPr>
          <a:xfrm>
            <a:off x="8754745" y="1094105"/>
            <a:ext cx="1369060" cy="984885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磁盘文件</a:t>
            </a:r>
            <a:endParaRPr lang="zh-CN" altLang="en-US"/>
          </a:p>
          <a:p>
            <a:pPr algn="ctr"/>
            <a:r>
              <a:rPr lang="en-US" altLang="zh-CN"/>
              <a:t>file</a:t>
            </a:r>
            <a:endParaRPr lang="en-US" altLang="zh-CN"/>
          </a:p>
        </p:txBody>
      </p:sp>
      <p:sp>
        <p:nvSpPr>
          <p:cNvPr id="24" name="矩形 23"/>
          <p:cNvSpPr/>
          <p:nvPr/>
        </p:nvSpPr>
        <p:spPr>
          <a:xfrm>
            <a:off x="7329170" y="5146675"/>
            <a:ext cx="920115" cy="414655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newfd</a:t>
            </a:r>
            <a:endParaRPr lang="en-US" altLang="zh-CN"/>
          </a:p>
        </p:txBody>
      </p:sp>
      <p:cxnSp>
        <p:nvCxnSpPr>
          <p:cNvPr id="27" name="直接箭头连接符 26"/>
          <p:cNvCxnSpPr>
            <a:stCxn id="24" idx="0"/>
            <a:endCxn id="21" idx="2"/>
          </p:cNvCxnSpPr>
          <p:nvPr/>
        </p:nvCxnSpPr>
        <p:spPr>
          <a:xfrm flipV="1">
            <a:off x="7789545" y="4416425"/>
            <a:ext cx="59690" cy="73025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6074410" y="6256020"/>
            <a:ext cx="28778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b="1">
                <a:solidFill>
                  <a:srgbClr val="FF0000"/>
                </a:solidFill>
              </a:rPr>
              <a:t>需要的是进程间的</a:t>
            </a:r>
            <a:r>
              <a:rPr lang="en-US" altLang="zh-CN" b="1">
                <a:solidFill>
                  <a:srgbClr val="FF0000"/>
                </a:solidFill>
              </a:rPr>
              <a:t>dup</a:t>
            </a:r>
            <a:r>
              <a:rPr lang="zh-CN" altLang="en-US" b="1">
                <a:solidFill>
                  <a:srgbClr val="FF0000"/>
                </a:solidFill>
              </a:rPr>
              <a:t>机制</a:t>
            </a:r>
            <a:endParaRPr lang="zh-CN" altLang="en-US" b="1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378440" y="2305685"/>
            <a:ext cx="17830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>
                <a:solidFill>
                  <a:srgbClr val="FF0000"/>
                </a:solidFill>
              </a:rPr>
              <a:t>用磁盘文件</a:t>
            </a:r>
            <a:endParaRPr lang="zh-CN" altLang="en-US">
              <a:solidFill>
                <a:srgbClr val="FF0000"/>
              </a:solidFill>
            </a:endParaRPr>
          </a:p>
          <a:p>
            <a:r>
              <a:rPr lang="zh-CN" altLang="en-US">
                <a:solidFill>
                  <a:srgbClr val="FF0000"/>
                </a:solidFill>
              </a:rPr>
              <a:t>模拟一个客户端</a:t>
            </a:r>
            <a:endParaRPr lang="zh-CN" altLang="en-US">
              <a:solidFill>
                <a:srgbClr val="FF0000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425450" y="1720850"/>
            <a:ext cx="3547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int fds[2];</a:t>
            </a:r>
            <a:endParaRPr lang="en-US" altLang="zh-CN"/>
          </a:p>
          <a:p>
            <a:r>
              <a:rPr lang="en-US" altLang="zh-CN"/>
              <a:t>pipe(fds);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2655570" y="2072005"/>
            <a:ext cx="11328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父进程写</a:t>
            </a:r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5171440" y="1944370"/>
            <a:ext cx="1887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父进程关闭读端</a:t>
            </a:r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5215255" y="589153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子进程读</a:t>
            </a:r>
            <a:endParaRPr lang="zh-CN" altLang="en-US"/>
          </a:p>
        </p:txBody>
      </p:sp>
      <p:sp>
        <p:nvSpPr>
          <p:cNvPr id="34" name="文本框 33"/>
          <p:cNvSpPr txBox="1"/>
          <p:nvPr/>
        </p:nvSpPr>
        <p:spPr>
          <a:xfrm>
            <a:off x="2449195" y="5882640"/>
            <a:ext cx="2002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子进程关闭写端</a:t>
            </a:r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157970" y="5005070"/>
            <a:ext cx="24498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在子进程中</a:t>
            </a:r>
            <a:r>
              <a:rPr lang="en-US" altLang="zh-CN"/>
              <a:t>3</a:t>
            </a:r>
            <a:r>
              <a:rPr lang="zh-CN" altLang="en-US"/>
              <a:t>代表的是</a:t>
            </a:r>
            <a:r>
              <a:rPr lang="zh-CN" altLang="en-US">
                <a:solidFill>
                  <a:srgbClr val="FF0000"/>
                </a:solidFill>
              </a:rPr>
              <a:t>管道的读端，无法读取父进程中磁盘文件的内容</a:t>
            </a:r>
            <a:endParaRPr lang="zh-CN" altLang="en-US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1.55,&quot;left&quot;:38.5,&quot;top&quot;:180.25,&quot;width&quot;:906.3}"/>
</p:tagLst>
</file>

<file path=ppt/tags/tag10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11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12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13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14.xml><?xml version="1.0" encoding="utf-8"?>
<p:tagLst xmlns:p="http://schemas.openxmlformats.org/presentationml/2006/main">
  <p:tag name="COMMONDATA" val="eyJoZGlkIjoiZDMwZjM3MGJiZjRhYzYzODA2NjFiN2IwYWExODQ4NzAifQ=="/>
  <p:tag name="commondata" val="eyJoZGlkIjoiZjk5OGJhZjdlMmIxOWJmOGZhOWY3NTQwN2E3MTEzYWEifQ=="/>
</p:tagLst>
</file>

<file path=ppt/tags/tag2.xml><?xml version="1.0" encoding="utf-8"?>
<p:tagLst xmlns:p="http://schemas.openxmlformats.org/presentationml/2006/main">
  <p:tag name="KSO_WM_DIAGRAM_VIRTUALLY_FRAME" val="{&quot;height&quot;:301.55,&quot;left&quot;:38.5,&quot;top&quot;:180.25,&quot;width&quot;:906.3}"/>
</p:tagLst>
</file>

<file path=ppt/tags/tag3.xml><?xml version="1.0" encoding="utf-8"?>
<p:tagLst xmlns:p="http://schemas.openxmlformats.org/presentationml/2006/main">
  <p:tag name="KSO_WM_DIAGRAM_VIRTUALLY_FRAME" val="{&quot;height&quot;:301.55,&quot;left&quot;:38.5,&quot;top&quot;:180.25,&quot;width&quot;:906.3}"/>
</p:tagLst>
</file>

<file path=ppt/tags/tag4.xml><?xml version="1.0" encoding="utf-8"?>
<p:tagLst xmlns:p="http://schemas.openxmlformats.org/presentationml/2006/main">
  <p:tag name="KSO_WM_DIAGRAM_VIRTUALLY_FRAME" val="{&quot;height&quot;:301.55,&quot;left&quot;:38.5,&quot;top&quot;:180.25,&quot;width&quot;:906.3}"/>
</p:tagLst>
</file>

<file path=ppt/tags/tag5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6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7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8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ags/tag9.xml><?xml version="1.0" encoding="utf-8"?>
<p:tagLst xmlns:p="http://schemas.openxmlformats.org/presentationml/2006/main">
  <p:tag name="KSO_WM_DIAGRAM_VIRTUALLY_FRAME" val="{&quot;height&quot;:244.95,&quot;left&quot;:405.8,&quot;top&quot;:253.25,&quot;width&quot;:532.8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4431</Words>
  <Application>WPS 演示</Application>
  <PresentationFormat>宽屏</PresentationFormat>
  <Paragraphs>677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45" baseType="lpstr">
      <vt:lpstr>Arial</vt:lpstr>
      <vt:lpstr>宋体</vt:lpstr>
      <vt:lpstr>Wingdings</vt:lpstr>
      <vt:lpstr>Wingdings</vt:lpstr>
      <vt:lpstr>等线 Light</vt:lpstr>
      <vt:lpstr>等线</vt:lpstr>
      <vt:lpstr>微软雅黑</vt:lpstr>
      <vt:lpstr>Arial Unicode MS</vt:lpstr>
      <vt:lpstr>Calibri</vt:lpstr>
      <vt:lpstr>Office 主题​​</vt:lpstr>
      <vt:lpstr>进程池</vt:lpstr>
      <vt:lpstr>进程池 增量编写</vt:lpstr>
      <vt:lpstr>需求：文件传输</vt:lpstr>
      <vt:lpstr>进程池模型</vt:lpstr>
      <vt:lpstr>进程池模型</vt:lpstr>
      <vt:lpstr>宏观理解</vt:lpstr>
      <vt:lpstr>一、进程池的流程</vt:lpstr>
      <vt:lpstr>二、如何完成进程间传递文件描述符呢？</vt:lpstr>
      <vt:lpstr>用pipe匿名管道通信</vt:lpstr>
      <vt:lpstr>pipe匿名管道的问题</vt:lpstr>
      <vt:lpstr>socketpair + sendmsg/recvmsg</vt:lpstr>
      <vt:lpstr>socketpair   用匿名管道通信</vt:lpstr>
      <vt:lpstr>sendmsg的使用 —— 重点在结构体msghdr</vt:lpstr>
      <vt:lpstr>结构体struct iovec的使用</vt:lpstr>
      <vt:lpstr>聚集写的测试</vt:lpstr>
      <vt:lpstr>分散读</vt:lpstr>
      <vt:lpstr>附属数据的填充—— 结构体struct cmsghdr</vt:lpstr>
      <vt:lpstr>struct cmsghdr</vt:lpstr>
      <vt:lpstr>结构体struct msghdr的发送和接收实现</vt:lpstr>
      <vt:lpstr>socketpair   用匿名管道通信</vt:lpstr>
      <vt:lpstr>进程池模型</vt:lpstr>
      <vt:lpstr>回顾进程池的流程，搭建框架</vt:lpstr>
      <vt:lpstr>搭建进程池框架</vt:lpstr>
      <vt:lpstr>创建N个子进程</vt:lpstr>
      <vt:lpstr>N个进程</vt:lpstr>
      <vt:lpstr>xshell快速命令集设置</vt:lpstr>
      <vt:lpstr>父进程流程 </vt:lpstr>
      <vt:lpstr>PowerPoint 演示文稿</vt:lpstr>
      <vt:lpstr>关闭连接</vt:lpstr>
      <vt:lpstr>三、文件传输的流程</vt:lpstr>
      <vt:lpstr>bug</vt:lpstr>
      <vt:lpstr>TCP粘包问题</vt:lpstr>
      <vt:lpstr>PowerPoint 演示文稿</vt:lpstr>
      <vt:lpstr>小火车 -- 解决TCP粘包问题</vt:lpstr>
      <vt:lpstr>小文件的传输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he chen</dc:creator>
  <cp:lastModifiedBy>星空</cp:lastModifiedBy>
  <cp:revision>980</cp:revision>
  <dcterms:created xsi:type="dcterms:W3CDTF">2020-03-25T07:27:00Z</dcterms:created>
  <dcterms:modified xsi:type="dcterms:W3CDTF">2024-06-04T09:50:55Z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C9A2EF1609B74962AB1AFB014C94718A</vt:lpwstr>
  </property>
  <property fmtid="{D5CDD505-2E9C-101B-9397-08002B2CF9AE}" pid="3" name="KSOProductBuildVer">
    <vt:lpwstr>2052-12.1.0.16929</vt:lpwstr>
  </property>
</Properties>
</file>