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11" r:id="rId4"/>
    <p:sldId id="258" r:id="rId5"/>
    <p:sldId id="259" r:id="rId6"/>
    <p:sldId id="267" r:id="rId8"/>
    <p:sldId id="268" r:id="rId9"/>
    <p:sldId id="269" r:id="rId10"/>
    <p:sldId id="260" r:id="rId11"/>
    <p:sldId id="263" r:id="rId12"/>
    <p:sldId id="270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2636.09 4548.01,'0'-7,"7"7,0 0,6 0,-13-7,14 7,-8 0,8 0,-1 0,1 0,-8 0,8 0,6 0,-7 0,1 0,-1 0,-6 0,6-13,1 13,-8 0,8 0,-1 0,1 0,-8 0,8 0,-1 0,-6 0,-7-14,47 14,-34 0,1 0,-8 0,21 0,-7 0,-6 0,-1 0,-6 0,6 0,1 0,-8 0,8 0,6 0,7 0,-14 0,-6 0,20 0,-21 0,8 0,13 0,-21 0,8 0,-1 0,-6 0,6 0,7 0,-6 0,-1 0,7 0,-6 0,6 0,7 0,-7 0,7 0,-21 0,8 0,13 0,-21 0,8 0,-1 0,-6 0,6 0,1 0,-7 0,19 0,-12 0,6 0,-7 0,-6 0,6 0,1 0,-1 0,-6 0,6 0,1 0,-14-6,20 6,0 0,-7 0,1 0,-1 0,-6 0,6 0,1 0,-7 0,6 0,0 0,1 0,-7 0,6 0,0 0,-6 0,6 0,1 0,-7 0,6 0,0 0,1 0,-7 0,6 0,0 0,-6 0,6 0,1 0,-14-14,13 14,-6 0,6 0,1 0,-7 0,-7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7158.09 6325.01,'6'0,"8"0,-14 7,7-7,6 13,0-13,-13 7,7 6,6 1,8 6,-8 0,0-6,1-1,6 20,-7-33,7 21,7 5,-27-12,7-14,6 7,-13 6,0 0,0-6,0 7,0 6,-6-7,6 0,-7 1,-6-7,-1 6,1-13,6 0,-6 0,-1 0,-6 0,-7 0,7 0,7 13,6-13,-20 7,7 7,7-14,-7 13,6 0,-6-6,20 7,0-14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4468.09 5695.01,'13'0,"1"0,-14-7,6 7,8 0,-1 0,1 0,-8 0,21 0,-20 0,20 0,6 0,-19 0,6 0,7 7,-21-7,8 0,6 0,-7 0,1 0,6 0,-7 0,7 0,-6 0,-1 0,-6 0,6 0,1 0,-1 0,-6 0,6 0,1 0,-8 0,8 0,-1 0,-6 0,6 0,14 0,-20 0,6 0,7 0,-6 0,-1 0,1 0,-8 0,8 0,-1 0,7 0,-6 0,-8 0,8 0,-1 0,1 0,-8 0,8 0,-1 0,-6 0,20-7,-14 7,-6 0,6 0,1 0,-8 0,8 0,-1 0,-6 0,20-13,-14 13,7 0,0 0,-6 0,-1 0,1 0,-8 0,8 0,-1 0,-6 0,20 0,-14 0,-6 0,6 0,1 0,-8 0,21 0,-20 0,6 0,1 0,-1 0,-6 0,6 0,1 6,-8-6,8 0,13 0,-21 0,8 14,-1-14,-6 0,6 0,1 0,6 6,-7-6,7 0,-6 0,-1 0,-6 0,6 0,1 0,-1 0,-6 0,6 0,1 0,-8 0,8 0,-1 0,-6 0,6 0,1 0,-1 0,-6 0,6 0,1 0,-7 0,6 0,0 0,1 0,-8 0,8 0,-1 0,7 0,-6 0,-7 0,6 0,0 0,1 0,-8 0,8 0,-1 0,-13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9217.09 5721.01,'7'7,"20"0,-21 6,8-13,-1 0,1 14,19 6,-13-20,14 13,-1-6,-6 6,-20-13,6 14,14-14,-7 13,-6-13,6 0,7 0,-7 7,0-7,-7 0,1 0,6 0,-7 0,1 0,-8 0,8 0,-14-13,0-1,13 14,-6-13,6 6,1 7,-14-13,13 13,-13-14,20 14,-20-7,20 7,-6-13,-14 0,13 13,-13-7,7 7,6-14,-13 1,14 13,-14-13,0 6,13 7,-13-13,7 13,-7-14,13 14,-13-7,0-6,14 13,-14-13,6 13,-6-14,0 7,0-6,0 0,0 6,0-7,0 1,0 6,0-6,0 0,0-1,0 7,0-6,0 0,0 6,0-7,0 1,-13 13,13-13,0 6,0-7,-13 14,13-13,-7 13,-7-7,1-6,-7 13,6-13,1 13,6 0,-19-7,5 7,8 0,-7 0,6 0,-6-14,-7 14,7 0,7 0,0 0,-8 0,8-13,6 13,-20 0,14 0,6 0,-20 0,21 0,-21 0,14 0,-8 0,8 0,6 0,-6 7,-1-7,8 0,6 13,-14-13,1 0,0 0,13 7,-7-7,-7 0,1 13,6 1,-6-14,-1 6,1 8,6-14,-6 13,13-6,-14-7,8 13,6 1,-14-1,14-6,-13-7,13 13,-13 1,13-8,-7-6,7 14,0-1,-14 1,1 6,6-7,7-6,0 6,0 1,0-8,-13-6,13 14,0-1,0 1,0-8,0 8,0-1,0-6,0 6,7-13,-7 14,6-14,-6 13,14-13,-14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9727.09 5406.01,'0'-7,"0"-6,0 6,0-6,0 0,0 6,0-7,13 1,-13 0,14 6,-1-20,-13 7,7 7,-7-1,13-6,1 0,-14-7,6 20,-6-6,14-1,-14-6,13-6,-6 19,6-20,1 7,-14-7,13 20,-6-20,6 14,-13 6,14-6,-8 0,-6 6,0-7,14 14,-14-13,13 13,-13-7,14-6,-14-1,6 14,-6-13,0 6,0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9599.09 5024.01,'7'0,"0"0,6 0,1 0,-14-14,6 14,8 0,-1 0,-13-13,14 13,6-7,-7 7,7-13,14 13,-34-14,13 14,1 0,6-13,-7 6,-6-6,6 13,1-13,-1 13,-13-7,7 7,6-14,-13 1,14 13,-14-7,6 7,-6-13,14 13,-14 7,0-1,0 8,0-1,0-6,0 6,0 1,0-8,13 8,-13-1,0 1,0-8,0 8,0 6,14-7,-14 1,0-1,0-6,6-7,-6 13,0 1,14-14,-14 6,0 8,0-1,13-13,-13 14,0-8,7-6,-7 14,13-14,-13 13,14-13,-14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5501.09 4507.01,'6'0,"8"0,-7 0,6 7,0-7,8 0,-8 0,7 0,54 13,-54-13,-7 0,-6 0,7 0,-1 0,0 0,-6 0,-7-6,14 6,-1 0,-6 0,6 0,0 0,1 0,6 0,-7-14,-6 14,7 0,-1 0,-6 0,6 0,-13-6,14 6,-1 0,-13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6205.09 4554.01,'7'0,"0"0,6 0,-13-6,13 6,21 0,-27 0,19 0,-5 0,5-14,-5 14,-8 0,0 0,-6 0,6 0,1 0,-7 0,6 0,0-7,-6 7,7 0,-1 0,0 0,-6 0,-7-13,14 13,-1 0,-6 0,6 0,0 0,8 0,12 0,-19 0,6 0,20 0,-20 0,-7 0,-6 0,7 0,-1 0,0 0,-6 0,7 0,-1 0,-6 0,6 0,1 0,6 0,-7 0,7 0,7 0,-20 0,20 0,-7 0,7 0,-7 0,6 0,-19 0,7 0,-1 0,-6 0,6 0,1 0,6 0,-7 0,1 0,-8 0,21 0,-7 0,7 0,-20 0,20 0,-21 0,8 0,19 0,-19 0,6 0,-7 7,1-7,-8 0,8 0,-1 0,1 0,6 0,-7 0,-6 0,6 0,1 0,6-7,-7 7,1 0,-8 0,8 0,-14-13,13 13,-6 0,6 0,1 0,-1 0,-6 0,6 0,1 0,-8 0,8 0,-1 0,1 0,-8 6,21-6,-20 14,6-14,1 0,-14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8164.09 4581.01,'0'-7,"7"7,-7-13,6 13,8 0,-1 0,-13-13,14 13,6 0,0-14,7 14,-7-7,7 7,-7 0,0 0,60-26,-53 26,-20 0,6 0,1 0,-1 0,7 0,-6 0,6 0,27 0,-47 6,20-6,20 0,-33 0,6 14,21-14,-21 0,7 0,-6 0,6 0,7 6,-21-6,21 0,-13 0,-8 0,8 0,6 0,-7 0,1 0,-8 0,35 0,-21 0,-7 0,21 0,-1 0,-13 0,7 0,-20 0,6 0,1 0,6 0,-7 0,21 0,-21 0,115 0,-122 0,8 0,6 0,-7 0,14 0,-20 0,6 0,1 0,-8 0,21 0,-7 0,7 0,14 0,-28 0,14 0,26 0,-26 0,-20 0,6-13,1 13,-7 0,6 0,0 0,-6 0,6 0,1 0,-1 0,-6 0,-7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4796.09 5078.01,'0'13,"0"0,0-6,0 6,0 1,0-1,0-6,-13-7,13 13,-20 8,6-8,1-13,13 13,-7-13,-6 14,0-7,6-7,-7 13,14 0,-26-6,19 6,-7 1,1-14,-7 13,6-13,1 7,6-7,-6 0,-7 0,-14 0,21 0,-1 0,1 0,-21 0,28 0,-8 0,1 0,-7 0,-7-13,20 13,-26 0,6-14,13 14,8 0,-8 0,-19-13,6 13,7 0,6 0,8 0,-41 0,20 0,20 0,-6 0,-1-7,8 7,-8 0,1 0,-1 0,8-13,-8 13,1 0,-21 0,34-14,-6 14,-8 0,-13 0,27-6,-6 6,-8 0,1 0,6 0,-6 0,-1 0,1 0,6 0,-6-14,-1 14,8-13,-8 13,1 0,13-14,-20 8,20-8,-14 1,1 6,6 7,7-13,-13-1,13 1,0 6,0-6,0-1,0 8,0-21,0 7,0-7,0 7,6-1,-6 8,0-14,0 7,7 0,-7-7,14 27,-14-7,0-6,0-14,13 27,-13-7,7-6,-7 0,0 6,13-6,-13-1,14 1,-1 6,-6-6,6-1,1 7,-8 7,-6-13,14 0,-1 13,7 0,-6-7,-1 7,-6 0,6 0,1 0,-1 0,-6 0,6 0,1 0,-8 0,8 0,-1 0,-6 0,20 0,-7 0,-7 0,7 0,27 0,-33 0,6 0,-20-14,27 14,-21 0,41-13,-33 13,19 0,-6-13,-20 13,6 0,1-7,-8 7,8 0,-1 0,-6 0,6 0,1 0,6 0,-7 0,1 0,-8 0,8 0,13 0,6 0,-26 0,40 0,-34 0,7 0,-6 0,6 0,-7 0,14 13,-7 1,0-1,7 7,-13-6,-8-8,8-6,-1 14,-6-14,-7 20,13-20,-13 13,14 14,-8 7,-6-28,0 21,14-13,-14 6,0 0,0-7,0 1,13-7,-13 19,0-12,0-8,-6 21,6-7,-14-6,7 6,7-7,-13 8,13-8,0 0,-13 7,6-6,7 6,-14-7,14 1,-13-7,13 6,-7-13,7 13,-13 1,-1-14,14 7,0 6,0-13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5078.09 4963.01,'7'0,"6"0,-6 0,33 14,-6-14,-28 0,8 0,-1 0,21 7,13-7,-20 0,20 13,-34-13,68 13,53 8,-87-21,-41 13,8-13,80 13,-81-13,1 0,53 21,6-21,21 26,-53-19,32 6,-19 1,-41-14,1 0,39 13,-26-13,-13 7,-8-7,62 13,19-13,-81 14,8-14,80 7,0-7,-61 13,7-13,-19 0,39 0,47 13,-100-13,6 0,1 0,46 14,-40-14,-6 0,39 0,1 0,-27 0,40 7,-54-7,34 0,-13 0,-1 0,-19 0,-1 0,21 13,-1-13,-19 0,-8 0,28 0,13 13,13-13,-53 0,67 0,6 14,-66-14,53 0,7 0,-68 0,41 0,0 0,-33 0,6 0,7-7,-14 7,-6 0,26 0,-6 0,-20 0,33 0,-33 0,6 0,21 0,-7 0,-21 0,28 0,-21 7,1-7,-8 0,8 0,-1 6,1-6,-14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8265.09 4997.01,'0'7,"6"-7,-6 6,20 8,7 6,20 20,-7-20,-40-6,14-14,-1 6,7 8,-6-1,-1-13,7 7,-20 6,34 14,-21-27,-13 7,14-7,19 27,-19-20,-8 6,21 0,-27 1,-7-14,-6 6,6 8,-6-1,-1-6,1 6,6 1,-6-14,0 20,-21 7,0-7,21-20,-7 13,20-6,-34 6,-13 14,27-20,7-7,13 13,-14-13,14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4743.09 5534.01,'0'6,"0"8,0-8,6 28,8-7,-1 6,-6 14,6-27,-13-6,27 33,-27-40,7 26,6-6,-13-7,14-7,-14 8,0 5,7-5,-7-8,0 0,0-6,0 7,0-1,0 0,0-6,0 6,0 8,0-8,0 0,0 8,0-8,0 0,0-6,-14 20,1-7,13 7,-7-27,7 7,-13 19,-1-5,1-21,13 13,-7 7,-20-6,27-1,-7-13,-6 7,0 6,-1-13,8 13,-21-6,20-7,-20 14,20-14,-19 0,12 0,7 0,-6 0,0 0,-7 0,-14 0,21 0,-8 0,-39-7,27 7,12 0,8 0,0 0,-1 0,-6-7,7 7,-8 0,8 0,-7 0,-7 0,20 0,-19 0,19 0,-20 0,14 0,6 0,-7 0,-6 0,7 0,-14 0,7-13,7 13,-8-14,-12 8,6-8,20 14,-19 0,5-13,-5-1,-28-6,20 7,21 6,0 7,-8-13,8 13,13-14,-7 14,-6-6,-14 6,20-14,-6 1,0 13,6-14,7 8,-14-8,1-6,13 7,-7-1,7-6,0 7,-13 13,13-20,-14 20,14-14,-13-6,13 7,-7-1,7 1,0 6,-13-20,13 21,0-8,0-13,0 21,0-8,0 1,0-7,0 6,0 1,7-7,-7 6,0 8,6-21,8 20,-1-20,1 14,-14 6,6-6,-6-1,14-6,-14-7,13 27,-6-33,6 13,7-41,-6 55,-1-8,1 1,-8 6,8-6,-1 13,-6-14,-7 1,13 13,-13-7,27-6,-20-1,6 7,1-6,-8 13,8 0,-1 0,-13-13,7 13,6 0,14 0,-20-7,20 7,-21 0,8 0,-1 0,1 0,-8 0,8 0,-1 0,-6 0,6 0,1 0,6 0,-7 0,1 0,6 0,0 0,7 0,-7 0,-7 0,7 0,-6 0,13 0,-7 0,0 13,13-13,-6 0,-7 0,-6 0,-1 0,-6 0,20 0,-14 0,-6 0,6 0,7 0,7 0,-7 0,7 0,-20 0,6 0,1 0,-8 0,8 0,-14 14,13-14,1 6,-8-6,-6 14,14-14,-1 13,-6-6,6-7,-13 13,0 1,14-14,-14 13,0-6,7-7,-7 13,0 1,13-14,-13 7,0 6,13-13,-13 13,14-13,-14 14,0-8,0-6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4917.09 6225.01,'7'0,"0"0,19 13,8 7,13-6,20-1,-7 7,-26-20,-14 0,-7 14,55-14,-42 13,-19-13,6 0,34 0,-13 0,13 0,-14 0,-19 0,6 0,27 0,7 0,-41 0,68 0,-68 0,-6 0,6 7,47-7,-46 0,66 13,-66-13,33 13,-41-13,8 0,-1 0,7 0,-6 14,6-14,-7 0,34 7,-33-7,33 0,-41 0,41 13,-33-13,19 13,1-13,13 7,-27-7,13 14,1-1,26 0,-13-6,7 6,20 1,-67-14,53 0,0 7,-53-7,20 0,-20 0,39 0,-12 0,-7 0,-7 0,-7 0,1 0,6 0,13 0,-6 0,7 0,-1 0,-19 0,-7 0,6 0,0 0,-13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customXml" Target="../ink/ink4.xml"/><Relationship Id="rId7" Type="http://schemas.openxmlformats.org/officeDocument/2006/relationships/image" Target="../media/image8.png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3" Type="http://schemas.openxmlformats.org/officeDocument/2006/relationships/image" Target="../media/image6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5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4.png"/><Relationship Id="rId18" Type="http://schemas.openxmlformats.org/officeDocument/2006/relationships/customXml" Target="../ink/ink9.xml"/><Relationship Id="rId17" Type="http://schemas.openxmlformats.org/officeDocument/2006/relationships/image" Target="../media/image13.png"/><Relationship Id="rId16" Type="http://schemas.openxmlformats.org/officeDocument/2006/relationships/customXml" Target="../ink/ink8.xml"/><Relationship Id="rId15" Type="http://schemas.openxmlformats.org/officeDocument/2006/relationships/image" Target="../media/image12.png"/><Relationship Id="rId14" Type="http://schemas.openxmlformats.org/officeDocument/2006/relationships/customXml" Target="../ink/ink7.xml"/><Relationship Id="rId13" Type="http://schemas.openxmlformats.org/officeDocument/2006/relationships/image" Target="../media/image11.png"/><Relationship Id="rId12" Type="http://schemas.openxmlformats.org/officeDocument/2006/relationships/customXml" Target="../ink/ink6.xml"/><Relationship Id="rId11" Type="http://schemas.openxmlformats.org/officeDocument/2006/relationships/image" Target="../media/image10.png"/><Relationship Id="rId10" Type="http://schemas.openxmlformats.org/officeDocument/2006/relationships/customXml" Target="../ink/ink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customXml" Target="../ink/ink14.xml"/><Relationship Id="rId7" Type="http://schemas.openxmlformats.org/officeDocument/2006/relationships/image" Target="../media/image21.png"/><Relationship Id="rId6" Type="http://schemas.openxmlformats.org/officeDocument/2006/relationships/customXml" Target="../ink/ink13.xml"/><Relationship Id="rId5" Type="http://schemas.openxmlformats.org/officeDocument/2006/relationships/image" Target="../media/image20.png"/><Relationship Id="rId4" Type="http://schemas.openxmlformats.org/officeDocument/2006/relationships/customXml" Target="../ink/ink12.xml"/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网络编程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星空</a:t>
            </a:r>
            <a:endParaRPr lang="zh-CN" altLang="en-US"/>
          </a:p>
          <a:p>
            <a:r>
              <a:rPr lang="en-US" altLang="zh-CN"/>
              <a:t>2024.5.29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41780" y="1567180"/>
            <a:ext cx="350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填充一个</a:t>
            </a:r>
            <a:r>
              <a:rPr lang="zh-CN" altLang="en-US">
                <a:solidFill>
                  <a:srgbClr val="FF0000"/>
                </a:solidFill>
              </a:rPr>
              <a:t>网络地址</a:t>
            </a:r>
            <a:r>
              <a:rPr lang="zh-CN" altLang="en-US"/>
              <a:t>的步骤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2436495"/>
            <a:ext cx="6267450" cy="298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5475605"/>
            <a:ext cx="5197475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要学习的知识点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计算机网络概述（了解）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协议（</a:t>
            </a:r>
            <a:r>
              <a:rPr lang="zh-CN" altLang="en-US">
                <a:solidFill>
                  <a:srgbClr val="FF0000"/>
                </a:solidFill>
              </a:rPr>
              <a:t>重难点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编程（</a:t>
            </a:r>
            <a:r>
              <a:rPr lang="zh-CN" altLang="en-US">
                <a:solidFill>
                  <a:srgbClr val="FF0000"/>
                </a:solidFill>
              </a:rPr>
              <a:t>重点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IO</a:t>
            </a:r>
            <a:r>
              <a:rPr lang="zh-CN" altLang="en-US"/>
              <a:t>多路复用机制（</a:t>
            </a:r>
            <a:r>
              <a:rPr lang="zh-CN" altLang="en-US">
                <a:solidFill>
                  <a:srgbClr val="FF0000"/>
                </a:solidFill>
              </a:rPr>
              <a:t>重难点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select</a:t>
            </a:r>
            <a:endParaRPr lang="en-US" altLang="zh-CN"/>
          </a:p>
          <a:p>
            <a:pPr lvl="1"/>
            <a:r>
              <a:rPr lang="en-US" altLang="zh-CN"/>
              <a:t>epoll</a:t>
            </a:r>
            <a:endParaRPr lang="en-US" altLang="zh-CN"/>
          </a:p>
          <a:p>
            <a:pPr lvl="1"/>
            <a:r>
              <a:rPr lang="zh-CN" altLang="en-US"/>
              <a:t>两者的对比</a:t>
            </a:r>
            <a:endParaRPr lang="zh-CN" altLang="en-US"/>
          </a:p>
          <a:p>
            <a:pPr lvl="0"/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8675" y="626745"/>
            <a:ext cx="4251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参考书籍：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TCP/IP</a:t>
            </a:r>
            <a:r>
              <a:rPr lang="zh-CN" altLang="en-US">
                <a:solidFill>
                  <a:srgbClr val="FF0000"/>
                </a:solidFill>
              </a:rPr>
              <a:t>协议卷一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偏理论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UNP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Unix</a:t>
            </a:r>
            <a:r>
              <a:rPr lang="zh-CN" altLang="en-US">
                <a:solidFill>
                  <a:srgbClr val="FF0000"/>
                </a:solidFill>
              </a:rPr>
              <a:t>网络编程）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偏接口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TCP IP</a:t>
            </a:r>
            <a:r>
              <a:rPr lang="zh-CN" altLang="en-US">
                <a:solidFill>
                  <a:srgbClr val="FF0000"/>
                </a:solidFill>
              </a:rPr>
              <a:t>网络编程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有很丰富的图例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63530" y="1231265"/>
            <a:ext cx="106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查字典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63530" y="1899920"/>
            <a:ext cx="941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千万不要从头到尾看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8135"/>
            <a:ext cx="3506470" cy="1325880"/>
          </a:xfrm>
        </p:spPr>
        <p:txBody>
          <a:bodyPr>
            <a:normAutofit/>
          </a:bodyPr>
          <a:p>
            <a:r>
              <a:rPr lang="zh-CN" altLang="en-US"/>
              <a:t>网络地址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1691005"/>
            <a:ext cx="4745990" cy="28911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5276215"/>
            <a:ext cx="2912745" cy="76962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4008120" y="2150745"/>
            <a:ext cx="583565" cy="42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552825" y="2494280"/>
            <a:ext cx="954405" cy="14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66340" y="1392555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通用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467100" y="4161155"/>
            <a:ext cx="647700" cy="255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552825" y="3530600"/>
            <a:ext cx="1030605" cy="12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19245" y="3918585"/>
            <a:ext cx="523875" cy="42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44645" y="5476875"/>
            <a:ext cx="242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字节</a:t>
            </a:r>
            <a:r>
              <a:rPr lang="zh-CN" altLang="en-US"/>
              <a:t>的整型数据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78000" y="490791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网络地址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79645" y="2534285"/>
            <a:ext cx="299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保留字节，并没有指定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8365" y="1955165"/>
            <a:ext cx="522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地址协议</a:t>
            </a:r>
            <a:r>
              <a:rPr lang="en-US" altLang="zh-CN"/>
              <a:t> IPv4  IPv6 </a:t>
            </a:r>
            <a:r>
              <a:rPr lang="zh-CN" altLang="en-US"/>
              <a:t>，使用</a:t>
            </a:r>
            <a:r>
              <a:rPr lang="en-US" altLang="zh-CN"/>
              <a:t>IPv4,</a:t>
            </a:r>
            <a:r>
              <a:rPr lang="zh-CN" altLang="en-US"/>
              <a:t>那就使用</a:t>
            </a:r>
            <a:r>
              <a:rPr lang="en-US" altLang="zh-CN">
                <a:solidFill>
                  <a:srgbClr val="FF0000"/>
                </a:solidFill>
              </a:rPr>
              <a:t>AF_INET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5510" y="3399155"/>
            <a:ext cx="206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端口号</a:t>
            </a:r>
            <a:r>
              <a:rPr lang="en-US" altLang="zh-CN"/>
              <a:t>   </a:t>
            </a:r>
            <a:r>
              <a:rPr lang="en-US" altLang="zh-CN">
                <a:solidFill>
                  <a:srgbClr val="FF0000"/>
                </a:solidFill>
              </a:rPr>
              <a:t>8080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22190" y="385889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36385" y="3767455"/>
            <a:ext cx="478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点分十进制的</a:t>
            </a:r>
            <a:r>
              <a:rPr lang="en-US" altLang="zh-CN"/>
              <a:t>IP   </a:t>
            </a:r>
            <a:r>
              <a:rPr lang="en-US" altLang="zh-CN">
                <a:solidFill>
                  <a:srgbClr val="FF0000"/>
                </a:solidFill>
              </a:rPr>
              <a:t>“192.168.30.129”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96105" y="4305935"/>
            <a:ext cx="241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还有</a:t>
            </a:r>
            <a:r>
              <a:rPr lang="en-US" altLang="zh-CN"/>
              <a:t>8</a:t>
            </a:r>
            <a:r>
              <a:rPr lang="zh-CN" altLang="en-US"/>
              <a:t>个字节未使用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大端模式</a:t>
            </a:r>
            <a:r>
              <a:rPr lang="en-US" altLang="zh-CN"/>
              <a:t>   vs  </a:t>
            </a:r>
            <a:r>
              <a:rPr lang="zh-CN" altLang="en-US"/>
              <a:t>小端模式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7550" y="2522220"/>
          <a:ext cx="358394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5"/>
                <a:gridCol w="895985"/>
                <a:gridCol w="895985"/>
                <a:gridCol w="895985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9070" y="3858895"/>
            <a:ext cx="30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6525" y="343725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6525" y="2990215"/>
            <a:ext cx="53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790" y="249999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875280" y="1426845"/>
            <a:ext cx="344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num = </a:t>
            </a:r>
            <a:r>
              <a:rPr lang="en-US" altLang="zh-CN">
                <a:solidFill>
                  <a:srgbClr val="FF0000"/>
                </a:solidFill>
              </a:rPr>
              <a:t>0x12345678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934960" y="766445"/>
            <a:ext cx="290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12345678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22845" y="398145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38565" y="398145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低位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6416675" y="2297430"/>
          <a:ext cx="320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35"/>
                <a:gridCol w="800735"/>
                <a:gridCol w="800735"/>
                <a:gridCol w="8007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3"/>
            </p:custDataLst>
          </p:nvPr>
        </p:nvGraphicFramePr>
        <p:xfrm>
          <a:off x="6356985" y="4213860"/>
          <a:ext cx="320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35"/>
                <a:gridCol w="800735"/>
                <a:gridCol w="800735"/>
                <a:gridCol w="8007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483350" y="1758950"/>
            <a:ext cx="342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0             1              2               3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316980" y="3726180"/>
            <a:ext cx="342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0             1              2               3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137775" y="192913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大端模式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19615" y="2841625"/>
            <a:ext cx="191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低地址高字节</a:t>
            </a:r>
            <a:endParaRPr lang="zh-CN" altLang="en-US"/>
          </a:p>
          <a:p>
            <a:r>
              <a:rPr lang="zh-CN" altLang="en-US"/>
              <a:t>高地址低字节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71995" y="4952365"/>
            <a:ext cx="191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低地址低字节</a:t>
            </a:r>
            <a:endParaRPr lang="zh-CN" altLang="en-US"/>
          </a:p>
          <a:p>
            <a:r>
              <a:rPr lang="zh-CN" altLang="en-US"/>
              <a:t>高地址高字节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137775" y="4218940"/>
            <a:ext cx="136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小端模式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72065" y="4688840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x86</a:t>
            </a:r>
            <a:r>
              <a:rPr lang="zh-CN" altLang="en-US"/>
              <a:t>架构的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095230" y="5145405"/>
            <a:ext cx="141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主机字节序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28885" y="23895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网络字节序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验证大端模式小端模式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2243455"/>
            <a:ext cx="5090795" cy="24530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15" y="3169285"/>
            <a:ext cx="2625090" cy="675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大小端模式的常用接口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254885"/>
            <a:ext cx="5466080" cy="1851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674495" y="2849880"/>
              <a:ext cx="976630" cy="393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674495" y="2849880"/>
                <a:ext cx="976630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493770" y="2858770"/>
              <a:ext cx="290195" cy="171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3493770" y="2858770"/>
                <a:ext cx="29019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3940810" y="2858770"/>
              <a:ext cx="1014730" cy="342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3940810" y="2858770"/>
                <a:ext cx="101473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5184775" y="2858770"/>
              <a:ext cx="1078230" cy="514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5184775" y="2858770"/>
                <a:ext cx="1078230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2326640" y="2926715"/>
              <a:ext cx="767080" cy="4521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326640" y="2926715"/>
                <a:ext cx="767080" cy="452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3225165" y="3152140"/>
              <a:ext cx="2139315" cy="2051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3225165" y="3152140"/>
                <a:ext cx="2139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5248910" y="3173730"/>
              <a:ext cx="238760" cy="3155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5248910" y="3173730"/>
                <a:ext cx="238760" cy="315595"/>
              </a:xfrm>
              <a:prstGeom prst="rect"/>
            </p:spPr>
          </p:pic>
        </mc:Fallback>
      </mc:AlternateContent>
      <p:sp>
        <p:nvSpPr>
          <p:cNvPr id="11" name="文本框 10"/>
          <p:cNvSpPr txBox="1"/>
          <p:nvPr/>
        </p:nvSpPr>
        <p:spPr>
          <a:xfrm>
            <a:off x="5614035" y="3173095"/>
            <a:ext cx="372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将主机字节序转换为网络字节序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2237105" y="3408045"/>
              <a:ext cx="852805" cy="6483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2237105" y="3408045"/>
                <a:ext cx="852805" cy="648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3122930" y="3953510"/>
              <a:ext cx="1457325" cy="1752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3122930" y="3953510"/>
                <a:ext cx="1457325" cy="175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4511675" y="4017010"/>
              <a:ext cx="183515" cy="27368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4511675" y="4017010"/>
                <a:ext cx="183515" cy="273685"/>
              </a:xfrm>
              <a:prstGeom prst="rect"/>
            </p:spPr>
          </p:pic>
        </mc:Fallback>
      </mc:AlternateContent>
      <p:sp>
        <p:nvSpPr>
          <p:cNvPr id="15" name="文本框 14"/>
          <p:cNvSpPr txBox="1"/>
          <p:nvPr/>
        </p:nvSpPr>
        <p:spPr>
          <a:xfrm>
            <a:off x="5056505" y="4182745"/>
            <a:ext cx="476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将网络字节序转换为主机字节序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1691005"/>
            <a:ext cx="5216525" cy="3883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35" y="2630170"/>
            <a:ext cx="2752725" cy="1454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</a:t>
            </a:r>
            <a:r>
              <a:rPr lang="zh-CN" altLang="en-US"/>
              <a:t>地址的转换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365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将</a:t>
            </a:r>
            <a:r>
              <a:rPr lang="zh-CN" altLang="en-US">
                <a:solidFill>
                  <a:srgbClr val="FF0000"/>
                </a:solidFill>
              </a:rPr>
              <a:t>点分十进制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en-US"/>
              <a:t>与</a:t>
            </a:r>
            <a:r>
              <a:rPr lang="zh-CN" altLang="en-US">
                <a:solidFill>
                  <a:srgbClr val="FF0000"/>
                </a:solidFill>
              </a:rPr>
              <a:t>网络字节序的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en-US"/>
              <a:t>地址互相转换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00" y="2411095"/>
            <a:ext cx="503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char * ip = “192.168.30.129”;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3046095"/>
            <a:ext cx="7133590" cy="30645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2837815" y="3604260"/>
              <a:ext cx="1158875" cy="1714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2837815" y="3604260"/>
                <a:ext cx="1158875" cy="17145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5882640" y="2779395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传出参数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5798185" y="3378200"/>
              <a:ext cx="502920" cy="33718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5798185" y="3378200"/>
                <a:ext cx="502920" cy="337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6177280" y="3067050"/>
              <a:ext cx="153670" cy="3670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6177280" y="3067050"/>
                <a:ext cx="153670" cy="36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6096000" y="3088640"/>
              <a:ext cx="273685" cy="2006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6096000" y="3088640"/>
                <a:ext cx="273685" cy="2006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871345"/>
            <a:ext cx="5861050" cy="372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20" y="3165475"/>
            <a:ext cx="5270500" cy="800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82*130"/>
  <p:tag name="TABLE_ENDDRAG_RECT" val="144*210*282*130"/>
</p:tagLst>
</file>

<file path=ppt/tags/tag2.xml><?xml version="1.0" encoding="utf-8"?>
<p:tagLst xmlns:p="http://schemas.openxmlformats.org/presentationml/2006/main">
  <p:tag name="TABLE_ENDDRAG_ORIGIN_RECT" val="252*23"/>
  <p:tag name="TABLE_ENDDRAG_RECT" val="440*215*252*23"/>
</p:tagLst>
</file>

<file path=ppt/tags/tag3.xml><?xml version="1.0" encoding="utf-8"?>
<p:tagLst xmlns:p="http://schemas.openxmlformats.org/presentationml/2006/main">
  <p:tag name="TABLE_ENDDRAG_ORIGIN_RECT" val="252*23"/>
  <p:tag name="TABLE_ENDDRAG_RECT" val="440*215*252*23"/>
</p:tagLst>
</file>

<file path=ppt/tags/tag4.xml><?xml version="1.0" encoding="utf-8"?>
<p:tagLst xmlns:p="http://schemas.openxmlformats.org/presentationml/2006/main">
  <p:tag name="commondata" val="eyJoZGlkIjoiZjk5OGJhZjdlMmIxOWJmOGZhOWY3NTQwN2E3MTEzYW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WPS 演示</Application>
  <PresentationFormat>宽屏</PresentationFormat>
  <Paragraphs>123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网络编程</vt:lpstr>
      <vt:lpstr>要学习的知识点</vt:lpstr>
      <vt:lpstr>网络地址</vt:lpstr>
      <vt:lpstr>大端模式   vs  小端模式</vt:lpstr>
      <vt:lpstr>验证大端模式小端模式</vt:lpstr>
      <vt:lpstr>大小端模式的常用接口</vt:lpstr>
      <vt:lpstr>示例</vt:lpstr>
      <vt:lpstr>IP地址的转换</vt:lpstr>
      <vt:lpstr>示例</vt:lpstr>
      <vt:lpstr>示例2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</dc:creator>
  <cp:lastModifiedBy>星空</cp:lastModifiedBy>
  <cp:revision>206</cp:revision>
  <dcterms:created xsi:type="dcterms:W3CDTF">2023-08-09T12:44:00Z</dcterms:created>
  <dcterms:modified xsi:type="dcterms:W3CDTF">2024-05-29T04:15:28Z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