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311" r:id="rId4"/>
    <p:sldId id="258" r:id="rId5"/>
    <p:sldId id="259" r:id="rId6"/>
    <p:sldId id="267" r:id="rId8"/>
    <p:sldId id="268" r:id="rId9"/>
    <p:sldId id="269" r:id="rId10"/>
    <p:sldId id="260" r:id="rId11"/>
    <p:sldId id="263" r:id="rId12"/>
    <p:sldId id="270" r:id="rId13"/>
    <p:sldId id="323" r:id="rId14"/>
    <p:sldId id="324" r:id="rId15"/>
    <p:sldId id="320" r:id="rId16"/>
    <p:sldId id="321" r:id="rId17"/>
    <p:sldId id="325" r:id="rId18"/>
    <p:sldId id="326" r:id="rId19"/>
    <p:sldId id="322" r:id="rId20"/>
    <p:sldId id="332" r:id="rId21"/>
    <p:sldId id="333" r:id="rId22"/>
    <p:sldId id="335" r:id="rId23"/>
    <p:sldId id="334" r:id="rId24"/>
    <p:sldId id="336" r:id="rId25"/>
    <p:sldId id="338" r:id="rId26"/>
    <p:sldId id="339" r:id="rId27"/>
    <p:sldId id="340" r:id="rId28"/>
    <p:sldId id="343" r:id="rId29"/>
    <p:sldId id="344" r:id="rId30"/>
    <p:sldId id="347" r:id="rId31"/>
    <p:sldId id="345" r:id="rId32"/>
    <p:sldId id="346" r:id="rId33"/>
    <p:sldId id="348" r:id="rId34"/>
    <p:sldId id="349" r:id="rId35"/>
    <p:sldId id="350" r:id="rId36"/>
    <p:sldId id="351" r:id="rId37"/>
    <p:sldId id="352" r:id="rId38"/>
    <p:sldId id="353" r:id="rId39"/>
    <p:sldId id="327" r:id="rId40"/>
    <p:sldId id="328" r:id="rId41"/>
    <p:sldId id="354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6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2636.09 4548.01,'0'-7,"7"7,0 0,6 0,-13-7,14 7,-8 0,8 0,-1 0,1 0,-8 0,8 0,6 0,-7 0,1 0,-1 0,-6 0,6-13,1 13,-8 0,8 0,-1 0,1 0,-8 0,8 0,-1 0,-6 0,-7-14,47 14,-34 0,1 0,-8 0,21 0,-7 0,-6 0,-1 0,-6 0,6 0,1 0,-8 0,8 0,6 0,7 0,-14 0,-6 0,20 0,-21 0,8 0,13 0,-21 0,8 0,-1 0,-6 0,6 0,7 0,-6 0,-1 0,7 0,-6 0,6 0,7 0,-7 0,7 0,-21 0,8 0,13 0,-21 0,8 0,-1 0,-6 0,6 0,1 0,-7 0,19 0,-12 0,6 0,-7 0,-6 0,6 0,1 0,-1 0,-6 0,6 0,1 0,-14-6,20 6,0 0,-7 0,1 0,-1 0,-6 0,6 0,1 0,-7 0,6 0,0 0,1 0,-7 0,6 0,0 0,-6 0,6 0,1 0,-7 0,6 0,0 0,1 0,-7 0,6 0,0 0,-6 0,6 0,1 0,-14-14,13 14,-6 0,6 0,1 0,-7 0,-7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7158.09 6325.01,'6'0,"8"0,-14 7,7-7,6 13,0-13,-13 7,7 6,6 1,8 6,-8 0,0-6,1-1,6 20,-7-33,7 21,7 5,-27-12,7-14,6 7,-13 6,0 0,0-6,0 7,0 6,-6-7,6 0,-7 1,-6-7,-1 6,1-13,6 0,-6 0,-1 0,-6 0,-7 0,7 0,7 13,6-13,-20 7,7 7,7-14,-7 13,6 0,-6-6,20 7,0-14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4468.09 5695.01,'13'0,"1"0,-14-7,6 7,8 0,-1 0,1 0,-8 0,21 0,-20 0,20 0,6 0,-19 0,6 0,7 7,-21-7,8 0,6 0,-7 0,1 0,6 0,-7 0,7 0,-6 0,-1 0,-6 0,6 0,1 0,-1 0,-6 0,6 0,1 0,-8 0,8 0,-1 0,-6 0,6 0,14 0,-20 0,6 0,7 0,-6 0,-1 0,1 0,-8 0,8 0,-1 0,7 0,-6 0,-8 0,8 0,-1 0,1 0,-8 0,8 0,-1 0,-6 0,20-7,-14 7,-6 0,6 0,1 0,-8 0,8 0,-1 0,-6 0,20-13,-14 13,7 0,0 0,-6 0,-1 0,1 0,-8 0,8 0,-1 0,-6 0,20 0,-14 0,-6 0,6 0,1 0,-8 0,21 0,-20 0,6 0,1 0,-1 0,-6 0,6 0,1 6,-8-6,8 0,13 0,-21 0,8 14,-1-14,-6 0,6 0,1 0,6 6,-7-6,7 0,-6 0,-1 0,-6 0,6 0,1 0,-1 0,-6 0,6 0,1 0,-8 0,8 0,-1 0,-6 0,6 0,1 0,-1 0,-6 0,6 0,1 0,-7 0,6 0,0 0,1 0,-8 0,8 0,-1 0,7 0,-6 0,-7 0,6 0,0 0,1 0,-8 0,8 0,-1 0,-13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9217.09 5721.01,'7'7,"20"0,-21 6,8-13,-1 0,1 14,19 6,-13-20,14 13,-1-6,-6 6,-20-13,6 14,14-14,-7 13,-6-13,6 0,7 0,-7 7,0-7,-7 0,1 0,6 0,-7 0,1 0,-8 0,8 0,-14-13,0-1,13 14,-6-13,6 6,1 7,-14-13,13 13,-13-14,20 14,-20-7,20 7,-6-13,-14 0,13 13,-13-7,7 7,6-14,-13 1,14 13,-14-13,0 6,13 7,-13-13,7 13,-7-14,13 14,-13-7,0-6,14 13,-14-13,6 13,-6-14,0 7,0-6,0 0,0 6,0-7,0 1,0 6,0-6,0 0,0-1,0 7,0-6,0 0,0 6,0-7,0 1,-13 13,13-13,0 6,0-7,-13 14,13-13,-7 13,-7-7,1-6,-7 13,6-13,1 13,6 0,-19-7,5 7,8 0,-7 0,6 0,-6-14,-7 14,7 0,7 0,0 0,-8 0,8-13,6 13,-20 0,14 0,6 0,-20 0,21 0,-21 0,14 0,-8 0,8 0,6 0,-6 7,-1-7,8 0,6 13,-14-13,1 0,0 0,13 7,-7-7,-7 0,1 13,6 1,-6-14,-1 6,1 8,6-14,-6 13,13-6,-14-7,8 13,6 1,-14-1,14-6,-13-7,13 13,-13 1,13-8,-7-6,7 14,0-1,-14 1,1 6,6-7,7-6,0 6,0 1,0-8,-13-6,13 14,0-1,0 1,0-8,0 8,0-1,0-6,0 6,7-13,-7 14,6-14,-6 13,14-13,-14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9727.09 5406.01,'0'-7,"0"-6,0 6,0-6,0 0,0 6,0-7,13 1,-13 0,14 6,-1-20,-13 7,7 7,-7-1,13-6,1 0,-14-7,6 20,-6-6,14-1,-14-6,13-6,-6 19,6-20,1 7,-14-7,13 20,-6-20,6 14,-13 6,14-6,-8 0,-6 6,0-7,14 14,-14-13,13 13,-13-7,14-6,-14-1,6 14,-6-13,0 6,0 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9599.09 5024.01,'7'0,"0"0,6 0,1 0,-14-14,6 14,8 0,-1 0,-13-13,14 13,6-7,-7 7,7-13,14 13,-34-14,13 14,1 0,6-13,-7 6,-6-6,6 13,1-13,-1 13,-13-7,7 7,6-14,-13 1,14 13,-14-7,6 7,-6-13,14 13,-14 7,0-1,0 8,0-1,0-6,0 6,0 1,0-8,13 8,-13-1,0 1,0-8,0 8,0 6,14-7,-14 1,0-1,0-6,6-7,-6 13,0 1,14-14,-14 6,0 8,0-1,13-13,-13 14,0-8,7-6,-7 14,13-14,-13 13,14-13,-14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3690.09 8666.01,'-14'-6,"1"6,-1 0,8 0,-8-14,1 14,-7 0,6 0,-6 0,7-13,-1 13,8 0,-8 0,-6 0,7 0,-1 0,1 0,6 0,-6 0,-1 6,8-6,-8 14,1-14,13 7,-7-7,-6 0,13 13,-14-13,1 13,6-6,-6 7,-1-1,8 0,-8 8,14-8,0-6,-13-7,13 13,0 0,-14-13,14 7,0 7,0-1,0 0,0-6,-6 20,6-7,0 7,-14-20,14 19,0-19,0 7,0 12,0-19,0 7,0-1,0-6,0 6,7 1,-7-8,0 8,7-14,-7 13,13 0,-13 8,13-8,-13-6,14 6,-14 1,7-14,-7 13,13-6,-13 6,13-13,-13 14,7 6,6-20,-13 13,14-6,6 20,7-14,6 21,1-14,-14-7,7 1,-20-8,6-6,0 14,1-14,-7 13,19-13,-26 7,21-7,12 13,-6-13,-20 0,19 14,-5-8,-8-6,7 0,7 14,-7-14,14 0,-21 0,0 0,8 0,12 0,1 13,-8-13,8 0,0 14,-1-8,-20-6,-6 0,20 0,-7 14,7-14,20 0,-40 0,19 0,-19 0,27 13,26-13,-13 7,-34-7,-6 0,54 0,6 13,-47-13,40 0,-46 0,39 14,14-14,14 13,-68-13,1 0,39 0,-39 0,-1 0,34 0,-40 0,20 0,20 0,-7 0,20 0,-46 0,26 0,-13 0,-7 0,7 0,-21-7,8 7,19-13,-19 13,19-13,-13 13,-20-7,41-7,-35 14,8-13,6 6,13-6,-6 13,-13-14,-8 14,8-13,6 6,-20-6,13 13,1-14,-14 8,13 6,-13-14,7 1,20 6,-27-6,20-1,0 1,-20 6,13-6,1-7,-14 6,13 14,-13-13,0-1,7-6,6 0,-13 7,14-7,-14 6,0 1,6 13,-6-14,0 8,0-8,0 1,0 6,0-6,-13-1,13 1,-13-7,13 6,-7-6,-40-40,34 53,-1-6,7-1,-6 8,-7-8,-7-13,-6 7,-14 0,33 20,-19-27,-1 14,14 6,-7 7,-13-13,-7 13,13-14,21 14,-7-6,6 6,-19 0,-1-14,21 14,-14 0,-6-13,-1 6,14 7,6 0,-19-13,20 13,-21-14,21 14,-21-13,27 13,-20 0,7 0,7 0,-7 0,-14 0,-40 0,68 0,6-7,-47-6,33 13,-6 0,7 0,-21 0,-13 0,34 0,13 6,-7-6,-6 0,-14 0,-7 0,14 0,7 0,-7 0,-14-6,1 6,19 0,1 0,-1 0,-19 0,-7 0,-21 0,48 0,-34 0,13-14,28 14,-8 0,-13 0,-6 0,-7-6,13 6,13 0,8 0,-8 0,-6 0,-7-14,7 14,7 0,-1 0,8 0,-8 0,1 0,6 0,-6 0,-1 0,14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4313.09 4668.01,'14'0,"-1"0,1 0,-8 0,8 0,-1 0,21 0,-21 0,-6 0,6 0,1 0,-8 0,8 0,-1 0,1 0,-8 0,8 0,-1 0,7 0,-6 0,-8 0,21 0,-13 0,-8 0,8 0,-1 0,-6 0,6 0,1 0,-1 0,-6 0,6 0,7 0,7-13,-7 13,-6 0,-1 0,-6 0,-7-14,13 14,1 0,-7 0,6 0,0 0,7 0,7 0,-20 0,20 0,-20 0,6 0,0 0,1 0,-7 0,6-13,0 13,-6 0,6 0,1 0,-1 0,-6 0,6 0,1 0,-7 0,6 0,0 0,7 0,-6 0,-1 0,7 0,1 0,5 0,-12 0,-7 0,6 0,0 0,-6 0,6 0,14 0,-7 0,1 0,-8 0,0 0,-6 0,7 0,-1 0,0 0,-6 0,6 0,1 0,-7 0,6 0,0 0,1 0,-7 0,6 0,0 0,-6 0,-7 7,14-7,6 0,-7 0,0 0,1 0,-7 0,6 0,0 0,-6 0,-7 13,27-13,-7 0,7 0,-27 14,20-14,0 0,-20 6,14-6,12 0,-19 0,7 0,6 0,7 0,-14 0,20 0,-26 0,27 0,-21 0,21 14,-21-14,1 0,-8 0,8 0,-1 0,-13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4273.09 5668.01,'7'0,"0"0,19 0,-12 0,6 13,-7-13,-13 14,34-8,-21-6,-6 14,6-14,21 13,-21-13,-6 7,7-7,12 0,-19 0,20 0,-20 0,6 0,0 0,8 0,-8 0,0 0,-6 0,7 0,-1 0,0-14,-6 14,7 0,-1 0,-6 0,6 0,7 0,7 0,-7 0,7 0,-20 0,6 0,1 0,-1 0,7 0,0 0,-6 0,6 0,7 0,-14 0,-6 0,6 0,1 0,-8 0,8 0,-1 0,0 0,-6 0,7 0,-1 0,-6 0,6 0,1 0,-8 0,8 0,-1 0,0 0,-6 0,7 0,6 0,7 0,-7 0,-20-13,13 13,1 0,6 0,13 0,-19 0,19 0,-19 0,53 0,-54 0,-6 0,-7-7,13 7,1 0,6 0,7-13,-21 13,21 0,-20 0,6 0,1 0,-1 0,7 0,-20 7,14-7,6 0,-7 0,1 6,19-6,1 0,-1 0,-13 0,-6 0,-1 0,-6 0,6 0,1 0,-1 0,-6 0,6 0,1 0,6 0,13 0,1 0,-7 0,-21 0,8 0,-14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5890.09 5098.01,'7'0,"6"0,0 0,-13-14,7 14,7 0,-14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3938.09 5084.01,'7'0,"-1"0,8 0,-1 0,0 0,21 0,0 7,-28-7,8 0,19 0,1 7,-21-7,34 0,7 0,53 13,-93-13,-8 0,8 13,-1-13,-6 0,20 0,-21 0,8 0,-1 0,1 0,-8 0,8 0,6-6,-7 6,1 0,-1-14,-6 14,6 0,7-6,-6 6,-1-14,-6 1,6 13,1-7,-1-6,-6 13,6-14,1 14,-8 0,-6-13,27 13,-7-7,7 7,-7 0,-6-13,-1 13,-13-14,7 14,6 0,1 0,-14-6,6 6,-6-14,14 1,-1-1,-6 14,-7-6,0-8,13 1,-13 6,14 7,-14-13,0-1,0 1,0 6,0-6,0-1,0 8,0-8,-7 1,-13-7,20 6,-27-6,20 7,-19-7,19 20,-7-14,-19 1,-14-1,20 8,-6-8,26 14,-20-13,-7 13,14-7,-7 7,21-13,-8 13,-12 0,5 0,8 0,-7 0,-7 0,20 0,-40 0,-13 0,40 0,6 0,8 0,-8 0,-33 0,34 0,6 0,-40 0,-20 0,27 0,33 0,-6 0,-1 6,-6-6,7 0,6 0,-20 0,14 0,6 0,-6 0,-1 0,-6 0,-7 0,-6 0,26 0,-20 0,-6 0,13 0,6 0,-19 0,6 0,20 0,-6 0,-7 0,6 0,1 0,-7 0,6 7,-6-7,-7 0,21 13,-8-13,1 0,-1 0,14 14,-6-14,-8 0,14 7,-13-7,13 13,-7-13,-6 0,13 13,-14-13,1 14,6-14,7 7,-13-7,13 13,0 0,0-6,-14-7,14 14,0-1,-6 0,6-6,0 6,0 1,0-7,0 6,0 0,0 8,0-8,0 7,13 14,0-8,8 8,12-21,-33-6,27 7,-20-14,-7 13,13-13,0 0,1 0,26 20,-26-20,-1 0,-6 0,6 0,1 0,6 14,-7-14,21 0,-8 0,-19 0,7 0,-1 0,21 0,12 0,-25 0,-8 0,7-7,7 7,7 0,-14 0,-7 0,0 0,-6 0,7 0,-14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5501.09 4507.01,'6'0,"8"0,-7 0,6 7,0-7,8 0,-8 0,7 0,54 13,-54-13,-7 0,-6 0,7 0,-1 0,0 0,-6 0,-7-6,14 6,-1 0,-6 0,6 0,0 0,1 0,6 0,-7-14,-6 14,7 0,-1 0,-6 0,6 0,-13-6,14 6,-1 0,-13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8197.09 5051.01,'-13'0,"6"0,7 6,-13-6,-7 0,-14 7,-13-7,-33 0,53 0,20 0,-6 0,-48 0,-12 0,66 0,-6 0,-1 0,1 0,-21 0,-33 0,34 14,6-14,20 0,-6 0,-8 0,8 13,0-13,-34 0,0 13,27-6,-14 6,21-13,-8 0,-5 0,26 14,-20-14,6 0,-6 7,7-7,-8 0,-5 0,19 13,-20-13,14 0,-7 0,-14 0,0 0,1 0,6 0,-6-7,12 7,21-6,-13 6,0 0,6-14,-7 14,14-13,-13 13,13-7,-7 7,-6 0,-14-13,-6 13,12-14,8 14,0 0,6 0,-7-13,1 6,6-6,7-1,0 8,0-8,-13 1,13 6,0-6,0-1,0 1,0 6,0-6,-13 13,13-14,0 8,0-8,0 1,0-7,0 6,0-6,0 7,0-1,6 7,-6-6,14 13,-8 0,-6-13,14 13,-1 0,-6 0,6-14,1 14,-1 0,7-6,27-8,-13 1,-14 13,7-7,-21 7,21 0,-27-13,14 13,-8 0,21 0,-20 0,20-14,-7 14,7 0,-21 0,55-13,-41 13,-7 0,7 0,7-7,-7 7,-6 0,6-13,7 13,-14 0,7 0,-6 0,-8 0,21 0,20 0,-27 0,-6 0,6 0,7 0,-21 0,21 0,-20 0,6 0,1 0,-7 0,6 0,0 0,1 0,-8 0,21 0,7 0,-14 0,-7 0,21 0,-21 0,7 0,-6 0,-1 6,-6-6,6 0,1 0,-7 7,6-7,14 13,-20-13,6 0,0 0,7 0,-6 14,-7-14,6 0,-13 13,13-13,1 7,-7 6,6-13,7 14,-6-14,-1 0,0 7,-6-7,6 0,-13 13,14-13,-7 0,-7 13,0 1,13-14,-13 6,0 8,13-1,-13-6,0 20,0-7,0-7,0 1,0-7,0 6,14-13,-14 13,0-6,0 20,0-14,0 7,0-6,0-7,0 6,0 0,-7-13,7 7,-13-7,-1 0,14 14,-6-14,-8 13,1-13,6 13,-6-13,13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4079.09 4440.01,'0'7,"0"6,26 7,8 27,-21-40,21 20,-27-14,33 21,0-1,-13-19,-7 6,7-7,-20-13,-7 7,13-7,1 0,-8 0,21-13,-14 13,8-14,-8 14,21 0,-14-6,7 6,-21 0,8 0,-1 0,7-14,-6 1,6-1,7-6,-7 7,13-21,-19 21,6-7,-7 6,48-53,-48 54,27-34,7 7,-33 13,33-34,0 1,-34 53,7-26,0 6,-6 14,12-8,-26 8,7 13,-7-7,14-6,-1-1,-13 8,7-8,-7 1,0 20,0-7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3361.09 5634.01,'7'0,"6"0,-13-13,13 13,-6 0,7 0,-1 0,-6 0,20 0,-7 0,-7 0,21 0,-14 7,-7-7,1 0,-1 0,7 0,0 0,-6 0,-1 0,-6 0,6 0,1 0,-1 0,-6 0,6 0,1 0,-8 0,8-7,-1 7,7 0,-6 0,-1 0,-6 0,6 0,1 0,-8 0,8 0,-1 0,1 0,-8 0,8 0,6-14,-7 14,1 0,-1 0,-6 0,-7-6,13 6,1 0,-8 0,8 0,-1 0,-6 0,-7-14,13 14,1 0,-1 0,-6 0,6 0,1 0,-8 0,21 0,-13 0,-8 0,8 0,-1 0,-6 0,6 0,1 0,-1 0,-6 0,6 0,7-13,-6 13,-1 0,-6 0,20 0,-14 0,-6 0,6 0,1 0,-8 0,8 0,-1 0,1 0,-8 7,8-7,6 13,-7-13,-13 7,14-7,-8 0,21 13,-13-13,-8 0,8 0,-1 0,-6 0,6 0,1 0,6 0,7 0,-21 0,8 0,-1 0,7 0,-6 0,-1 0,7 0,0 0,-6 0,-1 0,1 0,-8 0,8 0,-1 0,-6 0,6 0,1 0,-1 0,-6 0,6 0,1 0,-8 0,8 0,-1 0,-6 0,6-7,1 7,-1 0,-6 0,6 0,1 0,-8 0,8 0,-1 0,-13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7131.09 5554.01,'7'0,"6"0,-6 0,20 0,-21 0,-6-14,14 14,12 0,-5 0,-8 0,-6-6,6 6,1 0,-1 0,-6 0,6 0,0 0,-6 0,20 0,-7 0,7 0,-20 0,6 0,21 0,-8 13,-19-13,7 0,-1 0,-6 0,6 0,1 0,-8 13,35-13,-8 14,1-14,-21 0,7 0,-6 0,6 0,-7 0,7 0,7 0,-20 0,20 0,-21 0,21 0,-13 0,6 0,-7 0,-6 0,6 0,1 0,-1 0,-6 0,6 0,1 0,-8 0,8 0,6 0,-7 0,1 0,-1 0,-6 0,6 0,7 0,-6 0,13 0,26 0,-33 0,21 0,-35 0,21 0,-7 0,-6 0,6 0,7 0,-21 0,8 0,-1 0,7 0,7 0,7 0,-28 0,21 0,40 0,-53-7,39 7,-19-13,-21 13,1 0,-14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2:01:39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2200.09 9485.01,'14'0,"-7"0,-7 6,13 15,0-8,-13 0,7-6,6 7,-13-1,0 0,14-13,-14 7,7-7,6 13,-13 1,13-14,1 0,-7 0,-7-7,26-6,-19 6,20-20,-7 14,7 6,-20-6,19-1,-12 8,-7-8,6 1,-13-1,13 14,-6-6,-7-8,14 14,-14-13,20 6,-20-6,13 13,0-14,1 8,-7 6,6 0,-13-14,13 14,-6 0,-7-13,14 13,-1 0,0 0,-13-14,7 14,-7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6:42:5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7352.09 3367.01,'14'0,"-1"0,0 0,8 0,-8 13,-6-13,6 0,21 14,-21-14,7 0,27 6,-33-6,19 0,309 27,-328-27,19 0,-13 7,-6-7,13 0,-21 0,28 0,-1 13,8-13,-35 0,8 0,6 14,-7-14,14 0,-20 0,6 13,21-6,-1-7,-19 0,-1 13,-6-13,6 0,1 0,19 14,-19-14,6 0,27 7,-14-7,-19 0,19 0,14 0,-7 0,1 0,-35 0,21 0,-20 0,26 0,8 0,-8 0,-26 0,20 0,6 0,14 0,0 0,-40 0,26 0,14 0,27 0,-40 0,-14 0,-7 0,1 0,-8 0,8 0,-1 0,7-14,-6 14,-1 0,21 0,13 0,-41 0,41 0,-33 0,-8 0,55 0,-1 0,-53 0,6 0,48 0,-14 0,-41 0,21 0,-20 0,6 0,1 0,-8 0,8 0,-1 0,1 0,6 0,-7 0,34 0,-7 0,-26 0,33 0,0 0,-14 0,1 0,-21 0,7 0,14 0,-7 0,-7 7,13-7,-19 0,-14 7,20-7,-7 0,21 0,-21 0,8 0,25 0,-32 0,6 0,-7 0,8 0,5 0,-6 0,7 0,7-14,-14 14,-7 0,-6 0,7 0,-1 0,0 0,7-13,1 13,5-7,-12 7,-14-13,20 13,-7-14,-6 14,7-13,-1 13,0-7,-6 7,6 0,1 0,-7 0,19-13,-19 13,7 0,-14-14,13 14,0-7,-6 7,7 0,-14-13,13 13,-6 0,6-13,0 13,1 0,-7-7,6-6,0 13,-6 0,7 0,-1 0,-6 0,20 0,-14-14,-6 14,6 0,0-13,-6 13,7 0,-1 0,0 0,-13-7,7 7,7-13,-1 13,-6-14,6 7,1 7,6-13,-7 13,0-13,8 13,-8-14,-6 14,6-7,1 7,-1 0,-6 0,6 0,1 0,-8-13,8 13,-14-13,20 13,-7-7,1-6,-1 13,-13-14,0 7,7 7,6-13,-13 0,14-1,-8 14,-6-7,14-6,-14 0,0 6,13-20,-13 14,13 6,-13-6,0-1,0 7,0-6,0 0,0-1,0 7,0-6,0 0,-6 6,-8-6,1-1,-7 7,0 7,20-13,-14 13,1-13,-1 13,-6-14,7 14,-21-7,28 7,-21-13,13 13,8 0,-28-13,-6 6,6 7,-19 0,53-14,-14 14,-33 0,41-13,-55 13,48 0,-21-13,28 13,-41 0,33-7,-33 7,-6 0,39 0,-6 0,-27 0,-47 0,81 0,6 0,-40 0,20 0,-40 0,20 0,0 0,27 0,7 0,-7 0,6 0,-6 0,7 0,-34-13,-7 13,41 0,-21 0,1 0,19 0,1 0,-21 6,27-6,-33 0,20 0,7 7,-34-7,6 0,28 0,0 0,-34 0,40 0,-53 13,46-13,7 0,-53 0,47 0,-41 14,41-14,-1 0,7 0,-6 0,-34 13,-33-6,66-7,1 0,-101 0,47 0,53 0,8 0,-28 0,21 0,-34 0,33 0,-26 0,-7 0,34 0,-1 0,-53 0,13 0,41 0,-54 0,7 0,46 0,1-14,6 14,-6 0,-21 0,7 0,21-13,-41 13,26-7,-39 7,60-13,-27 13,21 0,-41-13,33 13,-40 0,41 0,-34 0,14 0,19 0,7 0,-19 0,-21 0,-7 0,41 0,-1 0,-39 0,6 0,33 0,-19 0,12 0,8 0,-14 0,7 0,7 0,-7 0,-7 0,20 0,-6 0,-8 0,-25 0,-1 0,-21 0,35 0,20 0,-14 0,20 0,-20 0,7 0,20 6,-20-6,6 0,1 0,-7 14,-7-14,7 6,-7 8,20-1,-6-13,0 7,6-7,7 13,-14-13,1 14,6-1,-6-6,-14 6,20 1,-6-14,0 6,6 8,-7-1,1-13,13 14,-13-8,6 8,7-1,-13-13,13 7,-14 6,7 1,7-8,-26 8,19 13,-20-21,27 8,-13-1,6-6,7 6,-14 1,1-1,13-6,-7 6,7 1,0-8,0 8,-13-14,13 13,0 1,0-8,0 8,0-1,0-6,7-7,-7 13,6-13,-6 14,14-14,-14 6,13 8,-6-14,6 0,-13 13,14-13,-1 14,-6-14,-7 6,27-6,-21 14,21-1,-7-6,7 6,-20-13,26 14,-19-14,-1 0,21 13,-14-13,-7 0,1 7,-8-7,8 0,-1 13,1-13,-8 0,8 0,-1 0,-6 0,6 0,-13 14,14-14,-1 0,-6 0,6 0,1 0,-14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30T16:42:54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6755.09 3494.01,'7'0,"0"0,6 0,0 0,1 0,-7 0,19 0,-19 0,40 0,-34 0,1 0,40 0,26 0,-13 0,-53 0,53 0,-54 0,0 0,34 0,-40 0,100 0,-100 0,54 0,19 0,1 0,-55 0,28 0,-27 0,-20 0,6 0,14 0,6 0,-13 0,7 0,7 0,13 0,-14 0,-26 0,6 0,21 0,13 0,-34 0,1 0,19 0,1 0,-27 0,19 0,-12 0,6 0,-7 0,34 0,-40 0,20 0,13 0,20 0,1 0,-28 0,14 0,-40 0,33 7,-20-7,-6 0,19 0,182 14,-148-14,-53 0,66 13,-33-13,0 13,-40-13,20 0,-7 0,27 0,0 0,0 0,6 0,-19 0,13 0,0 0,-47-6,47 6,6 0,-13 0,1 0,-1 0,-6 0,-1 6,1-6,13 0,-27 0,-7 0,34 0,-13 0,13 0,-7 0,-27 0,1 0,33 0,-14 0,-13 7,-6-7,6 0,-7 0,7 0,-6 0,-14 13,13-13,1 0,6 0,0 14,7-14,6 0,-13 0,-6 0,6 0,-7 0,14 0,-20 0,20 0,-7 0,-7 0,1 0,6 0,13 0,1 0,-21 0,7 0,7 0,-20 0,20 0,-7 0,7 0,6 0,14 0,-7 0,-26 0,33 0,-14 0,-13 0,7 0,-13 0,-8 0,8 0,-1 0,-6 0,6 0,1 0,-1 0,-6 0,6 0,7-7,-6 7,-1-13,1 13,-8-7,8 7,-1 0,-13-13,7 13,6 0,1 0,-7 0,6 0,0 0,1 0,-8 0,8 0,-1-14,-6 14,6 0,-13-13,14 13,-1 0,-13-7,7 7,6-13,1 13,-7 0,-7-14,13 14,-13-6,13 6,-13-14,7 14,-7-13,0-1,0 8,13 6,-13-14,14 1,-14 6,13-6,-13-1,7 8,-7-8,0 1,0-1,0 8,0-8,0 1,0-7,0 6,0-6,0-7,0 21,0-8,-13 1,13 6,0-6,-14 13,14-14,0 1,-13 6,6-6,7-7,-13 6,-1 1,14-1,-6 8,6-8,-14 1,1-7,6 6,7 1,-13 6,13-6,-14-1,1 14,6-6,7-8,-13 14,13-13,-14 13,7-7,-33-6,34 13,6-14,-34 14,7-13,-6 13,-1 0,-13-7,14 7,12 0,-5 0,12 0,7 0,-26 0,20 0,-21 0,21 0,-21 0,21 0,-21 0,1 0,19 0,7 0,-19 0,19 0,-40 0,33 0,-19 0,20 0,-41 13,-7-13,-6 14,54-14,-61 0,14 13,53-13,-53 0,46 0,-53 0,54 0,-7 0,-21 0,-12 0,39 0,1 0,6 0,-20 0,-53 0,46 0,14 0,-13 14,19-14,-19 0,-28 0,48 0,-21 0,28 0,-8 0,-33 0,34 0,-7 0,-47 0,53 0,1 0,6 0,-53 0,-7 0,20 0,-14 0,55 0,-21 0,20 0,-53 0,-7 0,6 0,8 0,39-7,1 7,-27 0,-21 0,41 0,-13 0,-8 0,35 0,-41 0,33 0,-33 0,-20 0,47 0,-7 0,21 0,-41 0,0 0,0 0,27 0,6 0,-6 0,7 0,-21 0,1-13,-14 13,20 0,-7 0,27 0,-6 0,0 0,-7 0,-27 0,-14 0,21 0,27 0,-21 6,-13 8,34-14,-1 0,-19 0,-1 6,1-6,-14 14,40-14,-33 0,-1 0,1 0,7 13,-1-13,27 0,-33 7,33-7,-6 0,-7 0,-27 0,13 0,1 0,-14 0,33 0,1 0,6 0,-19 0,12 0,-6 0,0 13,-14-13,7 0,14 0,6 14,-6-14,-21 0,8 0,19 0,-20 13,20-13,-20 0,14 0,-7 0,7 0,6 0,-20 0,7 0,6 0,-6 0,-7 0,7 0,-6 0,19 0,-7 0,1 0,6 0,-6 0,-1 0,8 0,-8 0,1 0,-1 0,8 0,-8 0,1 7,6-7,-6 13,-1 1,1-8,-7-6,20 14,-14-14,8 13,-8-13,14 7,-13-7,13 13,-7-13,7 14,-13-1,13-6,0 6,0 1,0-8,0 8,0-1,0 1,0-8,6 8,1 6,-7 7,14-27,-1 20,-6-7,-7 1,13-8,-13 8,14-1,-8-13,-6 7,14 6,-1 1,1-14,-14 13,6-13,-6 7,14-7,-1 0,-13 13,7-13,6 14,1-8,6 8,-7-14,1 0,-14 13,20-13,-7 14,-6-14,6 0,1 0,-1 6,-6-6,6 14,1-14,-8 0,8 0,-1 13,1-13,-8 0,-6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07:5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2784.13 3788.06,'14'0,"0"0,7 7,55 7,-69 0,7-14,34 14,0-7,1-7,-49 14,20-14,43 13,-29-13,-13 0,-7 7,34-7,-27 14,7-14,20 0,-41 14,28-14,-8 14,-13-14,7 0,48 0,-35 0,-20 0,0 0,21 0,-1-7,-13 7,-7-14,13 14,-20 0,28-14,-21 7,0 7,-1 0,-6 0,28-27,-7 27,-21 0,-7-7,13 7,15-14,-21 14,7 0,0 0,-8-14,8 14,0-14,0 7,-7-6,7 13,-14-14,14 14,-8-21,8 21,0-14,-14 7,21-20,-21 13,14 14,-14-21,14 21,-8-21,-6 7,0-13,0 20,0-7,0-7,0 7,0 1,0-1,-13 7,-1-7,-7-7,-7 7,21 14,-6-13,-8 6,7 7,0 0,14-14,-21 14,8 0,13-14,-14 14,-21-14,-13 7,27 7,0-14,8 14,-15 0,7-13,-13 13,20-7,-7 7,7 0,-20 0,20 0,-35-28,42 28,-20-14,-22 7,42 7,-6-13,-22-1,21 14,-6 0,6-7,0 7,7 0,-28-14,8 14,13 0,7 0,-21 0,-20 14,13 0,28-14,-6 13,-1-13,-7 7,7-7,-20 14,20 0,-7-14,7 14,0-14,7 0,-20 0,20 7,-7-7,0 0,14 14,-7-14,-6 13,-15-13,21 7,-7 7,0-14,7 0,-6 14,-1-14,14 14,-21-7,7-7,0 14,7-1,-6-6,-1-7,7 28,-7-21,14 7,-14-14,0 27,7-6,-6 0,13-7,0-1,0 1,-14-14,14 7,0 7,0 0,0-7,0 7,0-1,0 1,0-7,7-7,-7 14,14-14,-14 14,6-14,-6 7,14 7,14-1,-21-6,27 7,-20-14,-14 14,21-14,-7 0,-14 14,34-14,-6 0,7 0,13 7,-13-7,-29 0,-6 14,28-14,-7 0,-21 13,14-13,0 0,-8 7,8-7,0 14,0-14,-14 14,7-14,-7 14,0-14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07:5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12042.1 4514.06,'0'14,"0"0,0-7,0 7,14-14,-14 14,14-1,-7-6,21 7,20 7,-41-21,7 14,69 0,-49-1,-20-13,0 0,55 7,0 7,-41 0,62 0,-42-14,-34 0,0 0,41 7,28-7,-69 0,55 14,-48-14,-7 0,0 0,41-7,-27 0,6-7,-34 0,14 14,27-34,-27 34,-14-14,14 14,7-7,-7-7,6 0,29-20,-35 34,-1-7,22-21,-28 14,7 14,20-7,-20-7,7 1,7-8,-8-7,-20 21,14 7,0-27,-7 6,7 7,0-7,6-13,-20 20,14 14,0-21,-7-6,-7 13,14 7,-14-7,13-7,-13-6,0 6,0 7,0 0,-6 14,6-7,0-7,0 1,-14 13,14-7,-7-7,7 0,-14 14,-14-14,8 7,6 7,14-14,-7 14,-28-13,-41 6,55-7,8 14,-1 0,-41-14,34 14,7 0,0 0,-34-7,-21 7,55 0,-35 0,29 0,-1 0,-7 0,7 0,8 0,-1 0,7 0,-7 0,-7 0,-6 0,13 0,-7 0,-13 0,-1 0,21 0,-34 0,41 0,-7 0,-14 0,21 0,-27 0,20 0,-21 14,22-14,-1 0,7 14,-21-14,21 0,-7 7,1-7,-1 0,7 0,-7 14,0-1,7-13,-20 7,13 21,7-28,-7 14,-7 6,8-6,-1-7,-7 7,7 14,0-28,14 7,-7-7,7 13,-27 1,6 7,7 0,-7-7,8 13,13-20,-14 7,7 0,7-7,0 7,0-1,0 1,0-7,0 21,0-21,14 69,0-69,-8 7,8-14,0 13,-14-6,21-7,-7 14,-1-14,8 14,14-14,27 0,-55 0,7 0,0 0,34 0,-27-7,-21 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6T18:07:5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12284.1 6540.06,'14'0,"0"0,0 0,-7 0,7 0,6 7,-6-7,0 14,7-14,-7 0,34 14,-27-14,13 7,-20-7,35 0,-36 14,22-14,-14 0,13 0,1 0,-21 0,0 0,6 0,-6 0,7 0,7 0,-22 0,22 0,20 0,-41 0,28-7,13 7,-20-7,-21 7,34 0,15-14,-42 14,20-14,15 0,-43 14,22-7,-14 7,-14-13,7 13,7 0,-14-14,13 7,-6 7,7-14,21-14,-21 21,-1 7,22-34,-28 20,7 0,0-7,-1-6,-6 6,-7 7,0 7,0-20,0 6,0-7,0 21,-13-7,13 1,-14 13,0-21,7 21,-21-14,21 0,-6 14,-1 0,0-7,-21-6,15 13,-1-14,-7 14,14 0,7 0,-20-7,27-7,-21 14,-7 0,8-14,-15 14,21 0,-6 0,-29 7,35-7,-20 14,20-14,7 0,-7 7,-7-7,-6 14,6-14,-14 0,1 0,20 0,0 0,-20 0,20 0,7 0,-42-7,22 0,20 7,-7 0,-20 0,20 0,0 0,-21 0,1 0,20 0,7 0,-21 0,21 0,-6 0,-1 0,7 0,-7 0,0 0,0 14,7-1,-6-13,13 7,-21-7,21 14,-14 0,0-14,0 7,7 7,7 0,-13-14,13 13,-14-13,7 7,-7 7,0-14,7 14,7-7,-14-7,14 14,-13-14,13 14,0-1,-14-6,14 7,0 0,0 7,0-7,0-8,0 8,7 0,-7 0,14-14,-1 21,-13-8,7-13,-7 7,14-7,-14 14,14-14,-14 14,7-14,7 14,-14-7,14-7,-8 0,8 0,0 0,-14 14,14-14,-7 0,-7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6205.09 4554.01,'7'0,"0"0,6 0,-13-6,13 6,21 0,-27 0,19 0,-5 0,5-14,-5 14,-8 0,0 0,-6 0,6 0,1 0,-7 0,6 0,0-7,-6 7,7 0,-1 0,0 0,-6 0,-7-13,14 13,-1 0,-6 0,6 0,0 0,8 0,12 0,-19 0,6 0,20 0,-20 0,-7 0,-6 0,7 0,-1 0,0 0,-6 0,7 0,-1 0,-6 0,6 0,1 0,6 0,-7 0,7 0,7 0,-20 0,20 0,-7 0,7 0,-7 0,6 0,-19 0,7 0,-1 0,-6 0,6 0,1 0,6 0,-7 0,1 0,-8 0,21 0,-7 0,7 0,-20 0,20 0,-21 0,8 0,19 0,-19 0,6 0,-7 7,1-7,-8 0,8 0,-1 0,1 0,6 0,-7 0,-6 0,6 0,1 0,6-7,-7 7,1 0,-8 0,8 0,-14-13,13 13,-6 0,6 0,1 0,-1 0,-6 0,6 0,1 0,-8 0,8 0,-1 0,1 0,-8 6,21-6,-20 14,6-14,1 0,-14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8164.09 4581.01,'0'-7,"7"7,-7-13,6 13,8 0,-1 0,-13-13,14 13,6 0,0-14,7 14,-7-7,7 7,-7 0,0 0,60-26,-53 26,-20 0,6 0,1 0,-1 0,7 0,-6 0,6 0,27 0,-47 6,20-6,20 0,-33 0,6 14,21-14,-21 0,7 0,-6 0,6 0,7 6,-21-6,21 0,-13 0,-8 0,8 0,6 0,-7 0,1 0,-8 0,35 0,-21 0,-7 0,21 0,-1 0,-13 0,7 0,-20 0,6 0,1 0,6 0,-7 0,21 0,-21 0,115 0,-122 0,8 0,6 0,-7 0,14 0,-20 0,6 0,1 0,-8 0,21 0,-7 0,7 0,14 0,-28 0,14 0,26 0,-26 0,-20 0,6-13,1 13,-7 0,6 0,0 0,-6 0,6 0,1 0,-1 0,-6 0,-7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4796.09 5078.01,'0'13,"0"0,0-6,0 6,0 1,0-1,0-6,-13-7,13 13,-20 8,6-8,1-13,13 13,-7-13,-6 14,0-7,6-7,-7 13,14 0,-26-6,19 6,-7 1,1-14,-7 13,6-13,1 7,6-7,-6 0,-7 0,-14 0,21 0,-1 0,1 0,-21 0,28 0,-8 0,1 0,-7 0,-7-13,20 13,-26 0,6-14,13 14,8 0,-8 0,-19-13,6 13,7 0,6 0,8 0,-41 0,20 0,20 0,-6 0,-1-7,8 7,-8 0,1 0,-1 0,8-13,-8 13,1 0,-21 0,34-14,-6 14,-8 0,-13 0,27-6,-6 6,-8 0,1 0,6 0,-6 0,-1 0,1 0,6 0,-6-14,-1 14,8-13,-8 13,1 0,13-14,-20 8,20-8,-14 1,1 6,6 7,7-13,-13-1,13 1,0 6,0-6,0-1,0 8,0-21,0 7,0-7,0 7,6-1,-6 8,0-14,0 7,7 0,-7-7,14 27,-14-7,0-6,0-14,13 27,-13-7,7-6,-7 0,0 6,13-6,-13-1,14 1,-1 6,-6-6,6-1,1 7,-8 7,-6-13,14 0,-1 13,7 0,-6-7,-1 7,-6 0,6 0,1 0,-1 0,-6 0,6 0,1 0,-8 0,8 0,-1 0,-6 0,20 0,-7 0,-7 0,7 0,27 0,-33 0,6 0,-20-14,27 14,-21 0,41-13,-33 13,19 0,-6-13,-20 13,6 0,1-7,-8 7,8 0,-1 0,-6 0,6 0,1 0,6 0,-7 0,1 0,-8 0,8 0,13 0,6 0,-26 0,40 0,-34 0,7 0,-6 0,6 0,-7 0,14 13,-7 1,0-1,7 7,-13-6,-8-8,8-6,-1 14,-6-14,-7 20,13-20,-13 13,14 14,-8 7,-6-28,0 21,14-13,-14 6,0 0,0-7,0 1,13-7,-13 19,0-12,0-8,-6 21,6-7,-14-6,7 6,7-7,-13 8,13-8,0 0,-13 7,6-6,7 6,-14-7,14 1,-13-7,13 6,-7-13,7 13,-13 1,-1-14,14 7,0 6,0-13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5078.09 4963.01,'7'0,"6"0,-6 0,33 14,-6-14,-28 0,8 0,-1 0,21 7,13-7,-20 0,20 13,-34-13,68 13,53 8,-87-21,-41 13,8-13,80 13,-81-13,1 0,53 21,6-21,21 26,-53-19,32 6,-19 1,-41-14,1 0,39 13,-26-13,-13 7,-8-7,62 13,19-13,-81 14,8-14,80 7,0-7,-61 13,7-13,-19 0,39 0,47 13,-100-13,6 0,1 0,46 14,-40-14,-6 0,39 0,1 0,-27 0,40 7,-54-7,34 0,-13 0,-1 0,-19 0,-1 0,21 13,-1-13,-19 0,-8 0,28 0,13 13,13-13,-53 0,67 0,6 14,-66-14,53 0,7 0,-68 0,41 0,0 0,-33 0,6 0,7-7,-14 7,-6 0,26 0,-6 0,-20 0,33 0,-33 0,6 0,21 0,-7 0,-21 0,28 0,-21 7,1-7,-8 0,8 0,-1 6,1-6,-14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8265.09 4997.01,'0'7,"6"-7,-6 6,20 8,7 6,20 20,-7-20,-40-6,14-14,-1 6,7 8,-6-1,-1-13,7 7,-20 6,34 14,-21-27,-13 7,14-7,19 27,-19-20,-8 6,21 0,-27 1,-7-14,-6 6,6 8,-6-1,-1-6,1 6,6 1,-6-14,0 20,-21 7,0-7,21-20,-7 13,20-6,-34 6,-13 14,27-20,7-7,13 13,-14-13,14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4743.09 5534.01,'0'6,"0"8,0-8,6 28,8-7,-1 6,-6 14,6-27,-13-6,27 33,-27-40,7 26,6-6,-13-7,14-7,-14 8,0 5,7-5,-7-8,0 0,0-6,0 7,0-1,0 0,0-6,0 6,0 8,0-8,0 0,0 8,0-8,0 0,0-6,-14 20,1-7,13 7,-7-27,7 7,-13 19,-1-5,1-21,13 13,-7 7,-20-6,27-1,-7-13,-6 7,0 6,-1-13,8 13,-21-6,20-7,-20 14,20-14,-19 0,12 0,7 0,-6 0,0 0,-7 0,-14 0,21 0,-8 0,-39-7,27 7,12 0,8 0,0 0,-1 0,-6-7,7 7,-8 0,8 0,-7 0,-7 0,20 0,-19 0,19 0,-20 0,14 0,6 0,-7 0,-6 0,7 0,-14 0,7-13,7 13,-8-14,-12 8,6-8,20 14,-19 0,5-13,-5-1,-28-6,20 7,21 6,0 7,-8-13,8 13,13-14,-7 14,-6-6,-14 6,20-14,-6 1,0 13,6-14,7 8,-14-8,1-6,13 7,-7-1,7-6,0 7,-13 13,13-20,-14 20,14-14,-13-6,13 7,-7-1,7 1,0 6,-13-20,13 21,0-8,0-13,0 21,0-8,0 1,0-7,0 6,0 1,7-7,-7 6,0 8,6-21,8 20,-1-20,1 14,-14 6,6-6,-6-1,14-6,-14-7,13 27,-6-33,6 13,7-41,-6 55,-1-8,1 1,-8 6,8-6,-1 13,-6-14,-7 1,13 13,-13-7,27-6,-20-1,6 7,1-6,-8 13,8 0,-1 0,-13-13,7 13,6 0,14 0,-20-7,20 7,-21 0,8 0,-1 0,1 0,-8 0,8 0,-1 0,-6 0,6 0,1 0,6 0,-7 0,1 0,6 0,0 0,7 0,-7 0,-7 0,7 0,-6 0,13 0,-7 0,0 13,13-13,-6 0,-7 0,-6 0,-1 0,-6 0,20 0,-14 0,-6 0,6 0,7 0,7 0,-7 0,7 0,-20 0,6 0,1 0,-8 0,8 0,-14 14,13-14,1 6,-8-6,-6 14,14-14,-1 13,-6-6,6-7,-13 13,0 1,14-14,-14 13,0-6,7-7,-7 13,0 1,13-14,-13 7,0 6,13-13,-13 13,14-13,-14 14,0-8,0-6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5-29T12:07:4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4917.09 6225.01,'7'0,"0"0,19 13,8 7,13-6,20-1,-7 7,-26-20,-14 0,-7 14,55-14,-42 13,-19-13,6 0,34 0,-13 0,13 0,-14 0,-19 0,6 0,27 0,7 0,-41 0,68 0,-68 0,-6 0,6 7,47-7,-46 0,66 13,-66-13,33 13,-41-13,8 0,-1 0,7 0,-6 14,6-14,-7 0,34 7,-33-7,33 0,-41 0,41 13,-33-13,19 13,1-13,13 7,-27-7,13 14,1-1,26 0,-13-6,7 6,20 1,-67-14,53 0,0 7,-53-7,20 0,-20 0,39 0,-12 0,-7 0,-7 0,-7 0,1 0,6 0,13 0,-6 0,7 0,-1 0,-19 0,-7 0,6 0,0 0,-13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4.xml"/><Relationship Id="rId6" Type="http://schemas.openxmlformats.org/officeDocument/2006/relationships/image" Target="../media/image32.png"/><Relationship Id="rId5" Type="http://schemas.openxmlformats.org/officeDocument/2006/relationships/customXml" Target="../ink/ink17.xml"/><Relationship Id="rId4" Type="http://schemas.openxmlformats.org/officeDocument/2006/relationships/image" Target="../media/image31.png"/><Relationship Id="rId3" Type="http://schemas.openxmlformats.org/officeDocument/2006/relationships/customXml" Target="../ink/ink16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customXml" Target="../ink/ink21.xml"/><Relationship Id="rId7" Type="http://schemas.openxmlformats.org/officeDocument/2006/relationships/image" Target="../media/image39.png"/><Relationship Id="rId6" Type="http://schemas.openxmlformats.org/officeDocument/2006/relationships/customXml" Target="../ink/ink20.xml"/><Relationship Id="rId5" Type="http://schemas.openxmlformats.org/officeDocument/2006/relationships/image" Target="../media/image38.png"/><Relationship Id="rId4" Type="http://schemas.openxmlformats.org/officeDocument/2006/relationships/customXml" Target="../ink/ink19.xml"/><Relationship Id="rId3" Type="http://schemas.openxmlformats.org/officeDocument/2006/relationships/image" Target="../media/image37.png"/><Relationship Id="rId2" Type="http://schemas.openxmlformats.org/officeDocument/2006/relationships/customXml" Target="../ink/ink18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5.xml"/><Relationship Id="rId16" Type="http://schemas.openxmlformats.org/officeDocument/2006/relationships/image" Target="../media/image44.png"/><Relationship Id="rId15" Type="http://schemas.openxmlformats.org/officeDocument/2006/relationships/customXml" Target="../ink/ink24.xml"/><Relationship Id="rId14" Type="http://schemas.openxmlformats.org/officeDocument/2006/relationships/image" Target="../media/image43.png"/><Relationship Id="rId13" Type="http://schemas.openxmlformats.org/officeDocument/2006/relationships/image" Target="../media/image42.png"/><Relationship Id="rId12" Type="http://schemas.openxmlformats.org/officeDocument/2006/relationships/customXml" Target="../ink/ink23.xml"/><Relationship Id="rId11" Type="http://schemas.openxmlformats.org/officeDocument/2006/relationships/image" Target="../media/image41.png"/><Relationship Id="rId10" Type="http://schemas.openxmlformats.org/officeDocument/2006/relationships/customXml" Target="../ink/ink22.xml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png"/><Relationship Id="rId2" Type="http://schemas.openxmlformats.org/officeDocument/2006/relationships/customXml" Target="../ink/ink25.xml"/><Relationship Id="rId1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2.png"/><Relationship Id="rId2" Type="http://schemas.openxmlformats.org/officeDocument/2006/relationships/customXml" Target="../ink/ink26.xml"/><Relationship Id="rId1" Type="http://schemas.openxmlformats.org/officeDocument/2006/relationships/image" Target="../media/image6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0.png"/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6.png"/><Relationship Id="rId7" Type="http://schemas.openxmlformats.org/officeDocument/2006/relationships/customXml" Target="../ink/ink29.xml"/><Relationship Id="rId6" Type="http://schemas.openxmlformats.org/officeDocument/2006/relationships/image" Target="../media/image85.png"/><Relationship Id="rId5" Type="http://schemas.openxmlformats.org/officeDocument/2006/relationships/customXml" Target="../ink/ink28.xml"/><Relationship Id="rId4" Type="http://schemas.openxmlformats.org/officeDocument/2006/relationships/image" Target="../media/image84.png"/><Relationship Id="rId3" Type="http://schemas.openxmlformats.org/officeDocument/2006/relationships/customXml" Target="../ink/ink27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customXml" Target="../ink/ink4.xml"/><Relationship Id="rId7" Type="http://schemas.openxmlformats.org/officeDocument/2006/relationships/image" Target="../media/image8.png"/><Relationship Id="rId6" Type="http://schemas.openxmlformats.org/officeDocument/2006/relationships/customXml" Target="../ink/ink3.xml"/><Relationship Id="rId5" Type="http://schemas.openxmlformats.org/officeDocument/2006/relationships/image" Target="../media/image7.png"/><Relationship Id="rId4" Type="http://schemas.openxmlformats.org/officeDocument/2006/relationships/customXml" Target="../ink/ink2.xml"/><Relationship Id="rId3" Type="http://schemas.openxmlformats.org/officeDocument/2006/relationships/image" Target="../media/image6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5.png"/><Relationship Id="rId20" Type="http://schemas.openxmlformats.org/officeDocument/2006/relationships/customXml" Target="../ink/ink10.xml"/><Relationship Id="rId2" Type="http://schemas.openxmlformats.org/officeDocument/2006/relationships/customXml" Target="../ink/ink1.xml"/><Relationship Id="rId19" Type="http://schemas.openxmlformats.org/officeDocument/2006/relationships/image" Target="../media/image14.png"/><Relationship Id="rId18" Type="http://schemas.openxmlformats.org/officeDocument/2006/relationships/customXml" Target="../ink/ink9.xml"/><Relationship Id="rId17" Type="http://schemas.openxmlformats.org/officeDocument/2006/relationships/image" Target="../media/image13.png"/><Relationship Id="rId16" Type="http://schemas.openxmlformats.org/officeDocument/2006/relationships/customXml" Target="../ink/ink8.xml"/><Relationship Id="rId15" Type="http://schemas.openxmlformats.org/officeDocument/2006/relationships/image" Target="../media/image12.png"/><Relationship Id="rId14" Type="http://schemas.openxmlformats.org/officeDocument/2006/relationships/customXml" Target="../ink/ink7.xml"/><Relationship Id="rId13" Type="http://schemas.openxmlformats.org/officeDocument/2006/relationships/image" Target="../media/image11.png"/><Relationship Id="rId12" Type="http://schemas.openxmlformats.org/officeDocument/2006/relationships/customXml" Target="../ink/ink6.xml"/><Relationship Id="rId11" Type="http://schemas.openxmlformats.org/officeDocument/2006/relationships/image" Target="../media/image10.png"/><Relationship Id="rId10" Type="http://schemas.openxmlformats.org/officeDocument/2006/relationships/customXml" Target="../ink/ink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customXml" Target="../ink/ink14.xml"/><Relationship Id="rId7" Type="http://schemas.openxmlformats.org/officeDocument/2006/relationships/image" Target="../media/image21.png"/><Relationship Id="rId6" Type="http://schemas.openxmlformats.org/officeDocument/2006/relationships/customXml" Target="../ink/ink13.xml"/><Relationship Id="rId5" Type="http://schemas.openxmlformats.org/officeDocument/2006/relationships/image" Target="../media/image20.png"/><Relationship Id="rId4" Type="http://schemas.openxmlformats.org/officeDocument/2006/relationships/customXml" Target="../ink/ink12.xml"/><Relationship Id="rId3" Type="http://schemas.openxmlformats.org/officeDocument/2006/relationships/image" Target="../media/image19.png"/><Relationship Id="rId2" Type="http://schemas.openxmlformats.org/officeDocument/2006/relationships/customXml" Target="../ink/ink1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10" Type="http://schemas.openxmlformats.org/officeDocument/2006/relationships/customXml" Target="../ink/ink15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网络编程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星空</a:t>
            </a:r>
            <a:endParaRPr lang="zh-CN" altLang="en-US"/>
          </a:p>
          <a:p>
            <a:r>
              <a:rPr lang="en-US" altLang="zh-CN"/>
              <a:t>2024.5.29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541780" y="1567180"/>
            <a:ext cx="350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填充一个</a:t>
            </a:r>
            <a:r>
              <a:rPr lang="zh-CN" altLang="en-US">
                <a:solidFill>
                  <a:srgbClr val="FF0000"/>
                </a:solidFill>
              </a:rPr>
              <a:t>网络地址</a:t>
            </a:r>
            <a:r>
              <a:rPr lang="zh-CN" altLang="en-US"/>
              <a:t>的步骤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3660" y="2436495"/>
            <a:ext cx="6267450" cy="29876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975" y="5475605"/>
            <a:ext cx="5197475" cy="463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网络编程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星空</a:t>
            </a:r>
            <a:endParaRPr lang="zh-CN" altLang="en-US"/>
          </a:p>
          <a:p>
            <a:r>
              <a:rPr lang="en-US" altLang="zh-CN"/>
              <a:t>2024.5.30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en-US" altLang="zh-CN"/>
              <a:t>  vs  </a:t>
            </a:r>
            <a:r>
              <a:rPr lang="zh-CN" altLang="en-US">
                <a:solidFill>
                  <a:srgbClr val="FF0000"/>
                </a:solidFill>
              </a:rPr>
              <a:t>域名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3965" y="3134995"/>
            <a:ext cx="4489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www.baidu.com</a:t>
            </a:r>
            <a:endParaRPr lang="en-US" altLang="zh-CN"/>
          </a:p>
          <a:p>
            <a:r>
              <a:rPr lang="en-US" altLang="zh-CN"/>
              <a:t>www.jd.com      </a:t>
            </a:r>
            <a:r>
              <a:rPr lang="en-US" altLang="zh-CN">
                <a:solidFill>
                  <a:srgbClr val="FF0000"/>
                </a:solidFill>
              </a:rPr>
              <a:t> 2013</a:t>
            </a:r>
            <a:r>
              <a:rPr lang="zh-CN" altLang="en-US">
                <a:solidFill>
                  <a:srgbClr val="FF0000"/>
                </a:solidFill>
              </a:rPr>
              <a:t>年</a:t>
            </a:r>
            <a:r>
              <a:rPr lang="en-US" altLang="zh-CN">
                <a:solidFill>
                  <a:srgbClr val="FF0000"/>
                </a:solidFill>
              </a:rPr>
              <a:t> 300</a:t>
            </a:r>
            <a:r>
              <a:rPr lang="zh-CN" altLang="en-US">
                <a:solidFill>
                  <a:srgbClr val="FF0000"/>
                </a:solidFill>
              </a:rPr>
              <a:t>万美刀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www.mi.com      </a:t>
            </a:r>
            <a:r>
              <a:rPr lang="en-US" altLang="zh-CN">
                <a:solidFill>
                  <a:srgbClr val="FF0000"/>
                </a:solidFill>
              </a:rPr>
              <a:t>2014</a:t>
            </a:r>
            <a:r>
              <a:rPr lang="zh-CN" altLang="en-US">
                <a:solidFill>
                  <a:srgbClr val="FF0000"/>
                </a:solidFill>
              </a:rPr>
              <a:t>年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360</a:t>
            </a:r>
            <a:r>
              <a:rPr lang="zh-CN" altLang="en-US">
                <a:solidFill>
                  <a:srgbClr val="FF0000"/>
                </a:solidFill>
              </a:rPr>
              <a:t>万美刀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8565" y="1716405"/>
            <a:ext cx="3923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IP</a:t>
            </a:r>
            <a:r>
              <a:rPr lang="zh-CN" altLang="en-US"/>
              <a:t>地址很容易忘记，不具备语义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81930" y="3428365"/>
            <a:ext cx="2189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360buy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171575" y="2406650"/>
            <a:ext cx="363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域名具有语义，方便记忆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63260" y="1484630"/>
            <a:ext cx="2321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DNS</a:t>
            </a:r>
            <a:r>
              <a:rPr lang="zh-CN" altLang="en-US"/>
              <a:t>：域名解析系统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8460" y="2466975"/>
            <a:ext cx="4689475" cy="12319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15480" y="1958975"/>
            <a:ext cx="144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/etc/hosts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gethostbyname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6655" y="1750695"/>
            <a:ext cx="7043420" cy="23583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32655" y="1443355"/>
            <a:ext cx="4931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域名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www.baidu.com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2135" y="2588895"/>
            <a:ext cx="2129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别名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98310" y="2823845"/>
            <a:ext cx="308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地址类型</a:t>
            </a:r>
            <a:r>
              <a:rPr lang="en-US" altLang="zh-CN"/>
              <a:t>  IPv4   IPv6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855210" y="3607435"/>
            <a:ext cx="336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网络字节序的</a:t>
            </a:r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90" y="4944110"/>
            <a:ext cx="6166485" cy="1186180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3194685" y="3586480"/>
            <a:ext cx="289560" cy="1652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723005" y="3122295"/>
            <a:ext cx="29845" cy="1848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2" name="墨迹 11"/>
              <p14:cNvContentPartPr/>
              <p14:nvPr/>
            </p14:nvContentPartPr>
            <p14:xfrm>
              <a:off x="2739390" y="2939415"/>
              <a:ext cx="1159510" cy="3492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2739390" y="2939415"/>
                <a:ext cx="1159510" cy="349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13" name="墨迹 12"/>
              <p14:cNvContentPartPr/>
              <p14:nvPr/>
            </p14:nvContentPartPr>
            <p14:xfrm>
              <a:off x="2713990" y="3599815"/>
              <a:ext cx="1159510" cy="4318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6"/>
            </p:blipFill>
            <p:spPr>
              <a:xfrm>
                <a:off x="2713990" y="3599815"/>
                <a:ext cx="1159510" cy="43180"/>
              </a:xfrm>
              <a:prstGeom prst="rect"/>
            </p:spPr>
          </p:pic>
        </mc:Fallback>
      </mc:AlternateContent>
      <p:graphicFrame>
        <p:nvGraphicFramePr>
          <p:cNvPr id="14" name="表格 13"/>
          <p:cNvGraphicFramePr/>
          <p:nvPr>
            <p:custDataLst>
              <p:tags r:id="rId7"/>
            </p:custDataLst>
          </p:nvPr>
        </p:nvGraphicFramePr>
        <p:xfrm>
          <a:off x="8409940" y="4629150"/>
          <a:ext cx="687070" cy="134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70"/>
              </a:tblGrid>
              <a:tr h="4489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89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894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9865360" y="4634230"/>
            <a:ext cx="1490980" cy="438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865360" y="5238750"/>
            <a:ext cx="1490980" cy="438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world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9865360" y="5804535"/>
            <a:ext cx="1490980" cy="438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wuhan 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758680" y="4100195"/>
            <a:ext cx="165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char * 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8949690" y="4796155"/>
            <a:ext cx="907415" cy="825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778750" y="4260215"/>
            <a:ext cx="160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char *    *p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9051925" y="5376545"/>
            <a:ext cx="907415" cy="825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9051925" y="5885815"/>
            <a:ext cx="907415" cy="825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4850" y="1312545"/>
            <a:ext cx="7108825" cy="41116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0" y="5175885"/>
            <a:ext cx="6083300" cy="1216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套接字通信流程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7995" y="1391285"/>
            <a:ext cx="6175375" cy="53886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75145" y="1170940"/>
            <a:ext cx="1099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server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5045" y="1294765"/>
            <a:ext cx="121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4"/>
                </a:solidFill>
              </a:rPr>
              <a:t>client</a:t>
            </a:r>
            <a:endParaRPr lang="en-US" altLang="zh-CN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socket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42035" y="2219960"/>
            <a:ext cx="7216140" cy="18014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5205" y="1597025"/>
            <a:ext cx="2576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创建一个</a:t>
            </a:r>
            <a:r>
              <a:rPr lang="zh-CN" altLang="en-US">
                <a:solidFill>
                  <a:schemeClr val="accent4"/>
                </a:solidFill>
              </a:rPr>
              <a:t>套接字</a:t>
            </a:r>
            <a:endParaRPr lang="zh-CN" altLang="en-US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3740785" y="3228975"/>
              <a:ext cx="34925" cy="952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3740785" y="3228975"/>
                <a:ext cx="34925" cy="952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2139315" y="2931160"/>
              <a:ext cx="1005840" cy="323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2139315" y="2931160"/>
                <a:ext cx="100584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8" name="墨迹 7"/>
              <p14:cNvContentPartPr/>
              <p14:nvPr/>
            </p14:nvContentPartPr>
            <p14:xfrm>
              <a:off x="4256405" y="2961005"/>
              <a:ext cx="958850" cy="31559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7"/>
            </p:blipFill>
            <p:spPr>
              <a:xfrm>
                <a:off x="4256405" y="2961005"/>
                <a:ext cx="958850" cy="3155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9" name="墨迹 8"/>
              <p14:cNvContentPartPr/>
              <p14:nvPr/>
            </p14:nvContentPartPr>
            <p14:xfrm>
              <a:off x="2590800" y="2547620"/>
              <a:ext cx="686435" cy="43497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9"/>
            </p:blipFill>
            <p:spPr>
              <a:xfrm>
                <a:off x="2590800" y="2547620"/>
                <a:ext cx="686435" cy="4349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0" name="墨迹 9"/>
              <p14:cNvContentPartPr/>
              <p14:nvPr/>
            </p14:nvContentPartPr>
            <p14:xfrm>
              <a:off x="2134870" y="3540125"/>
              <a:ext cx="1103630" cy="3873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1"/>
            </p:blipFill>
            <p:spPr>
              <a:xfrm>
                <a:off x="2134870" y="3540125"/>
                <a:ext cx="1103630" cy="387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1" name="墨迹 10"/>
              <p14:cNvContentPartPr/>
              <p14:nvPr/>
            </p14:nvContentPartPr>
            <p14:xfrm>
              <a:off x="4528820" y="3514725"/>
              <a:ext cx="1022985" cy="2603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3"/>
            </p:blipFill>
            <p:spPr>
              <a:xfrm>
                <a:off x="4528820" y="3514725"/>
                <a:ext cx="1022985" cy="26035"/>
              </a:xfrm>
              <a:prstGeom prst="rect"/>
            </p:spPr>
          </p:pic>
        </mc:Fallback>
      </mc:AlternateContent>
      <p:sp>
        <p:nvSpPr>
          <p:cNvPr id="12" name="文本框 11"/>
          <p:cNvSpPr txBox="1"/>
          <p:nvPr/>
        </p:nvSpPr>
        <p:spPr>
          <a:xfrm>
            <a:off x="1269365" y="4076065"/>
            <a:ext cx="3535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3  </a:t>
            </a:r>
            <a:r>
              <a:rPr lang="zh-CN" altLang="en-US"/>
              <a:t>一般直接指定为</a:t>
            </a:r>
            <a:r>
              <a:rPr lang="en-US" altLang="zh-CN"/>
              <a:t>0 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5205" y="5311140"/>
            <a:ext cx="5299075" cy="10445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77570" y="4859655"/>
            <a:ext cx="447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$ </a:t>
            </a:r>
            <a:r>
              <a:rPr lang="en-US" altLang="zh-CN">
                <a:solidFill>
                  <a:schemeClr val="accent4"/>
                </a:solidFill>
              </a:rPr>
              <a:t>man 7 ip</a:t>
            </a:r>
            <a:endParaRPr lang="en-US" altLang="zh-CN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墨迹 14"/>
              <p14:cNvContentPartPr/>
              <p14:nvPr/>
            </p14:nvContentPartPr>
            <p14:xfrm>
              <a:off x="1397635" y="5942330"/>
              <a:ext cx="311785" cy="167005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6"/>
            </p:blipFill>
            <p:spPr>
              <a:xfrm>
                <a:off x="1397635" y="5942330"/>
                <a:ext cx="311785" cy="167005"/>
              </a:xfrm>
              <a:prstGeom prst="rect"/>
            </p:spPr>
          </p:pic>
        </mc:Fallback>
      </mc:AlternateContent>
      <p:sp>
        <p:nvSpPr>
          <p:cNvPr id="16" name="文本框 15"/>
          <p:cNvSpPr txBox="1"/>
          <p:nvPr/>
        </p:nvSpPr>
        <p:spPr>
          <a:xfrm>
            <a:off x="4775200" y="4165600"/>
            <a:ext cx="46888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返回值：</a:t>
            </a:r>
            <a:r>
              <a:rPr lang="en-US" altLang="zh-CN"/>
              <a:t>   </a:t>
            </a:r>
            <a:endParaRPr lang="en-US" altLang="zh-CN"/>
          </a:p>
          <a:p>
            <a:r>
              <a:rPr lang="zh-CN" altLang="en-US"/>
              <a:t>成功</a:t>
            </a: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大于</a:t>
            </a:r>
            <a:r>
              <a:rPr lang="en-US" altLang="zh-CN">
                <a:solidFill>
                  <a:srgbClr val="FF0000"/>
                </a:solidFill>
              </a:rPr>
              <a:t>0 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一个文件描述</a:t>
            </a:r>
            <a:endParaRPr lang="zh-CN" altLang="en-US">
              <a:sym typeface="+mn-ea"/>
            </a:endParaRPr>
          </a:p>
          <a:p>
            <a:r>
              <a:rPr lang="zh-CN" altLang="en-US"/>
              <a:t>失败</a:t>
            </a:r>
            <a:r>
              <a:rPr lang="en-US" altLang="zh-CN"/>
              <a:t>    </a:t>
            </a:r>
            <a:r>
              <a:rPr lang="zh-CN" altLang="en-US"/>
              <a:t>小于</a:t>
            </a:r>
            <a:r>
              <a:rPr lang="en-US" altLang="zh-CN"/>
              <a:t>0 </a:t>
            </a:r>
            <a:r>
              <a:rPr lang="zh-CN" altLang="en-US"/>
              <a:t>（</a:t>
            </a:r>
            <a:r>
              <a:rPr lang="en-US" altLang="zh-CN"/>
              <a:t>-1</a:t>
            </a:r>
            <a:r>
              <a:rPr lang="zh-CN" altLang="en-US"/>
              <a:t>）</a:t>
            </a:r>
            <a:r>
              <a:rPr lang="en-US" altLang="zh-CN"/>
              <a:t>   </a:t>
            </a:r>
            <a:r>
              <a:rPr lang="zh-CN" altLang="en-US"/>
              <a:t>没有得到套接字</a:t>
            </a:r>
            <a:endParaRPr lang="zh-CN" altLang="en-US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053455" y="561975"/>
            <a:ext cx="456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UNIX</a:t>
            </a:r>
            <a:r>
              <a:rPr lang="zh-CN" altLang="en-US"/>
              <a:t>哲学：</a:t>
            </a:r>
            <a:r>
              <a:rPr lang="en-US" altLang="zh-CN"/>
              <a:t>  </a:t>
            </a:r>
            <a:r>
              <a:rPr lang="zh-CN" altLang="en-US">
                <a:solidFill>
                  <a:srgbClr val="FF0000"/>
                </a:solidFill>
              </a:rPr>
              <a:t>一切皆文件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    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抽象思想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47485" y="1621155"/>
            <a:ext cx="1873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用户态</a:t>
            </a:r>
            <a:r>
              <a:rPr lang="en-US" altLang="zh-CN"/>
              <a:t>  </a:t>
            </a:r>
            <a:r>
              <a:rPr lang="en-US" altLang="zh-CN">
                <a:solidFill>
                  <a:srgbClr val="FF0000"/>
                </a:solidFill>
              </a:rPr>
              <a:t>fd 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418320" y="1531620"/>
            <a:ext cx="1891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内核态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>
                <a:solidFill>
                  <a:srgbClr val="FF0000"/>
                </a:solidFill>
              </a:rPr>
              <a:t>数据结构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173595" y="1021715"/>
            <a:ext cx="1213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KEY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341485" y="1043305"/>
            <a:ext cx="1179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VALUE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8485505" y="1000760"/>
            <a:ext cx="3810" cy="13074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23" name="表格 22"/>
          <p:cNvGraphicFramePr/>
          <p:nvPr>
            <p:custDataLst>
              <p:tags r:id="rId17"/>
            </p:custDataLst>
          </p:nvPr>
        </p:nvGraphicFramePr>
        <p:xfrm>
          <a:off x="8914130" y="2547620"/>
          <a:ext cx="23393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890"/>
                <a:gridCol w="389890"/>
                <a:gridCol w="389890"/>
                <a:gridCol w="389890"/>
                <a:gridCol w="389890"/>
                <a:gridCol w="3898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示意图</a:t>
            </a:r>
            <a:endParaRPr lang="zh-CN" altLang="en-US"/>
          </a:p>
        </p:txBody>
      </p:sp>
      <p:sp>
        <p:nvSpPr>
          <p:cNvPr id="4" name="圆柱形 3"/>
          <p:cNvSpPr/>
          <p:nvPr/>
        </p:nvSpPr>
        <p:spPr>
          <a:xfrm rot="5400000">
            <a:off x="5608955" y="217170"/>
            <a:ext cx="914400" cy="6561455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80490" y="241681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740900" y="237363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主机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2240915" y="3255645"/>
            <a:ext cx="7709535" cy="558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2240915" y="3648075"/>
            <a:ext cx="7578090" cy="850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443355" y="3312160"/>
            <a:ext cx="507365" cy="438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257155" y="3162300"/>
            <a:ext cx="507365" cy="4387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9755" y="2864485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4"/>
                </a:solidFill>
              </a:rPr>
              <a:t>水龙头</a:t>
            </a:r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05795" y="2672715"/>
            <a:ext cx="1047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水龙头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20370" y="3465830"/>
            <a:ext cx="1022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socket1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948670" y="3465830"/>
            <a:ext cx="1064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socket2</a:t>
            </a:r>
            <a:endParaRPr lang="en-US" altLang="zh-CN"/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288925" y="4377055"/>
            <a:ext cx="11459210" cy="4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023475" y="1491615"/>
            <a:ext cx="1465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用户态空间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664825" y="5167630"/>
            <a:ext cx="134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内核态空间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627505" y="4758690"/>
            <a:ext cx="1360805" cy="3816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发送缓冲区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781685" y="5447030"/>
            <a:ext cx="1459865" cy="3943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接收缓冲区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216265" y="4803140"/>
            <a:ext cx="1435100" cy="4686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接收缓冲区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811895" y="5569585"/>
            <a:ext cx="1445260" cy="5429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发送缓冲区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1781175" y="3771265"/>
            <a:ext cx="351155" cy="9874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8" idx="3"/>
          </p:cNvCxnSpPr>
          <p:nvPr/>
        </p:nvCxnSpPr>
        <p:spPr>
          <a:xfrm>
            <a:off x="2988310" y="4949825"/>
            <a:ext cx="5189855" cy="241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1"/>
          </p:cNvCxnSpPr>
          <p:nvPr/>
        </p:nvCxnSpPr>
        <p:spPr>
          <a:xfrm flipH="1" flipV="1">
            <a:off x="2264410" y="5680710"/>
            <a:ext cx="6547485" cy="1606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H="1">
            <a:off x="9947910" y="3626485"/>
            <a:ext cx="640715" cy="1905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048385" y="3771265"/>
            <a:ext cx="473710" cy="1597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V="1">
            <a:off x="9438640" y="3643630"/>
            <a:ext cx="812165" cy="1128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709795" y="1549400"/>
            <a:ext cx="253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</a:t>
            </a:r>
            <a:r>
              <a:rPr lang="en-US" altLang="zh-CN"/>
              <a:t>TCP</a:t>
            </a:r>
            <a:r>
              <a:rPr lang="zh-CN" altLang="en-US"/>
              <a:t>连接的通信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bind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6970" y="1959610"/>
            <a:ext cx="6515735" cy="889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46200" y="1443990"/>
            <a:ext cx="6031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将一个</a:t>
            </a:r>
            <a:r>
              <a:rPr lang="zh-CN" altLang="en-US">
                <a:solidFill>
                  <a:srgbClr val="FF0000"/>
                </a:solidFill>
              </a:rPr>
              <a:t>套接字</a:t>
            </a:r>
            <a:r>
              <a:rPr lang="zh-CN" altLang="en-US"/>
              <a:t>与</a:t>
            </a:r>
            <a:r>
              <a:rPr lang="zh-CN" altLang="en-US">
                <a:solidFill>
                  <a:srgbClr val="FF0000"/>
                </a:solidFill>
              </a:rPr>
              <a:t>网络地址</a:t>
            </a:r>
            <a:r>
              <a:rPr lang="zh-CN" altLang="en-US"/>
              <a:t>进行绑定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58875" y="3100705"/>
            <a:ext cx="604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1:  sockfd    </a:t>
            </a:r>
            <a:r>
              <a:rPr lang="zh-CN" altLang="en-US"/>
              <a:t>指定一个套接字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7285" y="3739515"/>
            <a:ext cx="736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/>
              <a:t>addr    </a:t>
            </a:r>
            <a:r>
              <a:rPr lang="zh-CN" altLang="en-US"/>
              <a:t>通用的</a:t>
            </a:r>
            <a:r>
              <a:rPr lang="en-US" altLang="zh-CN"/>
              <a:t>sockaddr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实际绑定时，会使用</a:t>
            </a:r>
            <a:r>
              <a:rPr lang="en-US" altLang="zh-CN">
                <a:solidFill>
                  <a:srgbClr val="FF0000"/>
                </a:solidFill>
              </a:rPr>
              <a:t>struct sockaddr_in 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92530" y="4331970"/>
            <a:ext cx="5549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 addrlen   </a:t>
            </a:r>
            <a:r>
              <a:rPr lang="zh-CN" altLang="en-US"/>
              <a:t>其值就是</a:t>
            </a:r>
            <a:r>
              <a:rPr lang="en-US" altLang="zh-CN">
                <a:solidFill>
                  <a:srgbClr val="FF0000"/>
                </a:solidFill>
              </a:rPr>
              <a:t>sizeof(struct sockaddr_in)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1575" y="5017770"/>
            <a:ext cx="7837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返回值：</a:t>
            </a:r>
            <a:r>
              <a:rPr lang="en-US" altLang="zh-CN"/>
              <a:t> </a:t>
            </a:r>
            <a:endParaRPr lang="en-US" altLang="zh-CN"/>
          </a:p>
          <a:p>
            <a:pPr indent="457200"/>
            <a:r>
              <a:rPr lang="zh-CN" altLang="en-US"/>
              <a:t>成功</a:t>
            </a:r>
            <a:r>
              <a:rPr lang="en-US" altLang="zh-CN"/>
              <a:t>  </a:t>
            </a:r>
            <a:r>
              <a:rPr lang="zh-CN" altLang="en-US"/>
              <a:t>返回</a:t>
            </a:r>
            <a:r>
              <a:rPr lang="en-US" altLang="zh-CN"/>
              <a:t>0</a:t>
            </a:r>
            <a:endParaRPr lang="en-US" altLang="zh-CN"/>
          </a:p>
          <a:p>
            <a:pPr indent="457200"/>
            <a:r>
              <a:rPr lang="zh-CN" altLang="en-US"/>
              <a:t>失败</a:t>
            </a:r>
            <a:r>
              <a:rPr lang="en-US" altLang="zh-CN"/>
              <a:t>  </a:t>
            </a:r>
            <a:r>
              <a:rPr lang="zh-CN" altLang="en-US"/>
              <a:t>返回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同时还会指定一个</a:t>
            </a:r>
            <a:r>
              <a:rPr lang="en-US" altLang="zh-CN">
                <a:solidFill>
                  <a:srgbClr val="FF0000"/>
                </a:solidFill>
              </a:rPr>
              <a:t>errno (</a:t>
            </a:r>
            <a:r>
              <a:rPr lang="zh-CN" altLang="en-US">
                <a:solidFill>
                  <a:srgbClr val="FF0000"/>
                </a:solidFill>
              </a:rPr>
              <a:t>全局变量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86370" y="1030605"/>
            <a:ext cx="37223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该函数</a:t>
            </a:r>
            <a:r>
              <a:rPr lang="zh-CN" altLang="en-US">
                <a:solidFill>
                  <a:srgbClr val="FF0000"/>
                </a:solidFill>
              </a:rPr>
              <a:t>只有服务器端需要进行调用</a:t>
            </a:r>
            <a:r>
              <a:rPr lang="zh-CN" altLang="en-US"/>
              <a:t>，因为服务器需要将自己的网络地址</a:t>
            </a:r>
            <a:r>
              <a:rPr lang="zh-CN" altLang="en-US">
                <a:solidFill>
                  <a:srgbClr val="FF0000"/>
                </a:solidFill>
              </a:rPr>
              <a:t>暴露给客户端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  <a:p>
            <a:r>
              <a:rPr lang="zh-CN" altLang="en-US"/>
              <a:t>服务器特点：被动等待请求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客户端不需要使用</a:t>
            </a:r>
            <a:r>
              <a:rPr lang="en-US" altLang="zh-CN"/>
              <a:t>bind</a:t>
            </a:r>
            <a:r>
              <a:rPr lang="zh-CN" altLang="en-US"/>
              <a:t>，</a:t>
            </a:r>
            <a:r>
              <a:rPr lang="zh-CN" altLang="en-US">
                <a:solidFill>
                  <a:srgbClr val="FF0000"/>
                </a:solidFill>
              </a:rPr>
              <a:t>操作系统会自动进行分配一个网络地址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413115" y="481330"/>
            <a:ext cx="2653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10086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listen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2180" y="1792605"/>
            <a:ext cx="4768215" cy="532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82015" y="2602230"/>
            <a:ext cx="4352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1 sockfd   </a:t>
            </a:r>
            <a:r>
              <a:rPr lang="zh-CN" altLang="en-US"/>
              <a:t>监听某一个套接字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2015" y="3298825"/>
            <a:ext cx="4161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2 </a:t>
            </a:r>
            <a:r>
              <a:rPr lang="zh-CN" altLang="en-US"/>
              <a:t>是一个长度</a:t>
            </a:r>
            <a:r>
              <a:rPr lang="en-US" altLang="zh-CN"/>
              <a:t>  </a:t>
            </a:r>
            <a:r>
              <a:rPr lang="zh-CN" altLang="en-US"/>
              <a:t>监听的连接的个数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790" y="2602230"/>
            <a:ext cx="6681470" cy="32461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83655" y="1347470"/>
            <a:ext cx="3705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listen</a:t>
            </a:r>
            <a:r>
              <a:rPr lang="zh-CN" altLang="en-US"/>
              <a:t>在内核会对应两个队列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半连接队列</a:t>
            </a:r>
            <a:r>
              <a:rPr lang="en-US" altLang="zh-CN"/>
              <a:t> </a:t>
            </a:r>
            <a:r>
              <a:rPr lang="zh-CN" altLang="en-US"/>
              <a:t>（两次握手完成）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全连接队列</a:t>
            </a:r>
            <a:r>
              <a:rPr lang="en-US" altLang="zh-CN"/>
              <a:t> </a:t>
            </a:r>
            <a:r>
              <a:rPr lang="zh-CN" altLang="en-US"/>
              <a:t>（三次握手完成）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201420" y="3732530"/>
            <a:ext cx="4033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SYN</a:t>
            </a:r>
            <a:r>
              <a:rPr lang="zh-CN" altLang="en-US"/>
              <a:t>队列</a:t>
            </a:r>
            <a:r>
              <a:rPr lang="en-US" altLang="zh-CN"/>
              <a:t> + ACCEPT</a:t>
            </a:r>
            <a:r>
              <a:rPr lang="zh-CN" altLang="en-US"/>
              <a:t>队列的长度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78510" y="5450205"/>
            <a:ext cx="42652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在实际工作中，如果考虑大并发的情况，可以将</a:t>
            </a:r>
            <a:r>
              <a:rPr lang="en-US" altLang="zh-CN"/>
              <a:t>backlog</a:t>
            </a:r>
            <a:r>
              <a:rPr lang="zh-CN" altLang="en-US"/>
              <a:t>设置为</a:t>
            </a:r>
            <a:r>
              <a:rPr lang="en-US" altLang="zh-CN">
                <a:solidFill>
                  <a:srgbClr val="FF0000"/>
                </a:solidFill>
              </a:rPr>
              <a:t>1W</a:t>
            </a:r>
            <a:r>
              <a:rPr lang="zh-CN" altLang="en-US">
                <a:solidFill>
                  <a:srgbClr val="FF0000"/>
                </a:solidFill>
              </a:rPr>
              <a:t>以上的值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82015" y="4516120"/>
            <a:ext cx="3359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实际能建立连接的个数是：</a:t>
            </a:r>
            <a:r>
              <a:rPr lang="en-US" altLang="zh-CN"/>
              <a:t> </a:t>
            </a:r>
            <a:r>
              <a:rPr lang="en-US" altLang="zh-CN" b="1">
                <a:solidFill>
                  <a:srgbClr val="FF0000"/>
                </a:solidFill>
              </a:rPr>
              <a:t>backlog + 1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要学习的知识点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计算机网络概述（了解）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协议（</a:t>
            </a:r>
            <a:r>
              <a:rPr lang="zh-CN" altLang="en-US">
                <a:solidFill>
                  <a:srgbClr val="FF0000"/>
                </a:solidFill>
              </a:rPr>
              <a:t>重难点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Socket</a:t>
            </a:r>
            <a:r>
              <a:rPr lang="zh-CN" altLang="en-US"/>
              <a:t>编程（</a:t>
            </a:r>
            <a:r>
              <a:rPr lang="zh-CN" altLang="en-US">
                <a:solidFill>
                  <a:srgbClr val="FF0000"/>
                </a:solidFill>
              </a:rPr>
              <a:t>重点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IO</a:t>
            </a:r>
            <a:r>
              <a:rPr lang="zh-CN" altLang="en-US"/>
              <a:t>多路复用机制（</a:t>
            </a:r>
            <a:r>
              <a:rPr lang="zh-CN" altLang="en-US">
                <a:solidFill>
                  <a:srgbClr val="FF0000"/>
                </a:solidFill>
              </a:rPr>
              <a:t>重难点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select</a:t>
            </a:r>
            <a:endParaRPr lang="en-US" altLang="zh-CN"/>
          </a:p>
          <a:p>
            <a:pPr lvl="1"/>
            <a:r>
              <a:rPr lang="en-US" altLang="zh-CN"/>
              <a:t>epoll</a:t>
            </a:r>
            <a:endParaRPr lang="en-US" altLang="zh-CN"/>
          </a:p>
          <a:p>
            <a:pPr lvl="1"/>
            <a:r>
              <a:rPr lang="zh-CN" altLang="en-US"/>
              <a:t>两者的对比</a:t>
            </a:r>
            <a:endParaRPr lang="zh-CN" altLang="en-US"/>
          </a:p>
          <a:p>
            <a:pPr lvl="0"/>
            <a:r>
              <a:rPr lang="en-US" altLang="zh-CN"/>
              <a:t>HTTP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08675" y="626745"/>
            <a:ext cx="42519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参考书籍：</a:t>
            </a:r>
            <a:endParaRPr lang="zh-CN" altLang="en-US"/>
          </a:p>
          <a:p>
            <a:r>
              <a:rPr lang="en-US" altLang="zh-CN">
                <a:solidFill>
                  <a:srgbClr val="FF0000"/>
                </a:solidFill>
              </a:rPr>
              <a:t>TCP/IP</a:t>
            </a:r>
            <a:r>
              <a:rPr lang="zh-CN" altLang="en-US">
                <a:solidFill>
                  <a:srgbClr val="FF0000"/>
                </a:solidFill>
              </a:rPr>
              <a:t>协议卷一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rgbClr val="FF0000"/>
                </a:solidFill>
              </a:rPr>
              <a:t>偏理论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UNP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Unix</a:t>
            </a:r>
            <a:r>
              <a:rPr lang="zh-CN" altLang="en-US">
                <a:solidFill>
                  <a:srgbClr val="FF0000"/>
                </a:solidFill>
              </a:rPr>
              <a:t>网络编程）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偏接口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TCP IP</a:t>
            </a:r>
            <a:r>
              <a:rPr lang="zh-CN" altLang="en-US">
                <a:solidFill>
                  <a:srgbClr val="FF0000"/>
                </a:solidFill>
              </a:rPr>
              <a:t>网络编程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有很丰富的图例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463530" y="1231265"/>
            <a:ext cx="106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查字典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463530" y="1899920"/>
            <a:ext cx="9410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千万不要从头到尾看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connect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5180" y="1969770"/>
            <a:ext cx="9270365" cy="6153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6020" y="1506855"/>
            <a:ext cx="5592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</a:t>
            </a:r>
            <a:r>
              <a:rPr lang="en-US" altLang="zh-CN"/>
              <a:t> </a:t>
            </a:r>
            <a:r>
              <a:rPr lang="zh-CN" altLang="en-US"/>
              <a:t>客户端要发送建立连接的请求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76020" y="2908935"/>
            <a:ext cx="3926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1  sockfd   </a:t>
            </a:r>
            <a:r>
              <a:rPr lang="zh-CN" altLang="en-US"/>
              <a:t>客户端的套接字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256665" y="3543935"/>
            <a:ext cx="6061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2  addr   </a:t>
            </a:r>
            <a:r>
              <a:rPr lang="zh-CN" altLang="en-US"/>
              <a:t>指定</a:t>
            </a:r>
            <a:r>
              <a:rPr lang="zh-CN" altLang="en-US">
                <a:solidFill>
                  <a:srgbClr val="FF0000"/>
                </a:solidFill>
              </a:rPr>
              <a:t>服务器的网络地址（</a:t>
            </a:r>
            <a:r>
              <a:rPr lang="en-US" altLang="zh-CN">
                <a:solidFill>
                  <a:srgbClr val="FF0000"/>
                </a:solidFill>
              </a:rPr>
              <a:t>10086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56665" y="4089400"/>
            <a:ext cx="6337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3  addrlen  </a:t>
            </a:r>
            <a:r>
              <a:rPr lang="zh-CN" altLang="en-US"/>
              <a:t>网络地址的长度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99185" y="4871085"/>
            <a:ext cx="78378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返回值：</a:t>
            </a:r>
            <a:r>
              <a:rPr lang="en-US" altLang="zh-CN"/>
              <a:t> </a:t>
            </a:r>
            <a:endParaRPr lang="en-US" altLang="zh-CN"/>
          </a:p>
          <a:p>
            <a:pPr indent="457200"/>
            <a:r>
              <a:rPr lang="zh-CN" altLang="en-US"/>
              <a:t>成功</a:t>
            </a:r>
            <a:r>
              <a:rPr lang="en-US" altLang="zh-CN"/>
              <a:t>  </a:t>
            </a:r>
            <a:r>
              <a:rPr lang="zh-CN" altLang="en-US"/>
              <a:t>返回</a:t>
            </a:r>
            <a:r>
              <a:rPr lang="en-US" altLang="zh-CN"/>
              <a:t>0</a:t>
            </a:r>
            <a:endParaRPr lang="en-US" altLang="zh-CN"/>
          </a:p>
          <a:p>
            <a:pPr indent="457200"/>
            <a:r>
              <a:rPr lang="zh-CN" altLang="en-US"/>
              <a:t>失败</a:t>
            </a:r>
            <a:r>
              <a:rPr lang="en-US" altLang="zh-CN"/>
              <a:t>  </a:t>
            </a:r>
            <a:r>
              <a:rPr lang="zh-CN" altLang="en-US"/>
              <a:t>返回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同时还会指定一个</a:t>
            </a:r>
            <a:r>
              <a:rPr lang="en-US" altLang="zh-CN">
                <a:solidFill>
                  <a:srgbClr val="FF0000"/>
                </a:solidFill>
              </a:rPr>
              <a:t>errno (</a:t>
            </a:r>
            <a:r>
              <a:rPr lang="zh-CN" altLang="en-US">
                <a:solidFill>
                  <a:srgbClr val="FF0000"/>
                </a:solidFill>
              </a:rPr>
              <a:t>全局变量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服务器示例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1563370"/>
            <a:ext cx="6028055" cy="4646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5" y="5872480"/>
            <a:ext cx="9315450" cy="6413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客户端示例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410" y="1486535"/>
            <a:ext cx="6499225" cy="3962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455" y="2317115"/>
            <a:ext cx="4730750" cy="52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40" y="5593715"/>
            <a:ext cx="8988425" cy="8191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服务器可以接收多个客户端的连接请求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10715"/>
            <a:ext cx="8928100" cy="1250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3929380"/>
            <a:ext cx="9385300" cy="12477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7750" y="3437255"/>
            <a:ext cx="7833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当客户端主动断开链接时，会进入到</a:t>
            </a:r>
            <a:r>
              <a:rPr lang="en-US" altLang="zh-CN"/>
              <a:t>TIME_WAIT</a:t>
            </a:r>
            <a:r>
              <a:rPr lang="zh-CN" altLang="en-US"/>
              <a:t>状态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listen</a:t>
            </a:r>
            <a:r>
              <a:rPr lang="zh-CN" altLang="en-US"/>
              <a:t>函数的第二个参数对连接的影响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885" y="3848735"/>
            <a:ext cx="9750425" cy="1555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45" y="2142490"/>
            <a:ext cx="4323715" cy="7575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05070" y="1826895"/>
            <a:ext cx="56515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当服务器修改了</a:t>
            </a:r>
            <a:r>
              <a:rPr lang="en-US" altLang="zh-CN"/>
              <a:t>listen</a:t>
            </a:r>
            <a:r>
              <a:rPr lang="zh-CN" altLang="en-US"/>
              <a:t>函数第二个参数</a:t>
            </a:r>
            <a:r>
              <a:rPr lang="en-US" altLang="zh-CN"/>
              <a:t>backlog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之后，在测试时发现有两个连接是可以正常建立；而第三个连接无法完成三次握手。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此时服务器端无法处理第</a:t>
            </a:r>
            <a:r>
              <a:rPr lang="zh-CN" altLang="en-US">
                <a:solidFill>
                  <a:srgbClr val="FF0000"/>
                </a:solidFill>
              </a:rPr>
              <a:t>三个连接的请求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accept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60550"/>
            <a:ext cx="7378700" cy="5822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05205" y="3134995"/>
            <a:ext cx="7326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1  sockfd   </a:t>
            </a:r>
            <a:r>
              <a:rPr lang="zh-CN" altLang="en-US"/>
              <a:t>指定监听的套接字</a:t>
            </a:r>
            <a:r>
              <a:rPr lang="en-US" altLang="zh-CN">
                <a:solidFill>
                  <a:srgbClr val="FF0000"/>
                </a:solidFill>
              </a:rPr>
              <a:t>listenfd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35050" y="3730625"/>
            <a:ext cx="825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2   addr  </a:t>
            </a:r>
            <a:r>
              <a:rPr lang="zh-CN" altLang="en-US"/>
              <a:t>传入传出参数，存放</a:t>
            </a:r>
            <a:r>
              <a:rPr lang="zh-CN" altLang="en-US">
                <a:solidFill>
                  <a:srgbClr val="FF0000"/>
                </a:solidFill>
              </a:rPr>
              <a:t>客户端的网络地址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5050" y="4326255"/>
            <a:ext cx="5201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3  addrlen addr</a:t>
            </a:r>
            <a:r>
              <a:rPr lang="zh-CN" altLang="en-US"/>
              <a:t>长度信息</a:t>
            </a:r>
            <a:r>
              <a:rPr lang="en-US" altLang="zh-CN"/>
              <a:t> </a:t>
            </a:r>
            <a:r>
              <a:rPr lang="zh-CN" altLang="en-US"/>
              <a:t>，传入传出参数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24395" y="3599180"/>
            <a:ext cx="37998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假设不需要知道客户端的网络地址，可以将参数</a:t>
            </a:r>
            <a:r>
              <a:rPr lang="en-US" altLang="zh-CN"/>
              <a:t>2</a:t>
            </a:r>
            <a:r>
              <a:rPr lang="zh-CN" altLang="en-US"/>
              <a:t>和</a:t>
            </a:r>
            <a:r>
              <a:rPr lang="en-US" altLang="zh-CN"/>
              <a:t>3 </a:t>
            </a:r>
            <a:r>
              <a:rPr lang="zh-CN" altLang="en-US"/>
              <a:t>直接设置为</a:t>
            </a:r>
            <a:r>
              <a:rPr lang="en-US" altLang="zh-CN"/>
              <a:t>NULL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32715" y="4973955"/>
            <a:ext cx="105975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返回值：</a:t>
            </a:r>
            <a:endParaRPr lang="zh-CN" altLang="en-US"/>
          </a:p>
          <a:p>
            <a:pPr indent="457200"/>
            <a:r>
              <a:rPr lang="zh-CN" altLang="en-US"/>
              <a:t>成功</a:t>
            </a:r>
            <a:r>
              <a:rPr lang="en-US" altLang="zh-CN"/>
              <a:t>  </a:t>
            </a:r>
            <a:r>
              <a:rPr lang="zh-CN" altLang="en-US">
                <a:solidFill>
                  <a:srgbClr val="FF0000"/>
                </a:solidFill>
              </a:rPr>
              <a:t>返回的是一个大于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的值，代表的也是一个套接字</a:t>
            </a:r>
            <a:r>
              <a:rPr lang="en-US" altLang="zh-CN" b="1">
                <a:solidFill>
                  <a:srgbClr val="FF0000"/>
                </a:solidFill>
              </a:rPr>
              <a:t>peerfd</a:t>
            </a:r>
            <a:r>
              <a:rPr lang="zh-CN" altLang="en-US" b="1">
                <a:solidFill>
                  <a:srgbClr val="FF0000"/>
                </a:solidFill>
              </a:rPr>
              <a:t>，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endParaRPr lang="en-US" altLang="zh-CN" b="1">
              <a:solidFill>
                <a:srgbClr val="FF0000"/>
              </a:solidFill>
            </a:endParaRPr>
          </a:p>
          <a:p>
            <a:pPr indent="457200"/>
            <a:r>
              <a:rPr lang="en-US" altLang="zh-CN" b="1">
                <a:solidFill>
                  <a:srgbClr val="FF0000"/>
                </a:solidFill>
              </a:rPr>
              <a:t>           </a:t>
            </a:r>
            <a:r>
              <a:rPr lang="zh-CN" altLang="en-US" b="1">
                <a:solidFill>
                  <a:srgbClr val="FF0000"/>
                </a:solidFill>
              </a:rPr>
              <a:t>其作用是用来与客户端进行数据的接收和发送的</a:t>
            </a:r>
            <a:endParaRPr lang="zh-CN" altLang="en-US">
              <a:solidFill>
                <a:srgbClr val="FF0000"/>
              </a:solidFill>
            </a:endParaRPr>
          </a:p>
          <a:p>
            <a:pPr indent="457200"/>
            <a:r>
              <a:rPr lang="zh-CN" altLang="en-US"/>
              <a:t>失败</a:t>
            </a:r>
            <a:r>
              <a:rPr lang="en-US" altLang="zh-CN"/>
              <a:t>  </a:t>
            </a:r>
            <a:r>
              <a:rPr lang="zh-CN" altLang="en-US"/>
              <a:t>返回</a:t>
            </a:r>
            <a:r>
              <a:rPr lang="en-US" altLang="zh-CN"/>
              <a:t>-1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并且会设置</a:t>
            </a:r>
            <a:r>
              <a:rPr lang="en-US" altLang="zh-CN"/>
              <a:t>errno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699375" y="4559300"/>
            <a:ext cx="3654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两类套接字：</a:t>
            </a:r>
            <a:r>
              <a:rPr lang="en-US" altLang="zh-CN"/>
              <a:t>listenfd </a:t>
            </a:r>
            <a:r>
              <a:rPr lang="zh-CN" altLang="en-US"/>
              <a:t>和</a:t>
            </a:r>
            <a:r>
              <a:rPr lang="en-US" altLang="zh-CN"/>
              <a:t>peerfd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7299325" y="5242560"/>
            <a:ext cx="4765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listenfd</a:t>
            </a:r>
            <a:r>
              <a:rPr lang="zh-CN" altLang="en-US"/>
              <a:t>主要完成</a:t>
            </a:r>
            <a:r>
              <a:rPr lang="zh-CN" altLang="en-US">
                <a:solidFill>
                  <a:srgbClr val="FF0000"/>
                </a:solidFill>
              </a:rPr>
              <a:t>新连接</a:t>
            </a:r>
            <a:r>
              <a:rPr lang="zh-CN" altLang="en-US"/>
              <a:t>的建立，执行三次握手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99325" y="5830570"/>
            <a:ext cx="4697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peerfd(netfd)</a:t>
            </a:r>
            <a:r>
              <a:rPr lang="zh-CN" altLang="en-US"/>
              <a:t>代表的已经建立好的连接，三次握手已经完成的连接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574530" y="2041525"/>
            <a:ext cx="23139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10086   </a:t>
            </a:r>
            <a:r>
              <a:rPr lang="zh-CN" altLang="en-US"/>
              <a:t>总机</a:t>
            </a:r>
            <a:r>
              <a:rPr lang="en-US" altLang="zh-CN"/>
              <a:t>     listenfd</a:t>
            </a:r>
            <a:endParaRPr lang="zh-CN" altLang="en-US"/>
          </a:p>
          <a:p>
            <a:r>
              <a:rPr lang="zh-CN" altLang="en-US"/>
              <a:t>分机</a:t>
            </a:r>
            <a:r>
              <a:rPr lang="en-US" altLang="zh-CN"/>
              <a:t>                    </a:t>
            </a:r>
            <a:r>
              <a:rPr lang="en-US" altLang="zh-CN">
                <a:solidFill>
                  <a:srgbClr val="FF0000"/>
                </a:solidFill>
              </a:rPr>
              <a:t>peerfd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190875" y="763905"/>
            <a:ext cx="5654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默认情况下</a:t>
            </a:r>
            <a:r>
              <a:rPr lang="en-US" altLang="zh-CN"/>
              <a:t>  accept</a:t>
            </a:r>
            <a:r>
              <a:rPr lang="zh-CN" altLang="en-US"/>
              <a:t>是一个阻塞式的函数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recv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3315" y="1831340"/>
            <a:ext cx="8406130" cy="446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92530" y="2623820"/>
            <a:ext cx="182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1   sockfd    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061845" y="3130550"/>
            <a:ext cx="627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peerfd</a:t>
            </a:r>
            <a:r>
              <a:rPr lang="zh-CN" altLang="en-US"/>
              <a:t>来接收数据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93925" y="3615690"/>
            <a:ext cx="379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client:   </a:t>
            </a:r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clientfd</a:t>
            </a:r>
            <a:r>
              <a:rPr lang="zh-CN" altLang="en-US"/>
              <a:t>来接收数据</a:t>
            </a:r>
            <a:r>
              <a:rPr lang="en-US" altLang="zh-CN"/>
              <a:t> 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8" name="墨迹 7"/>
              <p14:cNvContentPartPr/>
              <p14:nvPr/>
            </p14:nvContentPartPr>
            <p14:xfrm>
              <a:off x="4469130" y="1751330"/>
              <a:ext cx="2939415" cy="48196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3"/>
            </p:blipFill>
            <p:spPr>
              <a:xfrm>
                <a:off x="4469130" y="1751330"/>
                <a:ext cx="2939415" cy="481965"/>
              </a:xfrm>
              <a:prstGeom prst="rect"/>
            </p:spPr>
          </p:pic>
        </mc:Fallback>
      </mc:AlternateContent>
      <p:sp>
        <p:nvSpPr>
          <p:cNvPr id="9" name="文本框 8"/>
          <p:cNvSpPr txBox="1"/>
          <p:nvPr/>
        </p:nvSpPr>
        <p:spPr>
          <a:xfrm>
            <a:off x="5349875" y="1273175"/>
            <a:ext cx="1094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01420" y="4212590"/>
            <a:ext cx="4387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2   buf  </a:t>
            </a:r>
            <a:r>
              <a:rPr lang="zh-CN" altLang="en-US"/>
              <a:t>指定</a:t>
            </a:r>
            <a:r>
              <a:rPr lang="zh-CN" altLang="en-US">
                <a:solidFill>
                  <a:srgbClr val="FF0000"/>
                </a:solidFill>
              </a:rPr>
              <a:t>用户态</a:t>
            </a:r>
            <a:r>
              <a:rPr lang="zh-CN" altLang="en-US"/>
              <a:t>的接收缓冲区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01420" y="4727575"/>
            <a:ext cx="533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3   len  </a:t>
            </a:r>
            <a:r>
              <a:rPr lang="zh-CN" altLang="en-US"/>
              <a:t>指定的是用户态接收缓冲区的</a:t>
            </a:r>
            <a:r>
              <a:rPr lang="zh-CN" altLang="en-US">
                <a:solidFill>
                  <a:srgbClr val="FF0000"/>
                </a:solidFill>
              </a:rPr>
              <a:t>长度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2375" y="5337175"/>
            <a:ext cx="545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4  flags   </a:t>
            </a:r>
            <a:r>
              <a:rPr lang="zh-CN" altLang="en-US"/>
              <a:t>一般情况下可以直接指定为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34235" y="5801360"/>
            <a:ext cx="36118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MSG_PEEK</a:t>
            </a:r>
            <a:endParaRPr lang="en-US" altLang="zh-CN"/>
          </a:p>
          <a:p>
            <a:r>
              <a:rPr lang="en-US" altLang="zh-CN"/>
              <a:t>MSG_WAITALL</a:t>
            </a:r>
            <a:endParaRPr lang="en-US" altLang="zh-CN"/>
          </a:p>
          <a:p>
            <a:r>
              <a:rPr lang="en-US" altLang="zh-CN"/>
              <a:t>MSG_DONTWAIT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900545" y="2738755"/>
            <a:ext cx="46596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返回值：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大于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     </a:t>
            </a:r>
            <a:r>
              <a:rPr lang="zh-CN" altLang="en-US"/>
              <a:t>表示接收的数据长度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等于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en-US" altLang="zh-CN"/>
              <a:t>    </a:t>
            </a:r>
            <a:r>
              <a:rPr lang="zh-CN" altLang="en-US"/>
              <a:t>表示的是</a:t>
            </a:r>
            <a:r>
              <a:rPr lang="zh-CN" altLang="en-US">
                <a:solidFill>
                  <a:srgbClr val="FF0000"/>
                </a:solidFill>
              </a:rPr>
              <a:t>连接断开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小于</a:t>
            </a:r>
            <a:r>
              <a:rPr lang="en-US" altLang="zh-CN">
                <a:solidFill>
                  <a:srgbClr val="FF0000"/>
                </a:solidFill>
              </a:rPr>
              <a:t>0 </a:t>
            </a:r>
            <a:r>
              <a:rPr lang="en-US" altLang="zh-CN"/>
              <a:t>   </a:t>
            </a:r>
            <a:r>
              <a:rPr lang="zh-CN" altLang="en-US"/>
              <a:t>表示发生了错误，指定</a:t>
            </a:r>
            <a:r>
              <a:rPr lang="en-US" altLang="zh-CN"/>
              <a:t>errno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661285" y="425450"/>
            <a:ext cx="470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</a:t>
            </a:r>
            <a:r>
              <a:rPr lang="zh-CN" altLang="en-US"/>
              <a:t>函数默认情况下，也是</a:t>
            </a:r>
            <a:r>
              <a:rPr lang="zh-CN" altLang="en-US">
                <a:solidFill>
                  <a:srgbClr val="FF0000"/>
                </a:solidFill>
              </a:rPr>
              <a:t>阻塞式的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send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10945" y="1767840"/>
            <a:ext cx="7632700" cy="4400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0450" y="2436495"/>
            <a:ext cx="222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作用：</a:t>
            </a:r>
            <a:r>
              <a:rPr lang="zh-CN" altLang="en-US">
                <a:solidFill>
                  <a:srgbClr val="FF0000"/>
                </a:solidFill>
              </a:rPr>
              <a:t>发送数据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4077335" y="1802130"/>
              <a:ext cx="3280410" cy="46926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4077335" y="1802130"/>
                <a:ext cx="3280410" cy="469265"/>
              </a:xfrm>
              <a:prstGeom prst="rect"/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5103495" y="1322705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49350" y="2804795"/>
            <a:ext cx="182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1   sockfd    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018665" y="3311525"/>
            <a:ext cx="627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peerfd</a:t>
            </a:r>
            <a:r>
              <a:rPr lang="zh-CN" altLang="en-US"/>
              <a:t>来接收数据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150745" y="3796665"/>
            <a:ext cx="379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client:   </a:t>
            </a:r>
            <a:r>
              <a:rPr lang="zh-CN" altLang="en-US"/>
              <a:t>用</a:t>
            </a:r>
            <a:r>
              <a:rPr lang="en-US" altLang="zh-CN">
                <a:solidFill>
                  <a:srgbClr val="FF0000"/>
                </a:solidFill>
              </a:rPr>
              <a:t>clientfd</a:t>
            </a:r>
            <a:r>
              <a:rPr lang="zh-CN" altLang="en-US"/>
              <a:t>来接收数据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111885" y="4173855"/>
            <a:ext cx="548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2   buf      </a:t>
            </a:r>
            <a:r>
              <a:rPr lang="zh-CN" altLang="en-US"/>
              <a:t>指定的是</a:t>
            </a:r>
            <a:r>
              <a:rPr lang="zh-CN" altLang="en-US">
                <a:solidFill>
                  <a:srgbClr val="FF0000"/>
                </a:solidFill>
              </a:rPr>
              <a:t>用户态</a:t>
            </a:r>
            <a:r>
              <a:rPr lang="zh-CN" altLang="en-US"/>
              <a:t>的发送缓冲区的首地址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94740" y="4744720"/>
            <a:ext cx="599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3   len     </a:t>
            </a:r>
            <a:r>
              <a:rPr lang="zh-CN" altLang="en-US"/>
              <a:t>指定的是用户态的发送缓冲区的长度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71575" y="5362575"/>
            <a:ext cx="5158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4   flags   </a:t>
            </a:r>
            <a:r>
              <a:rPr lang="zh-CN" altLang="en-US"/>
              <a:t>一般情况下指定为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471410" y="2815590"/>
            <a:ext cx="42672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返回值：</a:t>
            </a:r>
            <a:endParaRPr lang="zh-CN" altLang="en-US"/>
          </a:p>
          <a:p>
            <a:r>
              <a:rPr lang="zh-CN" altLang="en-US"/>
              <a:t>大于等于</a:t>
            </a:r>
            <a:r>
              <a:rPr lang="en-US" altLang="zh-CN"/>
              <a:t>0   </a:t>
            </a:r>
            <a:r>
              <a:rPr lang="zh-CN" altLang="en-US"/>
              <a:t>表示发送的字节数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小于</a:t>
            </a:r>
            <a:r>
              <a:rPr lang="en-US" altLang="zh-CN"/>
              <a:t>0     </a:t>
            </a:r>
            <a:r>
              <a:rPr lang="zh-CN" altLang="en-US">
                <a:sym typeface="+mn-ea"/>
              </a:rPr>
              <a:t>表示发生了错误，指定</a:t>
            </a:r>
            <a:r>
              <a:rPr lang="en-US" altLang="zh-CN">
                <a:sym typeface="+mn-ea"/>
              </a:rPr>
              <a:t>errno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985135" y="617220"/>
            <a:ext cx="448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默认情况下也是一个</a:t>
            </a:r>
            <a:r>
              <a:rPr lang="zh-CN" altLang="en-US">
                <a:solidFill>
                  <a:srgbClr val="C00000"/>
                </a:solidFill>
              </a:rPr>
              <a:t>阻塞式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recv/send</a:t>
            </a:r>
            <a:r>
              <a:rPr lang="zh-CN" altLang="en-US"/>
              <a:t>函数的工作原理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1989455" y="3620135"/>
            <a:ext cx="6921500" cy="260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563495" y="2445385"/>
            <a:ext cx="1546225" cy="745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6115685" y="2480945"/>
            <a:ext cx="1546225" cy="745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hello,server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563495" y="4318000"/>
            <a:ext cx="1546225" cy="7454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096000" y="4368165"/>
            <a:ext cx="1546225" cy="74549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4005" y="2202180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用户态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30475" y="1823085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接收缓冲区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27445" y="1776095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发送缓冲区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51460" y="4250690"/>
            <a:ext cx="1601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内核态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611120" y="5255260"/>
            <a:ext cx="193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接收缓冲区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836285" y="5281930"/>
            <a:ext cx="2104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发送缓冲区</a:t>
            </a:r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224530" y="3352165"/>
            <a:ext cx="42545" cy="890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875280" y="3620135"/>
            <a:ext cx="1414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recv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6" idx="2"/>
          </p:cNvCxnSpPr>
          <p:nvPr/>
        </p:nvCxnSpPr>
        <p:spPr>
          <a:xfrm flipH="1">
            <a:off x="6819900" y="3226435"/>
            <a:ext cx="69215" cy="973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819900" y="3718560"/>
            <a:ext cx="151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8259445" y="4408170"/>
            <a:ext cx="236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C00000"/>
                </a:solidFill>
              </a:rPr>
              <a:t>滑动窗口机制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4005" y="5763260"/>
            <a:ext cx="3855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recv</a:t>
            </a:r>
            <a:r>
              <a:rPr lang="zh-CN" altLang="en-US"/>
              <a:t>函数来说，当内核态接收缓冲区没有数据时，就处于</a:t>
            </a:r>
            <a:r>
              <a:rPr lang="zh-CN" altLang="en-US">
                <a:solidFill>
                  <a:srgbClr val="C00000"/>
                </a:solidFill>
              </a:rPr>
              <a:t>阻塞状态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485505" y="5294630"/>
            <a:ext cx="3629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对于</a:t>
            </a:r>
            <a:r>
              <a:rPr lang="en-US" altLang="zh-CN"/>
              <a:t>send</a:t>
            </a:r>
            <a:r>
              <a:rPr lang="zh-CN" altLang="en-US"/>
              <a:t>函数来说，当内核态的发送缓冲区满了就会</a:t>
            </a:r>
            <a:r>
              <a:rPr lang="zh-CN" altLang="en-US">
                <a:solidFill>
                  <a:srgbClr val="C00000"/>
                </a:solidFill>
              </a:rPr>
              <a:t>阻塞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server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38935"/>
            <a:ext cx="4855845" cy="4351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265" y="2355850"/>
            <a:ext cx="5226050" cy="10731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18135"/>
            <a:ext cx="3506470" cy="1325880"/>
          </a:xfrm>
        </p:spPr>
        <p:txBody>
          <a:bodyPr>
            <a:normAutofit/>
          </a:bodyPr>
          <a:p>
            <a:r>
              <a:rPr lang="zh-CN" altLang="en-US"/>
              <a:t>网络地址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4880" y="1691005"/>
            <a:ext cx="4745990" cy="28911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5276215"/>
            <a:ext cx="2912745" cy="76962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4008120" y="2150745"/>
            <a:ext cx="583565" cy="42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552825" y="2494280"/>
            <a:ext cx="954405" cy="141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466340" y="1392555"/>
            <a:ext cx="2044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通用</a:t>
            </a:r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467100" y="4161155"/>
            <a:ext cx="647700" cy="255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552825" y="3530600"/>
            <a:ext cx="1030605" cy="128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4119245" y="3918585"/>
            <a:ext cx="523875" cy="42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144645" y="5476875"/>
            <a:ext cx="2423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</a:t>
            </a:r>
            <a:r>
              <a:rPr lang="zh-CN" altLang="en-US">
                <a:solidFill>
                  <a:srgbClr val="FF0000"/>
                </a:solidFill>
              </a:rPr>
              <a:t>字节</a:t>
            </a:r>
            <a:r>
              <a:rPr lang="zh-CN" altLang="en-US"/>
              <a:t>的整型数据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778000" y="490791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网络地址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79645" y="2534285"/>
            <a:ext cx="2994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保留字节，并没有指定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98365" y="1955165"/>
            <a:ext cx="5225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地址协议</a:t>
            </a:r>
            <a:r>
              <a:rPr lang="en-US" altLang="zh-CN"/>
              <a:t> IPv4  IPv6 </a:t>
            </a:r>
            <a:r>
              <a:rPr lang="zh-CN" altLang="en-US"/>
              <a:t>，使用</a:t>
            </a:r>
            <a:r>
              <a:rPr lang="en-US" altLang="zh-CN"/>
              <a:t>IPv4,</a:t>
            </a:r>
            <a:r>
              <a:rPr lang="zh-CN" altLang="en-US"/>
              <a:t>那就使用</a:t>
            </a:r>
            <a:r>
              <a:rPr lang="en-US" altLang="zh-CN">
                <a:solidFill>
                  <a:srgbClr val="FF0000"/>
                </a:solidFill>
              </a:rPr>
              <a:t>AF_INET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15510" y="3399155"/>
            <a:ext cx="2061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端口号</a:t>
            </a:r>
            <a:r>
              <a:rPr lang="en-US" altLang="zh-CN"/>
              <a:t>   </a:t>
            </a:r>
            <a:r>
              <a:rPr lang="en-US" altLang="zh-CN">
                <a:solidFill>
                  <a:srgbClr val="FF0000"/>
                </a:solidFill>
              </a:rPr>
              <a:t>8080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22190" y="3858895"/>
            <a:ext cx="284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IP</a:t>
            </a:r>
            <a:r>
              <a:rPr lang="zh-CN" altLang="en-US"/>
              <a:t>地址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36385" y="3767455"/>
            <a:ext cx="478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点分十进制的</a:t>
            </a:r>
            <a:r>
              <a:rPr lang="en-US" altLang="zh-CN"/>
              <a:t>IP   </a:t>
            </a:r>
            <a:r>
              <a:rPr lang="en-US" altLang="zh-CN">
                <a:solidFill>
                  <a:srgbClr val="FF0000"/>
                </a:solidFill>
              </a:rPr>
              <a:t>“192.168.30.129”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96105" y="4305935"/>
            <a:ext cx="2414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还有</a:t>
            </a:r>
            <a:r>
              <a:rPr lang="en-US" altLang="zh-CN"/>
              <a:t>8</a:t>
            </a:r>
            <a:r>
              <a:rPr lang="zh-CN" altLang="en-US"/>
              <a:t>个字节未使用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client</a:t>
            </a:r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8055" y="1567815"/>
            <a:ext cx="5060315" cy="51949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430" y="2962275"/>
            <a:ext cx="5191125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r>
              <a:rPr lang="en-US" altLang="zh-CN"/>
              <a:t>  -- send</a:t>
            </a:r>
            <a:r>
              <a:rPr lang="zh-CN" altLang="en-US"/>
              <a:t>是阻塞式函数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165" y="1897380"/>
            <a:ext cx="5749925" cy="177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95" y="1641475"/>
            <a:ext cx="4632325" cy="2289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295" y="4715510"/>
            <a:ext cx="5258435" cy="1331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1880" y="4869815"/>
            <a:ext cx="2856230" cy="10509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现象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3435" y="1750695"/>
            <a:ext cx="664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Q: </a:t>
            </a:r>
            <a:r>
              <a:rPr lang="zh-CN" altLang="en-US"/>
              <a:t>往一个已经断开了的连接上继续发送数据，会造成什么影响？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13435" y="2393315"/>
            <a:ext cx="6470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A: </a:t>
            </a:r>
            <a:r>
              <a:rPr lang="zh-CN" altLang="en-US"/>
              <a:t>第一次</a:t>
            </a:r>
            <a:r>
              <a:rPr lang="en-US" altLang="zh-CN"/>
              <a:t>send</a:t>
            </a:r>
            <a:r>
              <a:rPr lang="zh-CN" altLang="en-US"/>
              <a:t>成功了，第二次</a:t>
            </a:r>
            <a:r>
              <a:rPr lang="en-US" altLang="zh-CN"/>
              <a:t>send</a:t>
            </a:r>
            <a:r>
              <a:rPr lang="zh-CN" altLang="en-US"/>
              <a:t>直接造成服务器程序奔溃了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077595" y="3032760"/>
            <a:ext cx="6543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当往一个已经断开了的连接上发送数据，第一次</a:t>
            </a:r>
            <a:r>
              <a:rPr lang="en-US" altLang="zh-CN"/>
              <a:t>send</a:t>
            </a:r>
            <a:r>
              <a:rPr lang="zh-CN" altLang="en-US"/>
              <a:t>时，由于客户端已经断开，内核会给服务器返回一个</a:t>
            </a:r>
            <a:r>
              <a:rPr lang="en-US" altLang="zh-CN" b="1">
                <a:solidFill>
                  <a:srgbClr val="C00000"/>
                </a:solidFill>
              </a:rPr>
              <a:t>RST</a:t>
            </a:r>
            <a:r>
              <a:rPr lang="zh-CN" altLang="en-US"/>
              <a:t>报文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77595" y="3841750"/>
            <a:ext cx="7972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当第二次</a:t>
            </a:r>
            <a:r>
              <a:rPr lang="en-US" altLang="zh-CN"/>
              <a:t>send</a:t>
            </a:r>
            <a:r>
              <a:rPr lang="zh-CN" altLang="en-US"/>
              <a:t>时，服务器进程会收到一个</a:t>
            </a:r>
            <a:r>
              <a:rPr lang="en-US" altLang="zh-CN">
                <a:solidFill>
                  <a:srgbClr val="C00000"/>
                </a:solidFill>
              </a:rPr>
              <a:t>SIGPIPE</a:t>
            </a:r>
            <a:r>
              <a:rPr lang="zh-CN" altLang="en-US"/>
              <a:t>信号，其默认处理方式为：直接导致进程奔溃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4650740"/>
            <a:ext cx="6381750" cy="5365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2635885"/>
            <a:ext cx="5794375" cy="4032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95" y="2419985"/>
            <a:ext cx="4260850" cy="2095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780" y="1459230"/>
            <a:ext cx="3775075" cy="873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034790" y="1085850"/>
            <a:ext cx="615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在服务器程序的开始位置，直接将</a:t>
            </a:r>
            <a:r>
              <a:rPr lang="en-US" altLang="zh-CN">
                <a:solidFill>
                  <a:srgbClr val="C00000"/>
                </a:solidFill>
              </a:rPr>
              <a:t>SIGPIPE</a:t>
            </a:r>
            <a:r>
              <a:rPr lang="zh-CN" altLang="en-US"/>
              <a:t>信号忽略掉即可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连接的特点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01395" y="1916430"/>
            <a:ext cx="49282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TCP</a:t>
            </a:r>
            <a:r>
              <a:rPr lang="zh-CN" altLang="en-US"/>
              <a:t>是一个可靠传输的协议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是一个面向连接的协议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是一个全双工的协议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是一个具有流量控制的协议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是一个二进制协议</a:t>
            </a:r>
            <a:endParaRPr lang="zh-CN" altLang="en-US"/>
          </a:p>
          <a:p>
            <a:r>
              <a:rPr lang="en-US" altLang="zh-CN"/>
              <a:t>TCP</a:t>
            </a:r>
            <a:r>
              <a:rPr lang="zh-CN" altLang="en-US"/>
              <a:t>是一个</a:t>
            </a:r>
            <a:r>
              <a:rPr lang="zh-CN" altLang="en-US" b="1">
                <a:solidFill>
                  <a:srgbClr val="C00000"/>
                </a:solidFill>
              </a:rPr>
              <a:t>字节流</a:t>
            </a:r>
            <a:r>
              <a:rPr lang="zh-CN" altLang="en-US"/>
              <a:t>协议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96130" y="3330575"/>
            <a:ext cx="309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UDP</a:t>
            </a:r>
            <a:r>
              <a:rPr lang="zh-CN" altLang="en-US"/>
              <a:t>是一个</a:t>
            </a:r>
            <a:r>
              <a:rPr lang="zh-CN" altLang="en-US">
                <a:solidFill>
                  <a:srgbClr val="C00000"/>
                </a:solidFill>
              </a:rPr>
              <a:t>数据报</a:t>
            </a:r>
            <a:r>
              <a:rPr lang="zh-CN" altLang="en-US"/>
              <a:t>的协议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0695" y="1816100"/>
            <a:ext cx="5429250" cy="3533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310" y="1939925"/>
            <a:ext cx="5133975" cy="34480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04695" y="1209040"/>
            <a:ext cx="297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server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8241030" y="1256030"/>
            <a:ext cx="2040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client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" y="5512435"/>
            <a:ext cx="5848350" cy="13557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475" y="5669915"/>
            <a:ext cx="5597525" cy="10414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985135" y="295275"/>
            <a:ext cx="7766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当服务器端</a:t>
            </a:r>
            <a:r>
              <a:rPr lang="en-US" altLang="zh-CN"/>
              <a:t>send</a:t>
            </a:r>
            <a:r>
              <a:rPr lang="zh-CN" altLang="en-US"/>
              <a:t>三次时，客户端一次</a:t>
            </a:r>
            <a:r>
              <a:rPr lang="en-US" altLang="zh-CN"/>
              <a:t>recv</a:t>
            </a:r>
            <a:r>
              <a:rPr lang="zh-CN" altLang="en-US"/>
              <a:t>操作就获取到了所有的数据。由此可见，数据在发送时是</a:t>
            </a:r>
            <a:r>
              <a:rPr lang="zh-CN" altLang="en-US" b="1">
                <a:solidFill>
                  <a:srgbClr val="C00000"/>
                </a:solidFill>
              </a:rPr>
              <a:t>字节流</a:t>
            </a:r>
            <a:r>
              <a:rPr lang="zh-CN" altLang="en-US"/>
              <a:t>，不是一个个的数据包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450590" y="1024255"/>
            <a:ext cx="561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数据之间是</a:t>
            </a:r>
            <a:r>
              <a:rPr lang="zh-CN" altLang="en-US" b="1">
                <a:solidFill>
                  <a:srgbClr val="C00000"/>
                </a:solidFill>
              </a:rPr>
              <a:t>没有边界</a:t>
            </a:r>
            <a:r>
              <a:rPr lang="zh-CN" altLang="en-US"/>
              <a:t>的概念</a:t>
            </a:r>
            <a:r>
              <a:rPr lang="en-US" altLang="zh-CN"/>
              <a:t>  =</a:t>
            </a:r>
            <a:r>
              <a:rPr lang="zh-CN" altLang="en-US"/>
              <a:t>》</a:t>
            </a:r>
            <a:r>
              <a:rPr lang="en-US" altLang="zh-CN">
                <a:solidFill>
                  <a:srgbClr val="C00000"/>
                </a:solidFill>
              </a:rPr>
              <a:t> TCP</a:t>
            </a:r>
            <a:r>
              <a:rPr lang="zh-CN" altLang="en-US">
                <a:solidFill>
                  <a:srgbClr val="C00000"/>
                </a:solidFill>
              </a:rPr>
              <a:t>粘包问题</a:t>
            </a:r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现象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4695" y="2030095"/>
            <a:ext cx="10048875" cy="755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47725" y="3006725"/>
            <a:ext cx="89065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当服务器主动断开链接时，会进入到</a:t>
            </a:r>
            <a:r>
              <a:rPr lang="en-US" altLang="zh-CN"/>
              <a:t>TIME_WAIT</a:t>
            </a:r>
            <a:r>
              <a:rPr lang="zh-CN" altLang="en-US"/>
              <a:t>状态，此时想要再次启动服务器进程，会报以下的错误：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820" y="3952875"/>
            <a:ext cx="5778500" cy="21875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setsockopt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2505" y="1789430"/>
            <a:ext cx="48158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要解决该问题，必须对</a:t>
            </a:r>
            <a:r>
              <a:rPr lang="zh-CN" altLang="en-US">
                <a:solidFill>
                  <a:schemeClr val="accent6"/>
                </a:solidFill>
              </a:rPr>
              <a:t>套接字的属性进行设置</a:t>
            </a:r>
            <a:r>
              <a:rPr lang="en-US" altLang="zh-CN"/>
              <a:t>: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050" y="2367280"/>
            <a:ext cx="7407275" cy="6921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92505" y="3559810"/>
            <a:ext cx="26911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sockfd: </a:t>
            </a:r>
            <a:r>
              <a:rPr lang="zh-CN" altLang="en-US"/>
              <a:t>指的是</a:t>
            </a:r>
            <a:r>
              <a:rPr lang="en-US" altLang="zh-CN">
                <a:solidFill>
                  <a:schemeClr val="accent6"/>
                </a:solidFill>
              </a:rPr>
              <a:t>listenfd</a:t>
            </a:r>
            <a:endParaRPr lang="en-US" altLang="zh-CN"/>
          </a:p>
          <a:p>
            <a:r>
              <a:rPr lang="en-US" altLang="zh-CN"/>
              <a:t>level:          </a:t>
            </a:r>
            <a:r>
              <a:rPr lang="en-US" altLang="zh-CN">
                <a:solidFill>
                  <a:srgbClr val="00B0F0"/>
                </a:solidFill>
              </a:rPr>
              <a:t>SOL_SOCKET</a:t>
            </a:r>
            <a:endParaRPr lang="en-US" altLang="zh-CN">
              <a:solidFill>
                <a:srgbClr val="00B0F0"/>
              </a:solidFill>
            </a:endParaRPr>
          </a:p>
          <a:p>
            <a:r>
              <a:rPr lang="en-US" altLang="zh-CN"/>
              <a:t>optname:  </a:t>
            </a:r>
            <a:r>
              <a:rPr lang="en-US" altLang="zh-CN">
                <a:solidFill>
                  <a:srgbClr val="00B0F0"/>
                </a:solidFill>
              </a:rPr>
              <a:t>SO_REUSEADDR</a:t>
            </a:r>
            <a:endParaRPr lang="en-US" altLang="zh-CN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33545" y="3559810"/>
            <a:ext cx="66808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optval:  </a:t>
            </a:r>
            <a:r>
              <a:rPr lang="zh-CN" altLang="en-US"/>
              <a:t>表示的是选项值的首地址</a:t>
            </a:r>
            <a:r>
              <a:rPr lang="en-US" altLang="zh-CN"/>
              <a:t>  </a:t>
            </a:r>
            <a:r>
              <a:rPr lang="en-US" altLang="zh-CN">
                <a:solidFill>
                  <a:srgbClr val="00B0F0"/>
                </a:solidFill>
              </a:rPr>
              <a:t> </a:t>
            </a:r>
            <a:r>
              <a:rPr lang="zh-CN" altLang="en-US">
                <a:solidFill>
                  <a:srgbClr val="00B0F0"/>
                </a:solidFill>
              </a:rPr>
              <a:t>一般情况下设置为</a:t>
            </a:r>
            <a:r>
              <a:rPr lang="en-US" altLang="zh-CN">
                <a:solidFill>
                  <a:srgbClr val="00B0F0"/>
                </a:solidFill>
              </a:rPr>
              <a:t>1</a:t>
            </a:r>
            <a:r>
              <a:rPr lang="zh-CN" altLang="en-US">
                <a:solidFill>
                  <a:srgbClr val="00B0F0"/>
                </a:solidFill>
              </a:rPr>
              <a:t>就是有效的</a:t>
            </a:r>
            <a:endParaRPr lang="zh-CN" altLang="en-US">
              <a:solidFill>
                <a:srgbClr val="00B0F0"/>
              </a:solidFill>
            </a:endParaRPr>
          </a:p>
          <a:p>
            <a:r>
              <a:rPr lang="en-US" altLang="zh-CN"/>
              <a:t>optlen: </a:t>
            </a:r>
            <a:r>
              <a:rPr lang="zh-CN" altLang="en-US"/>
              <a:t>表示该值占据空间的大小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参数</a:t>
            </a:r>
            <a:r>
              <a:rPr lang="en-US" altLang="zh-CN"/>
              <a:t>level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125" y="1786255"/>
            <a:ext cx="5743575" cy="388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2647315"/>
            <a:ext cx="5581650" cy="2111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1694180" y="2072640"/>
              <a:ext cx="939800" cy="41783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1694180" y="2072640"/>
                <a:ext cx="939800" cy="4178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647305" y="2524760"/>
              <a:ext cx="970915" cy="48831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647305" y="2524760"/>
                <a:ext cx="970915" cy="4883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7731125" y="3855085"/>
              <a:ext cx="843280" cy="33464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7731125" y="3855085"/>
                <a:ext cx="843280" cy="33464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解决方案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67790" y="1397000"/>
            <a:ext cx="625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</a:t>
            </a:r>
            <a:r>
              <a:rPr lang="en-US" altLang="zh-CN"/>
              <a:t>listenfd</a:t>
            </a:r>
            <a:r>
              <a:rPr lang="zh-CN" altLang="en-US"/>
              <a:t>的套接字的属性设置为网络地址可以重用的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1901190"/>
            <a:ext cx="7610475" cy="4397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大端模式</a:t>
            </a:r>
            <a:r>
              <a:rPr lang="en-US" altLang="zh-CN"/>
              <a:t>   vs  </a:t>
            </a:r>
            <a:r>
              <a:rPr lang="zh-CN" altLang="en-US"/>
              <a:t>小端模式</a:t>
            </a:r>
            <a:endParaRPr lang="zh-CN" altLang="en-US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717550" y="2522220"/>
          <a:ext cx="358394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985"/>
                <a:gridCol w="895985"/>
                <a:gridCol w="895985"/>
                <a:gridCol w="895985"/>
              </a:tblGrid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79070" y="3858895"/>
            <a:ext cx="306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6525" y="3437255"/>
            <a:ext cx="426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36525" y="2990215"/>
            <a:ext cx="532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790" y="2499995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875280" y="1426845"/>
            <a:ext cx="3441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 num = </a:t>
            </a:r>
            <a:r>
              <a:rPr lang="en-US" altLang="zh-CN">
                <a:solidFill>
                  <a:srgbClr val="FF0000"/>
                </a:solidFill>
              </a:rPr>
              <a:t>0x12345678</a:t>
            </a:r>
            <a:r>
              <a:rPr lang="en-US" altLang="zh-CN"/>
              <a:t>;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7934960" y="766445"/>
            <a:ext cx="2901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12345678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522845" y="398145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高位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838565" y="398145"/>
            <a:ext cx="847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低位</a:t>
            </a:r>
            <a:endParaRPr lang="zh-CN" altLang="en-US"/>
          </a:p>
        </p:txBody>
      </p:sp>
      <p:graphicFrame>
        <p:nvGraphicFramePr>
          <p:cNvPr id="12" name="表格 11"/>
          <p:cNvGraphicFramePr/>
          <p:nvPr>
            <p:custDataLst>
              <p:tags r:id="rId2"/>
            </p:custDataLst>
          </p:nvPr>
        </p:nvGraphicFramePr>
        <p:xfrm>
          <a:off x="6416675" y="2297430"/>
          <a:ext cx="3202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735"/>
                <a:gridCol w="800735"/>
                <a:gridCol w="800735"/>
                <a:gridCol w="80073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/>
          <p:nvPr>
            <p:custDataLst>
              <p:tags r:id="rId3"/>
            </p:custDataLst>
          </p:nvPr>
        </p:nvGraphicFramePr>
        <p:xfrm>
          <a:off x="6356985" y="4213860"/>
          <a:ext cx="3202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735"/>
                <a:gridCol w="800735"/>
                <a:gridCol w="800735"/>
                <a:gridCol w="80073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483350" y="1758950"/>
            <a:ext cx="342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0             1              2               3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316980" y="3726180"/>
            <a:ext cx="3424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0             1              2               3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10137775" y="1929130"/>
            <a:ext cx="159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大端模式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619615" y="2841625"/>
            <a:ext cx="191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低地址高字节</a:t>
            </a:r>
            <a:endParaRPr lang="zh-CN" altLang="en-US"/>
          </a:p>
          <a:p>
            <a:r>
              <a:rPr lang="zh-CN" altLang="en-US"/>
              <a:t>高地址低字节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071995" y="4952365"/>
            <a:ext cx="1914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低地址低字节</a:t>
            </a:r>
            <a:endParaRPr lang="zh-CN" altLang="en-US"/>
          </a:p>
          <a:p>
            <a:r>
              <a:rPr lang="zh-CN" altLang="en-US"/>
              <a:t>高地址高字节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0137775" y="4218940"/>
            <a:ext cx="1369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小端模式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172065" y="4688840"/>
            <a:ext cx="1295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x86</a:t>
            </a:r>
            <a:r>
              <a:rPr lang="zh-CN" altLang="en-US"/>
              <a:t>架构的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0095230" y="5145405"/>
            <a:ext cx="1412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主机字节序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128885" y="23895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网络字节序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验证大端模式小端模式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2243455"/>
            <a:ext cx="5090795" cy="24530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015" y="3169285"/>
            <a:ext cx="2625090" cy="675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大小端模式的常用接口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9050" y="2254885"/>
            <a:ext cx="5466080" cy="1851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1674495" y="2849880"/>
              <a:ext cx="976630" cy="3937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1674495" y="2849880"/>
                <a:ext cx="976630" cy="3937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3493770" y="2858770"/>
              <a:ext cx="290195" cy="17145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3493770" y="2858770"/>
                <a:ext cx="290195" cy="171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3940810" y="2858770"/>
              <a:ext cx="1014730" cy="3429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3940810" y="2858770"/>
                <a:ext cx="1014730" cy="342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5184775" y="2858770"/>
              <a:ext cx="1078230" cy="5143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5184775" y="2858770"/>
                <a:ext cx="1078230" cy="514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2326640" y="2926715"/>
              <a:ext cx="767080" cy="45212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2326640" y="2926715"/>
                <a:ext cx="767080" cy="45212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3225165" y="3152140"/>
              <a:ext cx="2139315" cy="20510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3225165" y="3152140"/>
                <a:ext cx="2139315" cy="2051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5248910" y="3173730"/>
              <a:ext cx="238760" cy="31559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5248910" y="3173730"/>
                <a:ext cx="238760" cy="315595"/>
              </a:xfrm>
              <a:prstGeom prst="rect"/>
            </p:spPr>
          </p:pic>
        </mc:Fallback>
      </mc:AlternateContent>
      <p:sp>
        <p:nvSpPr>
          <p:cNvPr id="11" name="文本框 10"/>
          <p:cNvSpPr txBox="1"/>
          <p:nvPr/>
        </p:nvSpPr>
        <p:spPr>
          <a:xfrm>
            <a:off x="5614035" y="3173095"/>
            <a:ext cx="3727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将主机字节序转换为网络字节序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2237105" y="3408045"/>
              <a:ext cx="852805" cy="64833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2237105" y="3408045"/>
                <a:ext cx="852805" cy="64833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3122930" y="3953510"/>
              <a:ext cx="1457325" cy="1752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3122930" y="3953510"/>
                <a:ext cx="1457325" cy="1752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4511675" y="4017010"/>
              <a:ext cx="183515" cy="273685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4511675" y="4017010"/>
                <a:ext cx="183515" cy="273685"/>
              </a:xfrm>
              <a:prstGeom prst="rect"/>
            </p:spPr>
          </p:pic>
        </mc:Fallback>
      </mc:AlternateContent>
      <p:sp>
        <p:nvSpPr>
          <p:cNvPr id="15" name="文本框 14"/>
          <p:cNvSpPr txBox="1"/>
          <p:nvPr/>
        </p:nvSpPr>
        <p:spPr>
          <a:xfrm>
            <a:off x="5056505" y="4182745"/>
            <a:ext cx="476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将网络字节序转换为主机字节序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24560" y="4434205"/>
            <a:ext cx="264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代码的可读性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9230" y="1691005"/>
            <a:ext cx="5216525" cy="3883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6435" y="2630170"/>
            <a:ext cx="2752725" cy="14547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</a:t>
            </a:r>
            <a:r>
              <a:rPr lang="zh-CN" altLang="en-US"/>
              <a:t>地址的转换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8365" y="169100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/>
              <a:t>将</a:t>
            </a:r>
            <a:r>
              <a:rPr lang="zh-CN" altLang="en-US">
                <a:solidFill>
                  <a:srgbClr val="FF0000"/>
                </a:solidFill>
              </a:rPr>
              <a:t>点分十进制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  <a:r>
              <a:rPr lang="zh-CN" altLang="en-US"/>
              <a:t>与</a:t>
            </a:r>
            <a:r>
              <a:rPr lang="zh-CN" altLang="en-US">
                <a:solidFill>
                  <a:srgbClr val="FF0000"/>
                </a:solidFill>
              </a:rPr>
              <a:t>网络字节序的</a:t>
            </a:r>
            <a:r>
              <a:rPr lang="en-US" altLang="zh-CN">
                <a:solidFill>
                  <a:srgbClr val="FF0000"/>
                </a:solidFill>
              </a:rPr>
              <a:t>IP</a:t>
            </a:r>
            <a:r>
              <a:rPr lang="zh-CN" altLang="en-US"/>
              <a:t>地址互相转换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43000" y="2411095"/>
            <a:ext cx="5038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const char * ip = “192.168.30.129”;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8365" y="3046095"/>
            <a:ext cx="7133590" cy="30645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2837815" y="3604260"/>
              <a:ext cx="1158875" cy="1714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2837815" y="3604260"/>
                <a:ext cx="1158875" cy="17145"/>
              </a:xfrm>
              <a:prstGeom prst="rect"/>
            </p:spPr>
          </p:pic>
        </mc:Fallback>
      </mc:AlternateContent>
      <p:sp>
        <p:nvSpPr>
          <p:cNvPr id="7" name="文本框 6"/>
          <p:cNvSpPr txBox="1"/>
          <p:nvPr/>
        </p:nvSpPr>
        <p:spPr>
          <a:xfrm>
            <a:off x="5882640" y="2779395"/>
            <a:ext cx="1482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传出参数</a:t>
            </a:r>
            <a:endParaRPr lang="zh-CN" alt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8" name="墨迹 7"/>
              <p14:cNvContentPartPr/>
              <p14:nvPr/>
            </p14:nvContentPartPr>
            <p14:xfrm>
              <a:off x="5798185" y="3378200"/>
              <a:ext cx="502920" cy="337185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5"/>
            </p:blipFill>
            <p:spPr>
              <a:xfrm>
                <a:off x="5798185" y="3378200"/>
                <a:ext cx="502920" cy="33718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6177280" y="3067050"/>
              <a:ext cx="153670" cy="36703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6177280" y="3067050"/>
                <a:ext cx="153670" cy="3670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6096000" y="3088640"/>
              <a:ext cx="273685" cy="2006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6096000" y="3088640"/>
                <a:ext cx="273685" cy="2006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2058035" y="5482590"/>
              <a:ext cx="1644650" cy="6096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2058035" y="5482590"/>
                <a:ext cx="1644650" cy="6096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示例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930" y="1871345"/>
            <a:ext cx="5861050" cy="3721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20" y="3165475"/>
            <a:ext cx="5270500" cy="8001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82*130"/>
  <p:tag name="TABLE_ENDDRAG_RECT" val="144*210*282*130"/>
</p:tagLst>
</file>

<file path=ppt/tags/tag2.xml><?xml version="1.0" encoding="utf-8"?>
<p:tagLst xmlns:p="http://schemas.openxmlformats.org/presentationml/2006/main">
  <p:tag name="TABLE_ENDDRAG_ORIGIN_RECT" val="252*23"/>
  <p:tag name="TABLE_ENDDRAG_RECT" val="440*215*252*23"/>
</p:tagLst>
</file>

<file path=ppt/tags/tag3.xml><?xml version="1.0" encoding="utf-8"?>
<p:tagLst xmlns:p="http://schemas.openxmlformats.org/presentationml/2006/main">
  <p:tag name="TABLE_ENDDRAG_ORIGIN_RECT" val="252*23"/>
  <p:tag name="TABLE_ENDDRAG_RECT" val="440*215*252*23"/>
</p:tagLst>
</file>

<file path=ppt/tags/tag4.xml><?xml version="1.0" encoding="utf-8"?>
<p:tagLst xmlns:p="http://schemas.openxmlformats.org/presentationml/2006/main">
  <p:tag name="TABLE_ENDDRAG_ORIGIN_RECT" val="54*105"/>
  <p:tag name="TABLE_ENDDRAG_RECT" val="381*222*54*106"/>
</p:tagLst>
</file>

<file path=ppt/tags/tag5.xml><?xml version="1.0" encoding="utf-8"?>
<p:tagLst xmlns:p="http://schemas.openxmlformats.org/presentationml/2006/main">
  <p:tag name="TABLE_ENDDRAG_ORIGIN_RECT" val="184*15"/>
  <p:tag name="TABLE_ENDDRAG_RECT" val="631*270*184*15"/>
</p:tagLst>
</file>

<file path=ppt/tags/tag6.xml><?xml version="1.0" encoding="utf-8"?>
<p:tagLst xmlns:p="http://schemas.openxmlformats.org/presentationml/2006/main">
  <p:tag name="commondata" val="eyJoZGlkIjoiZjk5OGJhZjdlMmIxOWJmOGZhOWY3NTQwN2E3MTEzYW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3486</Words>
  <Application>WPS 演示</Application>
  <PresentationFormat>宽屏</PresentationFormat>
  <Paragraphs>470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网络编程</vt:lpstr>
      <vt:lpstr>要学习的知识点</vt:lpstr>
      <vt:lpstr>网络地址</vt:lpstr>
      <vt:lpstr>大端模式   vs  小端模式</vt:lpstr>
      <vt:lpstr>验证大端模式小端模式</vt:lpstr>
      <vt:lpstr>大小端模式的常用接口</vt:lpstr>
      <vt:lpstr>示例</vt:lpstr>
      <vt:lpstr>IP地址的转换</vt:lpstr>
      <vt:lpstr>示例</vt:lpstr>
      <vt:lpstr>示例2</vt:lpstr>
      <vt:lpstr>网络编程</vt:lpstr>
      <vt:lpstr>IP地址  vs  域名</vt:lpstr>
      <vt:lpstr>gethostbyname</vt:lpstr>
      <vt:lpstr>示例</vt:lpstr>
      <vt:lpstr>TCP套接字通信流程</vt:lpstr>
      <vt:lpstr>socket</vt:lpstr>
      <vt:lpstr>示意图</vt:lpstr>
      <vt:lpstr>bind</vt:lpstr>
      <vt:lpstr>listen</vt:lpstr>
      <vt:lpstr>connect</vt:lpstr>
      <vt:lpstr>服务器示例</vt:lpstr>
      <vt:lpstr>客户端示例</vt:lpstr>
      <vt:lpstr>服务器可以接收多个客户端的连接请求</vt:lpstr>
      <vt:lpstr>listen函数的第二个参数对连接的影响</vt:lpstr>
      <vt:lpstr>accept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setsockopt</vt:lpstr>
      <vt:lpstr>参数level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Think</dc:creator>
  <cp:lastModifiedBy>星空</cp:lastModifiedBy>
  <cp:revision>436</cp:revision>
  <dcterms:created xsi:type="dcterms:W3CDTF">2023-08-09T12:44:00Z</dcterms:created>
  <dcterms:modified xsi:type="dcterms:W3CDTF">2024-05-30T08:42:54Z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