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sldIdLst>
    <p:sldId id="415" r:id="rId3"/>
    <p:sldId id="416" r:id="rId4"/>
    <p:sldId id="417" r:id="rId5"/>
    <p:sldId id="418" r:id="rId6"/>
    <p:sldId id="419" r:id="rId7"/>
    <p:sldId id="420" r:id="rId8"/>
    <p:sldId id="421" r:id="rId9"/>
    <p:sldId id="422" r:id="rId10"/>
    <p:sldId id="423" r:id="rId11"/>
    <p:sldId id="424" r:id="rId12"/>
    <p:sldId id="425" r:id="rId13"/>
    <p:sldId id="426" r:id="rId14"/>
    <p:sldId id="427" r:id="rId15"/>
    <p:sldId id="428" r:id="rId16"/>
    <p:sldId id="429" r:id="rId17"/>
    <p:sldId id="430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50" r:id="rId30"/>
    <p:sldId id="472" r:id="rId31"/>
    <p:sldId id="475" r:id="rId32"/>
    <p:sldId id="476" r:id="rId33"/>
    <p:sldId id="351" r:id="rId34"/>
    <p:sldId id="470" r:id="rId35"/>
    <p:sldId id="473" r:id="rId36"/>
    <p:sldId id="352" r:id="rId37"/>
    <p:sldId id="471" r:id="rId38"/>
    <p:sldId id="388" r:id="rId39"/>
    <p:sldId id="308" r:id="rId40"/>
    <p:sldId id="309" r:id="rId41"/>
    <p:sldId id="310" r:id="rId42"/>
    <p:sldId id="313" r:id="rId43"/>
    <p:sldId id="314" r:id="rId44"/>
    <p:sldId id="396" r:id="rId45"/>
    <p:sldId id="397" r:id="rId46"/>
    <p:sldId id="356" r:id="rId47"/>
    <p:sldId id="358" r:id="rId48"/>
    <p:sldId id="357" r:id="rId49"/>
    <p:sldId id="362" r:id="rId50"/>
    <p:sldId id="363" r:id="rId51"/>
    <p:sldId id="364" r:id="rId52"/>
    <p:sldId id="468" r:id="rId53"/>
    <p:sldId id="432" r:id="rId54"/>
    <p:sldId id="467" r:id="rId55"/>
    <p:sldId id="438" r:id="rId56"/>
    <p:sldId id="474" r:id="rId57"/>
    <p:sldId id="440" r:id="rId58"/>
    <p:sldId id="461" r:id="rId59"/>
    <p:sldId id="462" r:id="rId60"/>
    <p:sldId id="463" r:id="rId61"/>
    <p:sldId id="464" r:id="rId62"/>
    <p:sldId id="465" r:id="rId63"/>
    <p:sldId id="442" r:id="rId64"/>
    <p:sldId id="477" r:id="rId65"/>
    <p:sldId id="478" r:id="rId66"/>
    <p:sldId id="450" r:id="rId67"/>
    <p:sldId id="451" r:id="rId68"/>
    <p:sldId id="454" r:id="rId69"/>
    <p:sldId id="455" r:id="rId70"/>
    <p:sldId id="457" r:id="rId71"/>
    <p:sldId id="458" r:id="rId72"/>
    <p:sldId id="459" r:id="rId73"/>
    <p:sldId id="460" r:id="rId7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27" autoAdjust="0"/>
    <p:restoredTop sz="94660"/>
  </p:normalViewPr>
  <p:slideViewPr>
    <p:cSldViewPr>
      <p:cViewPr varScale="1">
        <p:scale>
          <a:sx n="108" d="100"/>
          <a:sy n="108" d="100"/>
        </p:scale>
        <p:origin x="144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1-08T01:43:58.7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5521 5786 0,'0'17'94,"-18"1"-78,18 17-1,-35 18 1,0 18-1,0-1 17,17-52-17,-17 52 1,-1 1 0,1-53-1,35 34 1,-35-34-1,35-36 126</inkml:trace>
  <inkml:trace contextRef="#ctx0" brushRef="#br0" timeOffset="1031.58">5574 5803 0,'18'0'46,"-18"53"-30,0-18 0,17 18-1,-17-35 1,18 35 0,-18-18-1,0 0 1,0 54-1,17-54 1,-17 18 31,0-18-31,0-17-1,18-1 1,-18 1-1,0 0 17,0-36 77,0 0-109</inkml:trace>
  <inkml:trace contextRef="#ctx0" brushRef="#br0" timeOffset="2272.4">5450 6068 0,'18'0'141,"0"0"-126,-1 0 1,1 0 15,0 0 16,-1 0 31,1 0-47,0 0 110,-1 0-78</inkml:trace>
  <inkml:trace contextRef="#ctx0" brushRef="#br0" timeOffset="3623.59">5433 5539 0,'17'-18'93,"1"18"-61,35 0-1,-18-18-15,1 18 15,-19 0 0,1 0 16,-1 0-31,1 0 15,0 0 31</inkml:trace>
  <inkml:trace contextRef="#ctx0" brushRef="#br0" timeOffset="22915.64">5045 10777 0,'-53'71'78,"18"17"-62,35-70-1,-36 35 1,1 35 15,35-71-15,0 19 15,0-54 94</inkml:trace>
  <inkml:trace contextRef="#ctx0" brushRef="#br0" timeOffset="23784.01">5045 10813 0,'0'17'78,"35"71"-47,-35-35 0,0 0-15,0-35 15,0 17-15,18-35 15,-18 18-15,0-1 15,0 1 16</inkml:trace>
  <inkml:trace contextRef="#ctx0" brushRef="#br0" timeOffset="24947.2">4904 11007 0,'17'0'31,"1"0"16,0 0-31,-1 0 15,1 0-15,-1 0 31,1 0-16,0 0 0,-1 0 0,1 0 1,0 0-1,-1 0 0</inkml:trace>
  <inkml:trace contextRef="#ctx0" brushRef="#br0" timeOffset="28847.5">5398 10866 0,'-18'0'110,"18"-18"-95,-18 18 1,1 0 15,-1 0 0,0 0 1,1 0-17,-1 0 48,18 18-48,-18-18 32,18 17-31,0 1-1,0-1 17,0 1 30,0 17-31,0-17 1,0 0-1,18 17-15,0-17 15,-1-18-16,1 17 17,-18 1 15,18-1-32,-1-17 1,1 0 15,0 18-15,-1-18-1,1 0 17</inkml:trace>
  <inkml:trace contextRef="#ctx0" brushRef="#br0" timeOffset="30427.38">5045 10689 0,'17'0'157,"1"0"-126,17 0-31,-17 0 31,35 0 0,-18 0 1,-17 0-17,-1 0 1,1 0 31,0 0 0,-1 0-16,1 0 0,0 0 0,-1 0 16,19 0-31,-19 0-1,1 0 17</inkml:trace>
  <inkml:trace contextRef="#ctx0" brushRef="#br0" timeOffset="34762.49">4815 7585 0,'0'35'31,"0"-70"-31,0 105 16,0-52-16,0 0 16,0 17 15,0-18 16,0 1-32,0 0 1,0-1 0</inkml:trace>
  <inkml:trace contextRef="#ctx0" brushRef="#br0" timeOffset="36640.78">4815 7497 0,'0'0'31,"18"0"48,0 0-48,-1 0 16,-17 17-16,18-17 0,0 18 0,-18-1 1,17-17-1,-17 18-15,0 0 46,0 17-15,0-17-16,-17-18 16,-1 0-31,0 0 62,36 0 125,0 0-187,-1 0 46,1 17-31,-18 1 16,18-18-31,-1 18 46,-17-1-46,0 1 46,0-1-15,0 1 0,0 0-16,-17-18-15,-1 0 15,0 0 1,1 0-1,-1 0-16,0 0 64</inkml:trace>
  <inkml:trace contextRef="#ctx0" brushRef="#br0" timeOffset="37709.11">5027 7602 0,'18'0'16,"-1"0"15,1 0-15,0 0 15,17 0 16,-17 0-16,-1 18 16,18-18 16,-17 0-1,0 0 48</inkml:trace>
  <inkml:trace contextRef="#ctx0" brushRef="#br0" timeOffset="38702.81">5168 7479 0,'0'18'125,"0"17"-109,0-18 0,0 19-1,0-1 1,0-17 15,0 17 0,0-17-15,0 17 15,0-18 1</inkml:trace>
  <inkml:trace contextRef="#ctx0" brushRef="#br0" timeOffset="40334.96">5486 7585 0,'-18'0'156,"0"0"-109,1 0-32,17 17 17,-18-17-17,1 18 32,-1 0 0,18-1-16,0 1-15,0 0 15,0-1-15,0 1-1,0-1 1,0 1 15,0 0 16,0-1-16,0 1 16,18-18-31,-18 18 0,17-18-1,1 17 16,-1-17 1,1 0-17,-18 18 1,18-18 0,-1 0 15,1 0-16,0 0 17</inkml:trace>
  <inkml:trace contextRef="#ctx0" brushRef="#br0" timeOffset="41704.33">4904 7320 0,'0'-18'15,"35"18"95,0 0-95,-17 0 1,17 0 0,-17 0-1,-1 0 1,1 0 15,0 0-15,-1 0 15,1 0-15,17 0 30,-17 0-30,-1 0 15,19 0-15,-19 0 0,1 0-1,0 0 1,-1 0 46</inkml:trace>
  <inkml:trace contextRef="#ctx0" brushRef="#br0" timeOffset="46324.74">8114 5944 0,'-53'36'94,"18"-1"-78,-1 18-1,36-36 1,-35 1-16,35 0 16,-53 52-1,36-52 1,-19 35 0,36-36-1,-35 36 16,0-17-15,17-19 15,18 1-15,0 0 0,0-36 93</inkml:trace>
  <inkml:trace contextRef="#ctx0" brushRef="#br0" timeOffset="47141.85">8026 5980 0,'17'17'63,"-17"1"-47,0 35-1,0-18 16,0 0-15,0 18 0,0-17-1,0-1 1,0 0 0,0 0-1,0 1 1,0-19-1,0 19 1,0-1 0,0-53 93,0 1-109</inkml:trace>
  <inkml:trace contextRef="#ctx0" brushRef="#br0" timeOffset="48057.78">7902 6227 0,'18'0'140,"0"0"-108,17 0-17,-18 0 48,1 0-48,0 0 1</inkml:trace>
  <inkml:trace contextRef="#ctx0" brushRef="#br0" timeOffset="49613.91">7938 5821 0,'17'0'93,"18"0"-61,18 0-1,-17 0-16,-1 0 1,-17 0 15,-1 0-15,1 0 46,-1 0 32,1 0 16,-18 17-79</inkml:trace>
  <inkml:trace contextRef="#ctx0" brushRef="#br0" timeOffset="64603.57">8467 5962 0,'-18'0'109,"-17"0"-93,17 0 46,0 0-15,1 18-15,-1-1-17,1 1 16,-1-1 16,18 1-31,-18 0 0,1-1-1,17 1 16,0 0-15,-18-1 0,18 1-1,0 0 1,-18-1 0,18 1-16,0 0 31,0-1 16,0 1-32,0 17 32,0-17-16,18 17-15,17 0 15,1-35-15,-19 18 0,1-18-1,17 18 16,0-18 16,-17 0-31,0 0 0,-1 0-1,36 0 16,-35 0-15,-1 0 0,1 0-1,-18-18 1,18 18 0,-18-18-1,0 1 1,0-1 15,0-17 0,0 17-15,0 0 0,17-70-1,-17 71 32,0-1-16,0-17 16,0 17 16,0 0-48,0 1 17,0-19-1,-17 19 16,17-1 0,-18 1 31,18-1-47,-18 18-15,1 0 30,-1 0-30,1 0 15,-1 0 1,0 0-17,1 0 1,-1 0-1,-35 0 17,35 0-17,1 0 1,-1 0 15,1 18-15</inkml:trace>
  <inkml:trace contextRef="#ctx0" brushRef="#br0" timeOffset="65739.53">8308 6174 0,'53'0'156,"-36"-18"-140,1 18-1,17 0 48,-17 0-1,0 0 1,-1 0-16,1 0-16,0 0 31</inkml:trace>
  <inkml:trace contextRef="#ctx0" brushRef="#br0" timeOffset="66605.85">8467 6085 0,'0'53'157,"0"18"-142,0-36 1,0 0 0,0-17-1,0 0 16,0-1 16,0 1-15,0 0-17,-18-18 16,0 0 63,18-18-94</inkml:trace>
  <inkml:trace contextRef="#ctx0" brushRef="#br0" timeOffset="67891.69">8943 6032 0,'-18'0'31,"18"53"16,0 18-16,0-36-15,0 1 0,0-1-1,0-18 1,0 1-1,0 0 1,-17-1 0,17-34 93</inkml:trace>
  <inkml:trace contextRef="#ctx0" brushRef="#br0" timeOffset="69876.28">8908 6032 0,'17'0'47,"-17"-17"-31,18 17 15,0 0-15,-1 0-1,1 0 17,-1 0-1,1 0 16,0 0-32,-1 35 63,-17-17-15,0-1-32,0 19 0,-17-36 1,-1 17-17,0-17 1,18 18 0,-17-18-1,-1 0 1,36 0 249,-1 0-233,1 0-17,0 0 1,-1 18 15,1-1 0,-18 1 16,0 0 0,18-18-16,-18 17-15,0 1 47,0-1-48,0 1 16,-18-18 79,0 0-95,1 0 1,-1 0 15,0 0-15,1 0 15,-18 0-15,17 0-1,0 0 17,1 0-1,-1 0-15</inkml:trace>
  <inkml:trace contextRef="#ctx0" brushRef="#br0" timeOffset="70805.95">9243 6156 0,'0'-18'62,"35"18"16,18 0-62,-18 0-1,-17 0 17,17 0-17</inkml:trace>
  <inkml:trace contextRef="#ctx0" brushRef="#br0" timeOffset="71409.73">9296 5962 0,'0'18'47,"0"-1"-31,0 1-1,0 17 1,-18 0 0,18 18-1,0-17 1,0-1-1,-18 0 1,18 0 0,-17-17-1</inkml:trace>
  <inkml:trace contextRef="#ctx0" brushRef="#br0" timeOffset="72838.45">9190 6138 0,'0'-17'62,"18"17"32,-1 0-79,1 0 1,-1 0 0,1 0 31,0 0 31,-1 0 15</inkml:trace>
  <inkml:trace contextRef="#ctx0" brushRef="#br0" timeOffset="74162">9684 6138 0,'0'-17'31,"-18"17"47,0 0-47,1 0-15,-1 17 15,1 1-15,-1 0-1,0-18 1,18 17-16,-17-17 16,-1 18 46,18 0-46,-18-1 31,18 1-32,0-1 48,18 19-32,-18-19-15,18-17-1,-1 18 16,1-18 1,0 0-17,17 0 1,-18 0 0,19 0-1,-1 0 1,-17 0 15</inkml:trace>
  <inkml:trace contextRef="#ctx0" brushRef="#br0" timeOffset="75392.17">8890 5838 0,'18'0'62,"-1"0"-46,19 0-16,-19 0 15,1 0 1,-1 0-16,125 0 31,-89 0-15,123 0 0,-70 0-1,-36 0 1,-34 0-1,-19 0 1,1 0 0,-1 0 15,1 0-15,0 0 15</inkml:trace>
  <inkml:trace contextRef="#ctx0" brushRef="#br0" timeOffset="82204.87">7779 10566 0,'-18'17'62,"18"19"-31,-18-1-15,18-17 0,-17 17-1,-1 0 1,18 18-1,-17 0 1,-19 0 0,36-18-1,-17-17 1,17 17 0,0-17 46,0-71 1,35-18-48</inkml:trace>
  <inkml:trace contextRef="#ctx0" brushRef="#br0" timeOffset="82939.09">7832 10495 0,'17'18'47,"19"141"0,-19-71-16,-17-53-15,18 0 0,-18 18-1,0-18 1,0-17-1,0 17 1,0-17 0,18-18-1</inkml:trace>
  <inkml:trace contextRef="#ctx0" brushRef="#br0" timeOffset="83906.1">7743 10760 0,'36'0'125,"-19"0"-110,19 0 48,-19 0-16,1 0-16,0 0 0</inkml:trace>
  <inkml:trace contextRef="#ctx0" brushRef="#br0" timeOffset="85422.73">7708 10336 0,'35'0'109,"1"0"-77,-19 0-1,1 0-15,0 0 15,-1 0 47,19 0-31,-19 0 0,1 0-16,0 0 31</inkml:trace>
  <inkml:trace contextRef="#ctx0" brushRef="#br0" timeOffset="86225.56">8184 10672 0,'0'-18'141</inkml:trace>
  <inkml:trace contextRef="#ctx0" brushRef="#br0" timeOffset="87070.42">8714 10460 0,'0'0'0,"0"18"16,-18-1-16,18 1 15,0-1 1,-35 19 0,17-1-1,-17 18 1,-18 35-1,35-53 1,-35 36 0,36-1 15,17-87 78,0-1-93,0 1 0</inkml:trace>
  <inkml:trace contextRef="#ctx0" brushRef="#br0" timeOffset="87703.93">8714 10442 0,'0'18'16,"17"35"15,-17 17-15,0-52-1,18 70 1,-18-53-1,0 18 1,0-17 0,0 34-1,0-52 1,0 17 0,0-17-1,0-1 1,0 1-1,-18-18 64</inkml:trace>
  <inkml:trace contextRef="#ctx0" brushRef="#br0" timeOffset="88430.25">8608 10760 0,'17'0'125,"19"0"-94,-1 0-15,-17 0 0,-1 0 15,1 0 31</inkml:trace>
  <inkml:trace contextRef="#ctx0" brushRef="#br0" timeOffset="89336.68">8925 10707 0,'0'17'297</inkml:trace>
  <inkml:trace contextRef="#ctx0" brushRef="#br0" timeOffset="90831.12">9243 10707 0,'0'-18'62,"-18"18"-46,1 0 15,-19 0-15,19 0 15,-19 0-15,19 0-1,-1 18 1,0-18 0,-17 35 15,17-17-15,1-1 15,17 1 0,0 17 0,0-17-15,0 0 31,0-1-16,17 1-15,1-18 31,-18 17-32,35-17 1,-17 0 15,0 0 0,-1 0 1,1 0-17,0 0 1,-1 0-1,1 0 1,0 0 0</inkml:trace>
  <inkml:trace contextRef="#ctx0" brushRef="#br0" timeOffset="92036.5">8608 10372 0,'0'-18'47,"35"18"-31,-17 0-1,-1 0 1,1-18-1,17 18 1,89 0 15,-54 0-15,1 0 0,-18 0-1,-36 0 1,1 0-1,0 0 79,-1 0 0</inkml:trace>
  <inkml:trace contextRef="#ctx0" brushRef="#br0" timeOffset="93157.88">9507 10724 0</inkml:trace>
  <inkml:trace contextRef="#ctx0" brushRef="#br0" timeOffset="93919.27">9860 10566 0,'-35'0'79,"35"17"-64,0 1-15,0 17 16,0-17-16,0 17 15,-18 0 1,18 18 0,0-35-16,0 17 15,-17-17 1,17 0 15,0-54 32,0-17-48</inkml:trace>
  <inkml:trace contextRef="#ctx0" brushRef="#br0" timeOffset="95919.21">9825 10354 0,'0'0'16,"0"-18"-1,35 18 32,-17 0-31,-1 0 0,19 18 15,-19 0-16,1-1 17,-18 1 15,0 0-32,18-1 1,-18 1-1,0 0 1,0-1 0,0 1-1,0 17 1,-18-17 0,0-1-1,-17 1 1,17 0 15,54-18 266,-36 17-266,0 1-15,0 0-1,0-1 17,0 18-17,0-17 1,0 0 15,0-1 16,-18-17 62,0 0-77,1 0-1,-1 0 156,0 0-124,1 0 281</inkml:trace>
  <inkml:trace contextRef="#ctx0" brushRef="#br0" timeOffset="97111.17">9825 10389 0,'0'18'16,"0"0"15,0 17 16,0-17-31,0-1-1,0 1 1,0-1 0,0 1-1,-18 0-15,18 17 32,0-17-17,-17-18 1,17 17-1,0 1 1,0 0 0,0-1 15,0 1 0,0-1-15,0 1-1,0 0 1,0-1 47</inkml:trace>
  <inkml:trace contextRef="#ctx0" brushRef="#br0" timeOffset="98032.98">10089 10654 0,'0'-18'15,"36"18"63,-1 0-62,-17 0 0,17 0-1,-17 0 1,-1 0 0,1 0-16,-1 0 15,1 0 48,0 0-1</inkml:trace>
  <inkml:trace contextRef="#ctx0" brushRef="#br0" timeOffset="98665.76">10231 10460 0,'0'35'31,"0"18"-15,0 0 15,0 0-15,0 0-1,0-18 17,0 0-17,0-17 1,0 17-1,-18-17 17</inkml:trace>
  <inkml:trace contextRef="#ctx0" brushRef="#br0" timeOffset="99969.61">10707 10513 0,'-53'0'62,"35"0"-30,1 17-17,-19 1 1,19 0-1,-1-1 1,0-17 0,1 18-1,17 0 1,-18-18-16,18 17 16,0 1-16,-17-18 31,17 18-16,0-1 1,0 18 47,0-17-32,0 0 0,0-1 32,17-17-48,-17 18 16,35 0-15,1-1 15,-19-17 1,1 0-17,0 0 1,-1 0-1,19 0 1,-19 0 0,18 0-1,-17 0 1,0 0 0,-1 0-1,19 0 1,-72 0 93,1 0-109</inkml:trace>
  <inkml:trace contextRef="#ctx0" brushRef="#br0" timeOffset="101069.04">9825 10213 0,'17'0'78,"1"0"-63,0 0 17,52 18-17,107-1 1,-89-17-1,0 0 1,-35 0 0,-18 0-1,-17 0 1,0 0 31,17 0-16,-17 0-15,-1 0-16,1 0 31,-1 0-15</inkml:trace>
  <inkml:trace contextRef="#ctx0" brushRef="#br0" timeOffset="111859.86">1905 12806 0,'18'0'93,"-1"0"-46,19 0-31,-1 0 0,71 17 15,-71 1-16,18-18 1,-36 0 0,1 0-1,-36 18 204,1-1-203,17 1-16,-18 0 15,1-1 1,-1 1 0,0 17-16,1-17 15,-1 17 1,-17 0-1,17 1 1,-17-1 15,17 0-15,1-17 0,-1 0 15,18-1-31,-18-17 31,1 35-15,17-17-1,17-18 173,1 0-157,0 0-15,-1 0-1,1 0 1,-1 0 15,1 18-15,0-1 46,17 1-46,-17-18 15,-1 18-15,-17-36 93</inkml:trace>
  <inkml:trace contextRef="#ctx0" brushRef="#br0" timeOffset="112955.29">2028 12965 0,'0'17'62,"0"19"-46,18-36 0,-18 17-16,18 18 15,-18 1 1,17-19 0,-17 1 15,0 0-16,18-18 204,0 0-156,-18 17-48,17-17 32</inkml:trace>
  <inkml:trace contextRef="#ctx0" brushRef="#br0" timeOffset="117487.83">2364 13035 0,'17'0'47,"1"0"-16,0 0-15,-1 0 15,18 0-16,-17 0 1,0 0 0,-1 0-16,1 0 31,0 0-15,-1 0 15</inkml:trace>
  <inkml:trace contextRef="#ctx0" brushRef="#br0" timeOffset="118583.46">2328 13212 0,'18'0'16,"53"0"47,-54 0-32,1 0-16,-1 0 1,19 0 0,-36 17-1,17-17 1,1 0 0,-18 18-1,18-18 48,-1 0-48,1 0 48</inkml:trace>
  <inkml:trace contextRef="#ctx0" brushRef="#br0" timeOffset="120466.97">3122 12912 0,'-18'0'78,"18"17"-47,-35 19 0,35-19-15,-17 1 0,-1 0-1,0 34 17,18-34-17,-35 0 1,35-1-1,-18 19 17,18-19-17,0 1 48,0 0-16,0-1 15,0-52 48</inkml:trace>
  <inkml:trace contextRef="#ctx0" brushRef="#br0" timeOffset="121465.66">3140 12912 0,'0'35'94,"17"18"-63,1-53-31,-18 35 15,18 0 1,-1 1 0,-17-1-1,0-17-15,18 17 16,-18-17 0,0-1-1,18 1 1,-18-1-16,0 1 31,17-18 0,-17 18-15,0-1 31,0 1 15,18-18-46,-18 18 0</inkml:trace>
  <inkml:trace contextRef="#ctx0" brushRef="#br0" timeOffset="122654.9">3034 13141 0,'18'0'141,"17"0"-125,-18 0-1,1 0 1,0 0 0,17 18 46,-17-18 32</inkml:trace>
  <inkml:trace contextRef="#ctx0" brushRef="#br0" timeOffset="124982.75">3775 12965 0,'0'0'0,"-18"-18"31,0 18-16,1 0 17,-1-18-17,1 18 48,-19 0-32,19 0-15,-36 0-1,17 0 1,19 18 0,-1 0 62,0-1-63,1 1 17,17 0-1,-18-1-16,18 18 17,0-17 15,0 0-32,0 17 16,0-17 1,0-1-17,53 19 1,-35-19 0,-1 1 30,1-18-30,0 17 0,-1-17-1,1 0 1,35 0 0,-35 0 15,-1 0-16,1 0 1,-1-17 15,19 17-15,-19-18 0,-17 1 15,18-1-16,0 18 17,-18-18-17,17 1 1,-17-1 0,18 0-1,-18 1 1,0-1 15,0 0 16,0 1-31,0-1 46,0 1-31,-18 17 1,18-18-17,-17 18 16,-1 0 126,18-18-110,-18 18-32</inkml:trace>
  <inkml:trace contextRef="#ctx0" brushRef="#br0" timeOffset="126082.78">3492 13123 0,'18'-17'16,"17"17"15,-17 0 0,-18-18-15,18 18 0,-1 0 15,1 0-15,0 0-1,-1 0 16,1 0-15,0 0 15</inkml:trace>
  <inkml:trace contextRef="#ctx0" brushRef="#br0" timeOffset="126985.33">3634 13000 0,'0'70'79,"0"-52"-48,0 35-16,0-35 17,0 17-17,0-17 1,0-1 0,0 1 15,0-1 47</inkml:trace>
  <inkml:trace contextRef="#ctx0" brushRef="#br0" timeOffset="127931.34">4163 13000 0,'0'35'47,"0"18"-16,0 18-15,0-18-1,0-36 16,0 18-15,0-17 0,0 0-1,0-1 17,-18-17 77</inkml:trace>
  <inkml:trace contextRef="#ctx0" brushRef="#br0" timeOffset="129744.1">4163 13000 0,'17'0'31,"1"0"0,0 0 0,-1 0-15,1 0 0,0 0-1,35 0 16,-36 18 16,-17-1-31,0 1 15,0-1-15,0 1-1,0 0 1,-17-1 47,-19 1-48,19 0 32,-1-18-31,0 0 77,1 0-61,34 0 77,1 0-93,17 0-1,-17 0 1,0 0 31,-18 17-32,0 1 1,17-18 0,-17 18-1,18-18 17,-18 17-1,0 1 0,0-1-15,0 1 15,0 0-15,-18-18 15,18 17-16,-17-17 1,-1 0 31,0 0-31,1 0 30,-1 0-14,0 0 30</inkml:trace>
  <inkml:trace contextRef="#ctx0" brushRef="#br0" timeOffset="131047.24">4516 13159 0,'17'0'78,"1"-18"-62,-1 18 0,54-18-1,17 18 1,0 0 0,-35 0-1,-35 0 1,0 0 46</inkml:trace>
  <inkml:trace contextRef="#ctx0" brushRef="#br0" timeOffset="131998.41">4780 12965 0,'0'35'16,"0"-17"0,0-1-1,0 18 1,0 18 0,0-35-1,0 0 1,0-1-1,0 19 1,0-1 15,0 0-15,0-17 15</inkml:trace>
  <inkml:trace contextRef="#ctx0" brushRef="#br0" timeOffset="133799.79">5221 13018 0,'-18'0'109,"1"0"-93,-1 0-1,-17 0 17,17 0-17,1 0 1,-1 17 46,0 1-46,1-18-16,17 17 16,-18 1-1,0 0 16,1-18-15,17 17-16,0 1 16,-18 0 15,18-1 0,0 1-15,0 0 31,0-1-32,0 1 48,0-1-16,18 1-32,-1 0 1,36-1 15,-17-17-15,-19 0 15,19 0-15,-19 0 15,1 0-15,-1 0 77,19 0-61,-19 0-32,-34-17 93</inkml:trace>
  <inkml:trace contextRef="#ctx0" brushRef="#br0" timeOffset="135023.94">4269 12788 0,'17'0'78,"1"0"-63,0 0 1,-1 0 15,89 0-15,-53 0-16,53 0 15,35 0 1,-88 0 0,88 0-1,-106 0 1,-17 0 0,-1 0 15,1 0 0,0 0 0,17 0-15,-17 0 15</inkml:trace>
  <inkml:trace contextRef="#ctx0" brushRef="#br0" timeOffset="136931.12">2981 12718 0,'106'0'141,"-53"0"-125,-18 0-16,18 0 15,-18 0 1</inkml:trace>
  <inkml:trace contextRef="#ctx0" brushRef="#br0" timeOffset="138065.91">5697 13070 0,'18'0'32,"-36"0"-32,71 0 15,-35-17 17,0 17-17,17 0 1,-18 0-1,1 0 1,17 0 0,-17 0-1,17 0 1,1 0 0,52 0-1,-106 0 79</inkml:trace>
  <inkml:trace contextRef="#ctx0" brushRef="#br0" timeOffset="139387.81">5891 12929 0,'0'18'78,"0"0"-62,0 17-1,0-17 1,0 17 0,0-18-1,0 19 1,0-19-16,0 1 94,0 0-79,0-1 63</inkml:trace>
  <inkml:trace contextRef="#ctx0" brushRef="#br0" timeOffset="155704.99">5891 12806 0,'-53'0'31,"36"0"0,-18 0-15,17 0 15,0 0-15,1 0-1,-19 35 1,19-35 0,-1 18-1,0-1 1,1 1-1,17 0 1,-18-18 15,1 17-15,17 19 0,-18-36-1,18 17 1,-18 19-16,1-19 31,-1 18-15,18-17-1,0 0 1,-18-1 0,18 19-1,-17-36 1,17 17-1,0 1 48,0 0-47,17-1-1,19 18 16,-19-17-15,1 0-16,0-18 16,17 35-1,0-35 1,-17 18 0,35-1-1,-36 1 1,36-18-1,-35 0 1,35 0 15,-36 0-15,1 0 0,0 0 46,-1 0-46,36-18 15,-35 1-15,0 17-1,-1 0 1,-17-18-1,18 18 1,-18-18 15,17 1 16,1 17-31,-18-18-1,18 0 1,-18 1 47,17-1-32,-17 1-16,0-1 48,0 0-32,0 1 0,0-1 1,0 0-1,0 1 0,0-1 0,0 0-15,0 1 0,0-1 31,0 1-16,0-1-16,0 0 17,0 1 15,0-1-32,-17 0 16,17 1 16,-18-1-31,0 0 15,18 1-15,-17-1 31,17 0-16,-35-17-15,-1 18-1,19 17 1,-1 0-1,0 0 1,1 0 0,-1 0 15,0 0-15,1 0-1,-1 0 1,0 0 15,1 0 0</inkml:trace>
  <inkml:trace contextRef="#ctx0" brushRef="#br0" timeOffset="157461.84">6579 12735 0,'0'36'79,"0"-19"-64,0 1 1,-35 70-1,17-35 1,1 0 0,-1-18-1,18-17 1,0-1 0,0 1-1,-18 17 1,18-17-1,0 0-15,-17-18 16,17-18 172,0-17-188</inkml:trace>
  <inkml:trace contextRef="#ctx0" brushRef="#br0" timeOffset="158205.1">6615 12700 0,'17'35'31,"-17"-17"-15,0 17-1,18 36 1,-18-36 0,18 36-1,-18-36 1,17 35 0,-17-34-1,0 17 1,0-18-1,0-17 1,0 17 15,0-18-15,0 1 0,0 17-1</inkml:trace>
  <inkml:trace contextRef="#ctx0" brushRef="#br0" timeOffset="159066">6509 13000 0,'17'0'78,"19"18"-47,-19-1 0,1-17-15,17 0 0,-35 18 15,18-18 0,-18 17 32,18-17-48</inkml:trace>
  <inkml:trace contextRef="#ctx0" brushRef="#br0" timeOffset="160283.57">6473 12577 0,'36'0'47,"-19"0"-31,19 0 15,-19 0-16,1 0 1,0 0 0,-1 0 15,1 0-15,0 0-16,-1 0 46,1 0 1,-1 0-15,19 0-1</inkml:trace>
  <inkml:trace contextRef="#ctx0" brushRef="#br0" timeOffset="161093.04">7003 12894 0</inkml:trace>
  <inkml:trace contextRef="#ctx0" brushRef="#br0" timeOffset="162349.18">7408 12665 0,'0'17'16,"0"19"-1,-17-19 1,17 19-1,-18-19 1,18 18 0,-18 36 15,18-36-15,-17-17-16,17 35 31,-18 0-16,1 35 17,17-70-1,0 17 0,-18-35 0,18-18 48,0-35-48,0 18-31</inkml:trace>
  <inkml:trace contextRef="#ctx0" brushRef="#br0" timeOffset="163217.9">7391 12665 0,'35'70'47,"-17"1"-16,-1-1-15,1 1 0,-18 0-1,0-36-15,0 18 32,0-18-1,0 0 0,0 1 0,0-19 1,-18-17 108</inkml:trace>
  <inkml:trace contextRef="#ctx0" brushRef="#br0" timeOffset="164032.47">7303 12982 0,'35'0'78,"-18"18"-47,36-18-15,-35 0 31,-18 18-32,18-18 17,-1 0-17,1 0 48,0 0-1</inkml:trace>
  <inkml:trace contextRef="#ctx0" brushRef="#br0" timeOffset="165548.73">7320 12629 0,'18'0'125,"-1"0"-110,1 0 1,0 0 15,-1 0 16,1 0 187,0 0-202,17 0-17,0 0 1,0 0-1,-17 0 1,-36 0 250</inkml:trace>
  <inkml:trace contextRef="#ctx0" brushRef="#br0" timeOffset="166834.71">7779 12912 0,'0'17'172,"0"1"-141</inkml:trace>
  <inkml:trace contextRef="#ctx0" brushRef="#br0" timeOffset="168286.12">8220 12894 0,'-18'0'16,"0"0"46,1 0-31,-36 35 1,35-35-17,1 18 16,-1 17 1,-17-17-1,35 0-15,0-1 15,-18 1-16,18-1 1,0 1 15,0 0-15,0-1 15,0 1 0,18-18 1,17 18-1,-17-18 0,-1 17-15,1-17-1,0 0 17,17 0-1,0 0-15,-17 0 15,17 0 0,-17 0 16</inkml:trace>
  <inkml:trace contextRef="#ctx0" brushRef="#br0" timeOffset="169380.4">8008 12718 0,'35'0'125,"1"0"-109,-19 0 15,1 0-15,0 0 15,-1 0-15,18 0 15,1 0 0,-19 0-31,1 0 47</inkml:trace>
  <inkml:trace contextRef="#ctx0" brushRef="#br0" timeOffset="170335.05">8643 12965 0</inkml:trace>
  <inkml:trace contextRef="#ctx0" brushRef="#br0" timeOffset="171100.99">9243 12735 0,'0'18'15,"0"0"1,0 34 15,-18 54 0,-17-17-15,0 16 15,35-87-15,0 0-1,0-36 79,0-17-78</inkml:trace>
  <inkml:trace contextRef="#ctx0" brushRef="#br0" timeOffset="172810.93">9208 12771 0,'35'0'31,"0"0"0,18 0-15,-18 0 15,-17 0 16,-18 17 0,0 1-16,0-1-15,0 1 0,0 17 15,-35-17-16,-18 17 1,35-17 0,-35 0 15,0 17-15,18-35 15,17 0 0,36 0 94,35 0-94,-35 0-15,17 0 0,0 0-1,-17 0 1,-1 0 15,1 18 32,0-1-48,-1 1 16,-17-1 1,0 1-1,0 0 16,0-1-32,-17 1 17,-1 0-1,0-18 0,18 17-15,-17-17-1,-1 18 1,0-18 0,1 18 15,-1-18 16,1 0 47</inkml:trace>
  <inkml:trace contextRef="#ctx0" brushRef="#br0" timeOffset="173708.26">9490 12947 0,'17'0'78,"1"0"-62,35 0 15,0 0-16,0 0 17,-36 0-17</inkml:trace>
  <inkml:trace contextRef="#ctx0" brushRef="#br0" timeOffset="174443">9560 12788 0,'0'35'31,"0"-17"-15,0 0 0,-17-1-1,17 72 16,0-54-15,-18-17 0,0 17-1,18-18 1,0 54 0</inkml:trace>
  <inkml:trace contextRef="#ctx0" brushRef="#br0" timeOffset="175956.62">10178 12929 0,'-18'0'15,"36"0"-15,-54 0 32,-17 0-1,18 18 0,35 0-15,-35-18-1,17 17 17,-17-17-1,35 18-16,-35 0 1,-1-1 15,36 1-15,-17-1 15,17 1-15,0 0 31,0-1-16,17 1 0,-17 0-15,36-18 15,-1 0 0,-17 0-15,17 0 0,0 0-1,18 0 16,-35 0 1,-36 0 140,0 0-157</inkml:trace>
  <inkml:trace contextRef="#ctx0" brushRef="#br0" timeOffset="177085.56">9225 12612 0,'35'0'125,"1"0"-109,-1 0 0,106 0-1,-53 0 1,36 0 0,-54 0-1,213 0 16,-107 0 1,-88 0-1,-70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2-04T11:37:54.49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4604 14058 0,'-18'0'187,"-52"0"-171,34 0-1,-17 0 17,36 0-17,-1 0 48,0 0-48,1 0 1,-18 0 0,17 0-16,0 0 15,1 0 1,-1 0 0,0 0-1,1 0 16,-1 0 48,0 0-64,1 0 1,-18 0-1,17 0 1,-17 0 0,-1 18-1,1-1 1,0-17 0,17 18-1,0-18 16,18 18 1,-17-1-1,-1 1-15,18 17-1,-17-17 1,17 17-1,-18 1 1,0-1 0,18 18-1,0-18 1,0 0 15,0-17-15,0 0-1,0-1 17,0 1-17,-17 17 1,17-17 0,0 17-1,0 0 1,0-17-1,0 0-15,0-1 32,0 1-17,0-1-15,0 19 32,0-19-17,0 1-15,0 35 31,17 70 1,1-70-17,-18 0 1,18 18 0,-18-54-1,0 19 1,0-19-1,0 1 1,0 0 0,17-18-1,1 35 1,-18-17 0,0-1-1,0 1 1,17-18 15,-17 17 0,18 1-15,17 0 15,-17-1-15,-18 1-1,18-18 17,-1 18-1,1-1-15,0-17 15,-1 18 0,19-18 32,-19 0-32,1 0 0,-1 0-15,1 0 15,0 0-15,-1 0 15,1 0 31,0-18-46,-1-17 15,1 35-15,0-53-1,-18 0 1,17 18 0,1-18-1,-18 18 17,0-1-17,0 19 1,0-1-1,17 18 1,-17-35 15,18 17-15,0 1 0,-18-1-1,17 0 1,-17 1-1,0-1 1,18 0 0,-18 1-1,18-19 1,-1 19 0,-17-1-16,0 1 15,18-19 1,-18 1-1,0 0 17,18-18-17,-1 35 1,-17 1 0,0-19-1,0-17 1,0 18-1,0 17 1,18 1 0,-18-18-1,0 17 1,0-17 0,0 17-1,17-17 1,-17 17-1,0 0 1,0 1 15,0-1-15,0 1 0,0-1 30,0-17-30,0 17 0,0 0-1,0 1 1,0-19 0,0 19-1,-17 17 188,-1 0-156,1 0-16,-1 0 1,0 0 15,1 0-16,-1-18-16,0 18 1,1 0 312,-1 0-125,-17 0-171,17 0 30,-35 0 63,-105 0-78,105 0-31,35 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2-04T11:40:42.0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10495 16757 0,'35'0'140,"18"0"-124,18 0 0,35 0-1,-36 0 1,-34 0-1,16 0-15,-34 0 16,0 0 0,-1 0-1,1 0 79,0 0-78,17 0-1,0 0 1,-17 0 0,-1 0-1</inkml:trace>
  <inkml:trace contextRef="#ctx0" brushRef="#br1" timeOffset="8154.19">11889 16845 0,'70'0'93,"18"0"-77,18 0 0,0 0-1,-53 0 1,35 0-16,-35 0 31,0 0-15,18 0-1,-19 0 1,37 0 0,-72 0-1,54 0 1,-1-17 0,1 17-1,-18 0 1,0 0-1,0 0 1,-36 0 0,19 0-1,-1 0 1,-17 0 0,-1 0-1,18 0 1,-17 0 15</inkml:trace>
  <inkml:trace contextRef="#ctx0" brushRef="#br2" timeOffset="18303.72">13864 16880 0,'18'0'109,"123"0"-78,71 0-15,-89 0 0,-35 0-1,18 0 1,-88 0 0,17 0-16,18 0 15,0 0 16,0 0-15,-36 0 0,1 0-1,0 0 63,17 0-46,-17 0-1</inkml:trace>
  <inkml:trace contextRef="#ctx0" brushRef="#br2" timeOffset="24858.58">6862 11236 0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1-08T01:55:25.8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7497 11871 0,'17'35'63,"1"-17"-48,17 35 16,-17 0 1,-1 0-1,-17-36 0,18-17 0,0 0 32,123-106-32,-106 89-31,124-124 31,-36 35 1,-52 53-1,-36 35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1-08T01:59:35.6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6068 8273 0,'0'17'47,"-18"19"-31,18-19 0,-17 36-1,17-35 1,0 17 15,0 0-15,0-17-1,0 0 1,0-1 0,0 1 46</inkml:trace>
  <inkml:trace contextRef="#ctx0" brushRef="#br0" timeOffset="2495.83">6085 8273 0,'0'-18'46,"18"18"17,0 0 31,-1 0-47,1 0-32,0 18 48,-1-18-32,-17 17-15,0 1 62,0 0 15,0-1-30,-17-17-47,17 18 46,-18-18-31,0 0 16,1 0 16,52 0 171,-35 17-203,18-17-15,-1 18 0,1-18-1,0 18 1,-18-1 15,17-17-15,-17 18-1,0 0 17,18-18-17,-18 17 16,0 1 16,0 0-31,17-18 0,-17 17-1,18 1 1,-18 17 15,0-17 0,0 17 1,0-17-1,-18-18 16,1 0 0,-1 0-16,1 0-16,-1 0 1,0 0 15,1-18-15,-1 18-16,0-18 16,1 18-1,-1 0 1,0-17 15,1 17-15,-1 0 15,1 0 47,-1 0-31,0 0-31</inkml:trace>
  <inkml:trace contextRef="#ctx0" brushRef="#br0" timeOffset="3917.79">6085 8043 0,'18'0'172,"17"0"-156,-17 0 15,0 0-15,-1 0-1,1 0 1,0 0-1,-1 18 48,1-18-16,-1 0 47</inkml:trace>
  <inkml:trace contextRef="#ctx0" brushRef="#br0" timeOffset="10255.83">6103 10495 0,'-18'0'282,"1"0"-235,-1 18-32,1-1 32,17 1-16,-18-18-15,18 18 0,0-1 15,0 1 47,0 0-16,18 17 1,-1-35-47,1 0-1,17 18 1,-17-18 31,-1 0-32,1 0 17,0 0-17,-1 0 32,1 0-16</inkml:trace>
  <inkml:trace contextRef="#ctx0" brushRef="#br0" timeOffset="11713.94">6033 10354 0,'0'-18'94,"17"18"-63,1 0 1,-1 0-1,1 0-16,17 0 17,1 0-1,-19 0 31,1 0 1</inkml:trace>
  <inkml:trace contextRef="#ctx0" brushRef="#br0" timeOffset="16081.39">8855 10513 0,'0'17'62,"0"19"-46,0-1-1,17 18 1,-17-18 0,0-17-1,0-1-15,0 1 16,0 35 0,0-35-1,0 17 1,0-17-1,0 17 17</inkml:trace>
  <inkml:trace contextRef="#ctx0" brushRef="#br0" timeOffset="18283.5">8872 10495 0,'0'-17'47,"18"17"0,0 0-16,-1 0-15,1 0 0,-18 17-1,0 1 1,18-18-1,-18 17 17,0 1 61,0 0-46,0-1-31,0 1 15,0 0 0,-18-18-15,0 0 15,18 17-15,-17 1-16,-1-18 16,18 18-1,53-18 235,-35 0-203,17 0-16,-18 0-15,-17 17 0,18-17 15,-18 35 0,0-17 16,0 0 0,0-1-32,0 1 1,0 0 31,0-1-16,-18 1 16,1-18 0,-1 0-31,1 0 15,-1 0 31,0 0-15,1 0-16</inkml:trace>
  <inkml:trace contextRef="#ctx0" brushRef="#br0" timeOffset="19918.38">9349 10566 0,'0'-18'47,"-18"18"15,0 0-46,1 0 31,-1 0-31,0 0 15,1 0 0,-1 18 0,1-1 1,-1 1 30,0-18-46,18 18-1,0-1 17,0 1-17,0 0 16,0-1 1,0 1-1,0-1-15,18 1-1,-18 0 1,18-1 15,-1-17 0,1 18 1,-1 0-17,1-18 1,0 17-1,-1-17 17,1 0-1,0 0 0</inkml:trace>
  <inkml:trace contextRef="#ctx0" brushRef="#br0" timeOffset="21309.66">9260 10407 0,'18'0'156,"0"0"-124,-1 0-1,1 0-16,0 0 17,-1 0-1,1 0 31,-18 18-46</inkml:trace>
  <inkml:trace contextRef="#ctx0" brushRef="#br0" timeOffset="23422.33">9578 10460 0,'18'35'63,"-18"-17"-48,17-1 17,-17 1-17,18 53 1,-18-18-1,0-36 1,0 18 0,0-17-1,0 17 1,0-17 31,0 0 0,0-1-16,0 1-15</inkml:trace>
  <inkml:trace contextRef="#ctx0" brushRef="#br0" timeOffset="24637.35">9631 10442 0,'17'0'31,"19"0"0,-1 0-15,-17 0 0,-1 0-1,1 18 1,0 0 0,-1-18 15,-17 17-16,18-17 1,-18 18 0,17-1 15,-17 1-15,0 0 15,0-1-16,0 1 1,0 0 0,0-1-16,0 19 31,0-19-15,0 1-1,-17-1 1,-1 1-1,18 0 1,-17-18 47,17 17-48,-18-17 1,-17 18-1,35 0 1,-18-18 0,18 17-1,-35-17 1,17 0 0,0 0 46,1 0-31,-1 0 110</inkml:trace>
  <inkml:trace contextRef="#ctx0" brushRef="#br0" timeOffset="26094.87">8749 10283 0,'18'0'62,"-1"0"-46,1 0 0,-1 0-1,1 0 1,0 0-1,17 0 1,18 0 15,-35 0-31,-1 0 16,54 0 0,-54 0-16,36 0 31,-35 0-16,0 0-15,-1 0 16,19 0 0,-1 0-1,18 0 1,0 0 0,-36 0-1,1 0 1,0 0-1,17 0-15,-18 0 16,36 0 15,-35 0-15,35 0 0,0 0-1,-36 0 1,19 0-1,-1 0 1,-17 0 0,17 0-1</inkml:trace>
  <inkml:trace contextRef="#ctx0" brushRef="#br0" timeOffset="29008.88">8414 6244 0,'-18'0'110,"18"18"-95,0-1 1,-18 19-1,18-19 17,0 19-1,0-1-15,-17-17-1,17-1 1,-18 18-1,18-17 1,0 0 0,-17-18-1,17 17 1,0 19 0</inkml:trace>
  <inkml:trace contextRef="#ctx0" brushRef="#br0" timeOffset="30403.98">8414 6227 0,'17'0'62,"1"0"-15,0 17-31,-1 1-1,-17 17 17,18-35-1,-18 18-31,18 17 16,-18-17-1,17 17 16,-17-17-15,18-1-16,-18 1 16,0-1-1,0 1 1,17 0 0,-17-1-1,0 1 16,0 0 1,0-1 30,0 1 1,0 0-48,0-1 48,0 1 62</inkml:trace>
  <inkml:trace contextRef="#ctx0" brushRef="#br0" timeOffset="31669.15">8378 6438 0,'36'0'110,"-19"0"-95,1 0 1,0 0 0,-1 0-1,1 0 16,0 0 266</inkml:trace>
  <inkml:trace contextRef="#ctx0" brushRef="#br0" timeOffset="35639.55">8767 6244 0,'0'18'32,"0"-1"-17,0 19 1,0 17 0,0 0-1,0-18 1,0 0-1,0 18 1,0-18 0,0-17-1,0 0 32,0-36 47</inkml:trace>
  <inkml:trace contextRef="#ctx0" brushRef="#br0" timeOffset="37635.65">8767 6262 0,'17'0'78,"1"0"-47,-1 0 1,1 0-17,0 0 1,-18 17 15,17-17-15,-17 18 15,0 0 0,0-1 32,0 1-48,0 0 32,0-1 0,-17-17 16,-1 18-1,36-18 313,-18 18-312,17-18-48,-17 17 48,18-17-16,0 18 15,-18-1 16,-18 1-62,18 0 15,-18-18-15,1 17-1,-19-17 17,19 18-1,-1-18 63,1 0-32</inkml:trace>
  <inkml:trace contextRef="#ctx0" brushRef="#br0" timeOffset="38749.44">8749 6121 0,'18'0'141,"-1"0"-125,1 0-1,-1 0 1,1 0-1,17 0 17,-17 0-17,-18 17 32,18-17 0,-1 0-31,1 0 31</inkml:trace>
  <inkml:trace contextRef="#ctx0" brushRef="#br0" timeOffset="40607.57">9066 6279 0,'0'18'78,"0"17"-47,0 18-15,0-17 0,0-1-1,0 0 1,0-17 0,0-1-1,0 1 1,0 0 15</inkml:trace>
  <inkml:trace contextRef="#ctx0" brushRef="#br0" timeOffset="42178.47">9066 6315 0,'18'0'47,"0"-18"15,-1 18-46,1 0 0,0 0 15,-1 0 16,1 18 47,-18-1-48,18 1-14,-18 17-1,0-17 16,0 0 0,0 17-32,0-18 32,-18 1 0,18 0-16,-18-18-15,1 17 15,-1 1 32,0-18-48,1 0 1,-1 18 15,0-18 16,1 0-16,17 17 1,-18-17-17,18 18 16</inkml:trace>
  <inkml:trace contextRef="#ctx0" brushRef="#br0" timeOffset="43490.81">8361 5980 0,'35'0'140,"18"0"-108,18 0-17,34 0 1,-16 0-1,-19 0 1,-35 0 0,54 0-1,-36 0 1,17 0 0,1 0-1,17 0 1,-35 0-1,0 0 1,-36 0 0,1 0-1</inkml:trace>
  <inkml:trace contextRef="#ctx0" brushRef="#br0" timeOffset="58380.68">10566 6703 0,'0'53'46,"0"17"-14,-18-17-17,0 0 1,18 0 0,0-18-1,0 18 1,-17-18-1,17-17 1,0 17 0,0-17 15,0-36 78</inkml:trace>
  <inkml:trace contextRef="#ctx0" brushRef="#br0" timeOffset="59242.06">10530 6773 0,'18'0'16,"0"0"15,-1 53-16,-17-17 17,18-1-17,0 0 1,-1-17 0,-17-1-1,0 19 1,18-1-1,0 0 1,-1 0 0,-17-17-1,0 0 1</inkml:trace>
  <inkml:trace contextRef="#ctx0" brushRef="#br0" timeOffset="60156.09">10513 7056 0,'53'0'140,"-36"0"-124,1 0 31,0 0 0,-1 0 78</inkml:trace>
  <inkml:trace contextRef="#ctx0" brushRef="#br0" timeOffset="61405.35">10848 6773 0,'0'53'63,"0"-35"-47,0 0-1,0 17 1,0-18-16,0 19 15,0-19 1,0 1 0,0 0-1,0-1 1</inkml:trace>
  <inkml:trace contextRef="#ctx0" brushRef="#br0" timeOffset="63188.03">10866 6720 0,'52'0'47,"-34"0"-16,0 0-15,-1 0 31,1 0-16,0 0 0,-18 18 0,0 0-15,0-1 0,0 1 30,-18 17-30,0-17 0,1 0-1,-1-18 17,18 17-17,-35 1 16,0-1 1,52-17 108,18-17-108,-17 17-17,0 0 1,-1 0 15,1 0-15,0 0 15,-18 17-15,17-17-1,-17 18 16,18-18-15,-18 18 0,0-1 46,18-17-46,-18 18 15,0 0 0,0-1-15,-18 1 0,0 0 15,1-18-16,-1 0 17,0 0-17,1 0 32,-1 0 0</inkml:trace>
  <inkml:trace contextRef="#ctx0" brushRef="#br0" timeOffset="64232.93">10813 6597 0,'17'0'110,"1"0"-95,17 0 1,-17 0 0,-1 0-1,1 0 1,0 0 0,-1 18 46</inkml:trace>
  <inkml:trace contextRef="#ctx0" brushRef="#br0" timeOffset="65039.31">11201 6703 0,'0'17'63,"0"72"-47,0-72-1,0 1-15,0 52 31,0-52-15,0 0 0,0-1-16,0 1 15,0 35 1,0-35 15,0-36 47,0 0-62,0-17-16</inkml:trace>
  <inkml:trace contextRef="#ctx0" brushRef="#br0" timeOffset="66288.75">11201 6703 0,'17'0'47,"19"0"-16,-19 0-16,1 0 17,0 0-17,-1 0 48,1 17-32,-18 1 0,0 0 16,17-18-16,-17 17 1,0 1-17,0 0 1,0-1 15,0 1 0,0 0-15,0-1 31,0 1-31,-35-1-1,35 1 16,-17 0-15,-1 17 15,-17-17-15,17-18 15</inkml:trace>
  <inkml:trace contextRef="#ctx0" brushRef="#br0" timeOffset="67276.27">11589 6826 0,'35'0'109,"18"-17"-93,-18 17-16,1-18 16,16 18-1,19 0 16,-53 0-15</inkml:trace>
  <inkml:trace contextRef="#ctx0" brushRef="#br0" timeOffset="68073.89">11765 6685 0,'0'18'47,"0"17"-32,0-17 1,0-1 0,0 36-1,0-17 16,0-1 1,0 0-17,0-17 1,0 17 0</inkml:trace>
  <inkml:trace contextRef="#ctx0" brushRef="#br0" timeOffset="68838.55">12118 6668 0,'0'35'63,"0"0"-48,0-17-15,0 35 16,0-18 0,0-17-1,0 17 1,0-18-16,0 1 15,0 0 1,0-1 0</inkml:trace>
  <inkml:trace contextRef="#ctx0" brushRef="#br0" timeOffset="70388.45">12136 6615 0,'17'-18'16,"-34"36"-16,52-36 31,0 18-16,0 0 17,-17 0-1,0 0-15,-1 0 15,1 18 0,0-18 16,-18 35-16,0-17-15,0-1 15,-18 18-15,0-17-1,1 0 1,-1-18 0,0 0-1,1 17 16,17 1-15,-18-18 0,0 0-1,1 0 1,34 0 125,19-18-126,-19 18 16,19 0-15,-19 0 0,-17 18 31,18 0-32,-18-1 16,0 1 1,0 0-17,0-1 17,0 1-1,-18 17 0,1-35-15,17 18-1,-18-1 1,0-17 15,1 0 0,-1 0-15,0 0 47,1 0 30</inkml:trace>
  <inkml:trace contextRef="#ctx0" brushRef="#br0" timeOffset="83344.89">12682 6597 0,'-17'0'172,"-1"0"-125,18 18-16,-18-18-15,1 0 15,17 17-15,-18 1 0,1 0 15,-1-1 16,0-17-16,18 18 0,0-1 0,0 1-15,0 0 31,0-1-31,0 1 15,0 0-16,0-1 32,18 1-15,0 0-17,-1-1 1,1-17-1,-18 18 1,17-18 0,-17 17 15,18-17-15,17 0 15,-17 0 16,0 0 0</inkml:trace>
  <inkml:trace contextRef="#ctx0" brushRef="#br0" timeOffset="84572.1">12471 6456 0,'17'0'32,"1"-18"-1,0 1-15,-1-1 30,36 18-30,-35 0 15,-1 0-15,1 0 0,0 0 46,-1 0-31</inkml:trace>
  <inkml:trace contextRef="#ctx0" brushRef="#br0" timeOffset="85953.85">12982 6526 0,'0'18'93,"0"17"-77,0-17 0,0 17-1,0-17 1,0 0 31,0-1-32,0 1 1,0 17 0,0-17-1,0-1 1,0 1-16,0 0 31,0-1-15,0 1-1,0 17 1,0 0 15,0-17 0,0 0 1</inkml:trace>
  <inkml:trace contextRef="#ctx0" brushRef="#br0" timeOffset="87752.95">12982 6544 0,'18'-18'63,"0"18"-32,-1 0-15,1 0 46,-1 0-46,19 18 46,-19 0-15,-17-1-16,18-17-15,-18 18 15,0 0-15,0-1 15,18 1-15,-18 0 31,0-1-16,0 1-15,0-1-1,0 1 16,0 0-15,0-1 15,0 1-15,0 0 15,-18-1 0,18 1 1,-18 0-17,1-1 17,-1 1-17,18-1 16,-18-17-15,18 36 0,-17-36-1,-1 17 1,1-17 0,-1 0-16,18 18 437</inkml:trace>
  <inkml:trace contextRef="#ctx0" brushRef="#br0" timeOffset="91304.12">10619 7426 0,'17'0'31,"71"0"16,-35 0-32,18 0 1,-36 0 0,71 0-1,-35 0 1,-1 0-1,1 0 1,17 0 0,18 0-1,-71 0-15,0 0 16,1 0 0,16 0-1,-16 0 1,-1 0-1,0 0 1,-17 0-16,17 0 31,18 0-31,-18 0 16,71 0 0,-18 0-1,-52 0 1,17 0-16,-18 0 15,71 0 1,-36 0 0,-17 0-1,-35-18 1,-1 18 0,1 0-1,0 0 1,17 0-1,-17 0 1,-1 0 0,1 0-1,0 0 1,-1 0-16,36 0 31,-35 0-15,17 0-1,-17 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1-07T07:37:06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4410 6085 0,'0'0'31,"17"0"-15,1 0-1,53 0 1,34 0 0,89 0-1,-17 0 1,-89 0-1,124 0 1,88 0 0,-124 0-1,71 0 1,-71-17 15,-17 17-15,-18 0-1,0 0 1,36 0 0,70 0-1,-53 0 1,-53 0-16,-35 0 16,158 0-1,-17 0 1,-106 0-16,300 0 31,-264 0-15,-54-18-16,389 0 31,-266 18-15,-69 0 15,-18 0-16,-18 0 1,53 18 0,-53 17-1,0-35 1,71 18 0,211-18-1,-264 0 1,176 0-1,159-18 1,-283 18 0,54 0 15,-89 0 0,-140 0-31,17 0 16,70-17-1,-52-19 1,34 19 0,-69 17-1,17 0 1,0 0 0,-1 0-1,-34 0 1,0 0-16</inkml:trace>
  <inkml:trace contextRef="#ctx0" brushRef="#br0" timeOffset="1002.81">14376 5398 0,'70'70'47,"-70"-35"-32,53 1 1,0 34 0,-18-17-1,-17-35 1,17-1 0,-17-17 15,17 0-16,18-35 1,-18 0 0,1 0-1,140-142 1,-141 124 15,71-35-15,-35 35-16,35-53 15,-89 89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1-07T07:37:48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18327 10107 0,'0'18'47,"0"35"-32,0 35 1,35 0 0,0-35-1,-17 0 1,0-35 0,-1-1-1,1-17 16,17 0 1,0-53-17,18 18-15,18-36 16,123-87 0,35-19-1,-17 1 1,-18 17-1,-35 36 1,-53 52 0,-54 36-1</inkml:trace>
  <inkml:trace contextRef="#ctx0" brushRef="#br0" timeOffset="2022.61">4039 10813 0,'0'-18'16,"53"18"31,-35 0-32,52-18 1,107 18 15,-107 0-31,36 0 16,194 0 0,-53 0-1,53 0 1,-18 0-1,36 0 1,-1 0 0,-35 0-1,1 0 1,-1 0 0,18 0-1,-18 0 1,0 0-1,141 0 1,-123 0 15,-141 0-15,123 0 0,124 0-1,-71 0 1,53 0-1,71 0 1,-18 0 0,-18 0-1,-35 0 1,-106 0 0,-17 0-1,-36 0 1,53 0-1,-140 0 1,246 0 15,-247 0-31,-18 0 16,195 0 0,-212 0-1,158 0 1,-52 0-1,-1 0 1,-17 0 0,-52 0-1,-37 0 1,-52 0 0,88 0 15,-52 0-16,69 0 1,-105 0 15,71 0-15,-36 0 0,-70 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1-07T07:37:57.5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4710 4286 0,'35'0'78,"212"0"-62,70 0 15,160 0-15,-195 0-16,53 0 16,300 0-1,141 0 1,106 0-1,-388 0 1,-265 0 0,212 0-1,265 0 1,-265 0 0,35 0-1,35 0 1,-34 0-1,475 0 17,-528 0-1,-19 0-15,195 0-1,70 0 1,-70 0-1,176 0 1,106 0 0,-512 0-1,-211 0 1,176 0 0,-229 0-16,247 0 15,70 18 1,18-18-1,-53 0 1,-70 0 15,-177 0-15,-35 18 0,-71-18-1</inkml:trace>
  <inkml:trace contextRef="#ctx0" brushRef="#br0" timeOffset="1295.77">2205 5644 0,'17'0'32,"1"-17"-17,88 17 1,88 0-1,35 0 1,106 0 0,-105 0-16,-36 0 15,159 0 1,-177 0-16,18 0 16,318 0-1,-142 0 1,-194 0-1,107 0 1,-142 0-16,88 0 31,-53 0-15,-123 0 0,-17 0-1</inkml:trace>
  <inkml:trace contextRef="#ctx0" brushRef="#br0" timeOffset="2606.94">2064 3387 0,'0'53'62,"70"70"-46,-52-52 0,35-1-1,-36-70 16,19 0-15,-19-17 15,36-36-15,-35 17 0,35-17-1,0 0 1,-36-17-1,19 35 1,-19-1 0,-17 19-1,18 17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1-08T01:49:56.5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7497 12629 0,'17'0'141,"18"0"-47,-17 0-79,0 0 17,17 0-1,-17 0 16,-1 0-16,1 0 0,0 0-15,-1 0 15,1 0 32,17 18 46,-17-18-93,-1 0-1,1 0 16,0 0-15,-1 0 0,1 0 46,0 0-31,-1 0 1,1 18-17,0-18 32,-1 0-31,1 0-1,-1 0 1,19 0 0,-19 0 15,19 17 0,-19 1-15,1-18-1,17 0 17,0 0-17,1 0 1,-19 18 0,19-18 15,-19 0-16,-52 0 423,0 0-407,-1 0-15,1 0-1,18 0 17,-1 0-17,0 0 48,1 0-32,-1 0 16,-17 0-31,17 0-1,-17 0 16,0-18-15,17 0 0,0 18-1,1 0 1,-1 0 0,0 0 46,1-17-46,-19 17 374,-17 0-358,-35 0-1,18 0 0,52 0 328,-17 0-327,0-36-17,17 36 1,-17 0 0,17 0-1,0 0 1,1 0 62,-1 0-62,0 0 62</inkml:trace>
  <inkml:trace contextRef="#ctx0" brushRef="#br0" timeOffset="9010.65">1799 14164 0,'35'0'62,"1"0"-46,17 0-1,-36 0 17,1 0-17,17 0 17,-17 0-17,-1 0 1,36 0 31,-17 0-16,-19 0 0,1 0 0,-18 18 63,-35-1-63,-18 36 1,53-35-17,-36 0-15,19-1 16,-36 18 0,0 1-1,0 17 1,18-18-1,0 0 1,17-17 0,0-1-1,1 1 1,-1 0 0,18-1-16,-18-17 15,18 18 16,71-18 110,-36 35-110,-17-17-15,35 17 0,-36-35-1,-17 18 1,18-18-1,0 0 48,17 17-32,-35 1 0</inkml:trace>
  <inkml:trace contextRef="#ctx0" brushRef="#br0" timeOffset="10402.34">1799 14358 0,'35'0'78,"-35"18"-47,18-18 0,0 35 16,-1-35-31,-17 18-1,18-18 95,-18 17-95,0 1 48,18 0-16,-1-1-16,1 1-15,-18-1-1</inkml:trace>
  <inkml:trace contextRef="#ctx0" brushRef="#br0" timeOffset="11579.02">2487 14411 0,'53'0'125,"-18"0"-109,-17 0-1,17 0 1,0 18-1,-17-18 1</inkml:trace>
  <inkml:trace contextRef="#ctx0" brushRef="#br0" timeOffset="12310.99">2417 14570 0,'0'0'0,"17"0"15,1 0 1,17 0-1,-17 0 1,35 0 15,0 17-15,-36-17 0,1 0-1,-1 0 1,1 18-16,0-18 47</inkml:trace>
  <inkml:trace contextRef="#ctx0" brushRef="#br0" timeOffset="13372">3263 14323 0,'-17'0'31,"-1"0"-16,0 35 1,1 0 15,-1 18-15,-17-17 0,35-19-16,-18 18 15,0-17 1,1 17-1,17-17 1,-18 17 0,18-17-1,0 0 17,0-54 61</inkml:trace>
  <inkml:trace contextRef="#ctx0" brushRef="#br0" timeOffset="14097.32">3210 14340 0,'18'0'16,"-18"36"15,18-19-15,-18 19-1,0 17 1,52-1 0,-52 1 15,18-17-15,0 34-1,-1-70 1,-17 18-1,0 17 1,18-17 0,-18-1 31</inkml:trace>
  <inkml:trace contextRef="#ctx0" brushRef="#br0" timeOffset="15293.63">3157 14587 0,'18'0'141,"17"0"-110,-17 0 1,0 0-1,-1 0-16,1 0 1,-1 0 62,1 0-31</inkml:trace>
  <inkml:trace contextRef="#ctx0" brushRef="#br0" timeOffset="16402.98">3140 14235 0,'53'0'93,"-36"0"-77,1 0 0,0 0 15,-1 0-16,1 0 1,-1 0 0,19 0-1,-19 0 1,1 0-16,0 0 47,-1 0 31</inkml:trace>
  <inkml:trace contextRef="#ctx0" brushRef="#br0" timeOffset="19269.52">3828 14252 0,'-18'0'47,"18"-17"-1,-18 17-14,-17-18-17,17 18 1,1 0 0,-18 0 15,17 0 47,0 0-47,-17 18-15,0-1 15,35 1 0,0 0-15,0 17 46,0 0-30,0 0 15,0-17-32,0 0 1,0-1-1,0 1 17,0 0-17,17-1 48,1 1-48,0-1 32,17 19-15,-17-36-17,-1 0 1,1 0-1,-1 17 1,19-17 15,-36 18-15,17-18 0,1 0 15,17 0-16,-17 0 17,0 0-1,-1 0-15,18 0-1,-35-18 1,18 18-1,-18-17 1,18 17 0,-1-18-1,1 0 1,-18 1 0,18-1-1,-18-17 1,17 17-1,1 1 1,-18-19 31,0 19-16,0-1-15,0 0 15,0 1 0,-18-1-15,18 1 31,-53-1-32,36 0 1,-19 18 0,36-17 15,-17 17-15,-18-18 15,-1 18 16,19 0-32,-1 0 1,0 0 0,1 0-1,-1 0 16,0 0 1</inkml:trace>
  <inkml:trace contextRef="#ctx0" brushRef="#br0" timeOffset="20339.41">3634 14429 0,'0'-18'63,"17"18"-47,1 0 15,0-18-16,-1 18 1,1 0 0,17 0 15,-17 0-15,-1 0 15,1 0 0,0 0-15,-1 0 46,1 0-15</inkml:trace>
  <inkml:trace contextRef="#ctx0" brushRef="#br0" timeOffset="21766.38">3775 14288 0,'0'17'110,"0"36"-79,0-35 0,0 17-15,0-17-1,0 17 1,0-17 15,0-1 32,0 1 265,0-1-297,0 1 203</inkml:trace>
  <inkml:trace contextRef="#ctx0" brushRef="#br0" timeOffset="22852.16">4374 14288 0,'0'17'47,"0"1"-31,0 17-16,0-17 15,0 52 1,0-52 0,0 35 15,0-18-15,0-17-1,0-1 1,0 1-1,0 0 1,0-36 109</inkml:trace>
  <inkml:trace contextRef="#ctx0" brushRef="#br0" timeOffset="24811.53">4392 14323 0,'0'-18'47,"18"18"0,-1 0-16,1 0 1,0 0-1,-1 0-15,1 0 15,0 0-16,-1 35 1,-17-17 31,0 0-16,0-1 0,0 1 1,0 0-1,0-1 0,-17-17-15,-1 18-1,0-18 17,1 0-1,-1 0 16,0 0-32,1 0 64,34 0 92,19 0-155,-19 0 0,19 0 15,-19 0-15,1 0-1,-18 18 1,17-1-1,-17 1 17,18-18-17,-18 17 1,0 19 0,0-19 15,0 1 0,0 17 16,-18-35-31,1 18 15,-1-18 0,1 0-15,-1 0-1,0 0 1,1 0 0,-1 0-1,0 0-15,1 0 31,-1 0 1,0 0 61</inkml:trace>
  <inkml:trace contextRef="#ctx0" brushRef="#br0" timeOffset="25751.96">4727 14464 0,'53'0'63,"-35"0"-48,52 0 1,-17 0-1,0 0 1,-35 0-16</inkml:trace>
  <inkml:trace contextRef="#ctx0" brushRef="#br0" timeOffset="26496.9">4851 14340 0,'0'89'93,"0"-54"-77,0-17 0,0 17-1,0-18-15,0 1 16,0 0 0,0-1-1,0 1 1,0 0 15,0 17-15,0-17 31,0-36 62</inkml:trace>
  <inkml:trace contextRef="#ctx0" brushRef="#br0" timeOffset="27936.53">5398 14376 0,'0'0'0,"-71"-18"15,53 18 1,-17 0-1,17 0 48,1 0-32,-1 0-15,0 0-1,1 0 1,-1 0 0,-17 0-1,35 18 1,-18-1 0,1 1-1,-1 0 16,18-1 16,0 1 0,0 0-31,0-1 15,18 1 0,-18-1-15,17-17 0,-17 18-1,18 0 16,0-18-15,-1 17 0,1-17 15,-18 18 0,35-18-15,-17 18-1,-1-18 1,1 0 0,0 17-1,-1-17 1,1 0 15,0 18-15,-1-18-1,1 0 17,-53 0 61</inkml:trace>
  <inkml:trace contextRef="#ctx0" brushRef="#br0" timeOffset="28985.09">4357 14129 0,'17'0'94,"107"0"-47,-89 0-32,89 0 1,17 0 0,35 0-1,-70 0 1,-18 0 0,-17 0-1,-1 0 1,-17 0-1,-35 0 1</inkml:trace>
  <inkml:trace contextRef="#ctx0" brushRef="#br0" timeOffset="31152.04">6209 14235 0,'-35'-18'47,"-18"18"-16,35 0-15,-17 0-1,17 0 1,-17 0 0,17 0-1,-35 0 1,18 0 0,0 35-1,17-35 1,-17 18-1,17 17 1,1-35 15,-36 35 1,17 1-1,36-19 16,0 1-32,0 17 17,0-17-1,18 0-16,-18-1 17,18 1-17,-1-1 32,19 36-31,-1-53-1,0 18 1,-17 0 0,35 17-1,0-35 1,-18 0 0,0 0-1,-17 0 1,17 0-1,36 0 1,-36 0 15,-17 0-31,17-18 0,-18 1 32,19-1-17,-36 0 1,17 1-1,1 17-15,-18-18 16,18 0 0,-18 1-1,0-1 1,0-17 15,0 17-15,0 1-1,0-19 17,0 19-17,0-1 17,0 0-17,0 1 1,-18-1-1,18 1 17,0-1-17,-18 0 1,1 1 15,17-1-15,-18 18-1,0-18 1,18 1 0,-35 17-1,0-18 17,17 18-1,1 0 0,-1 0-15,0 0 15,-17 0 0</inkml:trace>
  <inkml:trace contextRef="#ctx0" brushRef="#br0" timeOffset="32051.39">5838 14393 0,'36'0'62,"-19"0"-15,19-17-31,-1 17 0,71 0-1,-89 0 1,1 0-1,0 0 1</inkml:trace>
  <inkml:trace contextRef="#ctx0" brushRef="#br0" timeOffset="32685.07">6033 14252 0,'0'88'78,"0"-70"-62,-18 53 0,18-1-1,0-35 1,-18 18 0,1-17-16,17 17 15,-18-18 1,18-18-1,0-69 95,0 34-110</inkml:trace>
  <inkml:trace contextRef="#ctx0" brushRef="#br0" timeOffset="37283.83">6756 14076 0,'0'17'78,"-18"19"-63,0-19 1,18 19 0,-17-19-1,17 36 1,-18-35-1,1 35 1,17-18 0,-18-17-1,18-1 1,0-52 140</inkml:trace>
  <inkml:trace contextRef="#ctx0" brushRef="#br0" timeOffset="38345.08">6826 14076 0,'0'17'78,"0"1"-63,18 70 1,-18-35 0,0-17-1,0 16 1,0-34-16,0 17 15,0-17 1,0 17 0,0 1-1,0-1 1,0-18 31</inkml:trace>
  <inkml:trace contextRef="#ctx0" brushRef="#br0" timeOffset="39093.6">6703 14270 0,'35'0'62,"-17"0"-46,-1 0 0,19 0-1,-19 0 48</inkml:trace>
  <inkml:trace contextRef="#ctx0" brushRef="#br0" timeOffset="40650.86">6738 14093 0,'0'0'0,"0"18"78,0 0-31,0-1 0,0 1-1,0 0-30,-18-1 15,18 1-15,0 0 0,-17-1-1,-1 1 16,18 0 1,0-1-17,0 1 1,-17-1 15,17 19 0,-18-19-15,18 1 0,-18 0 31,1 17-32,17-17 1,-18-1 15,18 1-15,0-1-16,-18-17 15,18 18 1,0 0 46,-17-1-30,-1-17 140</inkml:trace>
  <inkml:trace contextRef="#ctx0" brushRef="#br0" timeOffset="41745.04">6632 13864 0,'53'0'109,"-18"0"-78,-17 0-31,-18 18 16,18-18-1,-1 0-15,-17 17 16,18-17 0,0 0 46,-1 18-46,1-18 78</inkml:trace>
  <inkml:trace contextRef="#ctx0" brushRef="#br0" timeOffset="42917.14">7038 14076 0,'0'53'78,"0"35"-46,0 0-1,0-53-16,0 1 1,0-1 0,0-53 187</inkml:trace>
  <inkml:trace contextRef="#ctx0" brushRef="#br0" timeOffset="44699.55">7073 14041 0,'18'0'15,"-1"0"1,1 0 0,0 0 15,-1 0 0,1 0-15,0 0-1,-18 17 17,17-17-1,-17 18-16,0-1 1,18-17 0,-18 18-1,0 0 1,0-1 0,-18 19 15,-17-19-16,17 1 1,-17 0 0,0-1-1,52-17 188,1-17-171,0 17-1,17 0 0,-17 0 16,-18 17-31,17-17-1,-17 18 1,0 0 15,0-1-15,0 1 46,0-1 1,-17-17-1,-19 0 1,19 0-16,-1 0 15,0 0 32,1 0-78</inkml:trace>
  <inkml:trace contextRef="#ctx0" brushRef="#br0" timeOffset="45968.17">7056 13899 0,'35'0'141,"0"0"-125,0 0 15,-17 0-16,0 0 1,-1 0 0,1 0 15</inkml:trace>
  <inkml:trace contextRef="#ctx0" brushRef="#br0" timeOffset="47666.58">7691 14129 0,'0'-18'31,"-18"18"79,0 0-48,1 0-46,-1 0 15,0 0-15,1 18-1,-1-1 1,0-17 31,1 18-32,-1 17 17,1-35-17,17 18 1,-18-18 0,18 18-1,-18-1 16,18 1-15,0 0 15,0-1 1,0 18 14,0-17-14,0 0-17,18-1 17,0 1-1,-1 0-16,1-18 1,-1 17 15,1-17-15,0 0 0,-1 0 15,1 0-16,0 0 1,-1 0 0,1 0-1,0-17 1,-1 17 0,1 0 46,-18-18 1,0-35-32</inkml:trace>
  <inkml:trace contextRef="#ctx0" brushRef="#br0" timeOffset="48914.56">7532 13935 0,'17'0'125,"1"0"-110,0 0-15,17 0 16,-17 0 0,-1 0-1,1 0 1,0 0-1,-1 0 1,1 0 15,-1 0 32,1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1-08T01:21:10.6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5045 6315 0,'0'35'78,"0"0"-62,0-17-1,-18 17 1,18-17 0,-18 17-1,1 18 1,-1 0 0,18-18-16,-17-17 15,17 17 1,-18 0-1,0 1 1,18-19 0,0 1-1,0 17 32,0-17-31,0 0 31</inkml:trace>
  <inkml:trace contextRef="#ctx0" brushRef="#br0" timeOffset="1556.43">5045 6297 0,'17'18'63,"-17"35"-32,18-18-16,-18 0 1,35 18 0,-35-18-1,0-17 1,18 53 0,0-36-1,-18 0 1,17-17-1,-17 17 1,0-17 0,0-1-1,0 1 126,18-18-125,-18 18 46,17-18-31</inkml:trace>
  <inkml:trace contextRef="#ctx0" brushRef="#br0" timeOffset="2897.16">4974 6668 0,'18'0'156,"-1"-18"-140,1 18 0,0 0 15,-1 0 141,1 0 15,0 0-156,-1 0 16,1 0 47,0 0-63</inkml:trace>
  <inkml:trace contextRef="#ctx0" brushRef="#br0" timeOffset="3936.14">5345 6579 0,'17'0'172,"-17"18"-141,0 0 16,0-1 0</inkml:trace>
  <inkml:trace contextRef="#ctx0" brushRef="#br0" timeOffset="4905.09">5574 6473 0,'-18'0'79,"18"53"-48,0-17-16,0-19-15,0 1 16,0 35 0,0-18-1,0 0 1,0-17 31,-17-53 125</inkml:trace>
  <inkml:trace contextRef="#ctx0" brushRef="#br0" timeOffset="6334.12">5539 6350 0,'17'0'94,"1"0"-47,0 0-32,-1 18 17,1-1-17,-1-17 1,1 18 15,-18 0-15,18-1-1,-18 1 17,0-1-17,0 1 1,17-18-1,-17 18 1,0-1 15,0 1-15,0 0 0,0-1-1,0 1 1,0 0-1,0-1 1,0 1 0,0 0 31,-17-1-16,17 1-16,-18-1 17,0 1 30,1-18 1,-1 18-1,1-18 16</inkml:trace>
  <inkml:trace contextRef="#ctx0" brushRef="#br0" timeOffset="7891.63">4833 6156 0,'0'0'0,"18"-18"47,-1 18-1,1 0-30,17 0 0,-17 0-1,52 0 1,1 0 0,-18 0-16,-35 0 15,52 0 1,-35 0-1,36 0 1,-36 0 0,-17 0-1,17 0 17,0 0-17,-17 0 1,0 0 15,-1 0-15,1 0 46,0 0-15,-1 0 0</inkml:trace>
  <inkml:trace contextRef="#ctx0" brushRef="#br0" timeOffset="20503.25">4745 10866 0,'0'17'47,"0"1"-32,0 35 1,0-36-1,-18 54 1,18-53 0,0 17-1,0-18 1,0 19 0,0-19 15,0 1 0,0-36 78</inkml:trace>
  <inkml:trace contextRef="#ctx0" brushRef="#br0" timeOffset="22543.89">4727 10830 0,'0'-17'47,"18"17"-31,17 0 46,-17 0-30,-1 0 14,1 0-14,17 0-17,-17 0 17,0 0-1,-1 17 0,-17 1 32,0 0-32,0-1 0,0 1 0,-17-1-15,-1 1 0,0 0 15,1-18-16,-1 0 17,0 0-17,1 0 32,-1 0-31,1 0 15,52 0 125,0 0-140,-17 0 0,-1 0 15,19 0-16,-19 0 1,1 17 15,0-17 1,-18 18-17,0 0 1,17-1 15,-17 1 32,0 17-1,-35 0 1,0-35-48,-18 18 1,35 0-1,0-18 1,1 17 0,-1-17-1</inkml:trace>
  <inkml:trace contextRef="#ctx0" brushRef="#br0" timeOffset="23695.27">5115 10971 0</inkml:trace>
  <inkml:trace contextRef="#ctx0" brushRef="#br0" timeOffset="25726.89">5503 10883 0,'-17'0'204,"-1"0"-158,0 0-14,-17 0-1,18 0 16,-1 18 15,18-1-30,0 1 30,-18 0-15,18-1-16,0 1 0,0 0 1,0-1 30,0 1 16,0 0-46,18-1-1,0 1 0,-18-1 0,17-17-15,1 18 0,-18 0 15,17-18-16,1 0 17,0 17-17,-1-17 1,1 0 31,0 0 0,-18-17 156</inkml:trace>
  <inkml:trace contextRef="#ctx0" brushRef="#br0" timeOffset="27947.54">4763 10742 0,'0'-18'47,"17"18"-31,1 0 62,17 0-47,-17 0 1,-1 0-17,1 0 1,0 0-1,-1 0 1,1 0 0,0 0-1,-1 0 1,1 0 0,-1 0-1,1 0 16,0 0-15,17 0 0,0 0-1,-17 0 1,0 0 15,17 0-15,-18 0-1,19 0 17,17 0-17,0 0 1,-18 0 0,0 0-1,-17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1-08T01:30:18.4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8184 6862 0,'-17'35'125,"-36"53"-109,18-53 15,-1 53-15,-17-17-1,36-36 17,-1 1-17,1 16 1,-19-16-1,36-1 1,-35 18 0,35-35-1,-18 17 1,18-17 15,0-1 0</inkml:trace>
  <inkml:trace contextRef="#ctx0" brushRef="#br0" timeOffset="1490.43">8202 6879 0,'0'18'63,"0"35"-32,0-18-16,0 0 1,0 18 0,0 18-1,0-36 1,0 0 0,0 1-1,0-19 1,0 36-16,0-18 31,0 1-15,0-19-1,0 1 1,0 0 0,0-1 15,0 1-16</inkml:trace>
  <inkml:trace contextRef="#ctx0" brushRef="#br0" timeOffset="2371.23">8026 7232 0,'35'0'172,"-17"0"-157,-1 0 1,1 0 15,0 0 1,-1 0-17,1 0 63</inkml:trace>
  <inkml:trace contextRef="#ctx0" brushRef="#br0" timeOffset="3187.43">8431 7161 0,'0'18'157,"0"0"-111</inkml:trace>
  <inkml:trace contextRef="#ctx0" brushRef="#br0" timeOffset="3944.37">8608 6985 0,'17'18'31,"-17"17"0,0 35-15,0-34 0,0 52-1,0-53-15,0-17 16,0 52-1,18-17 1,-18-35 0,0 17-1,0-17 1</inkml:trace>
  <inkml:trace contextRef="#ctx0" brushRef="#br0" timeOffset="5118.71">8643 6950 0,'18'0'15,"35"0"48,-18 0-32,18 17-15,-36 1-1,19 0 1,-19-1 0,-17 1-1,18-18 1,-18 35-1,0-17 1,0-1 0,0 1-1,0 17 1,0-17 15,0 0-15,-18 17 15,1-17-15,-1-1-1,0 1 1,-17-1 0,18 1-1,-1 0-15,0-18 16,1 17-1,-1-17 1,0 0 0,18 18-1</inkml:trace>
  <inkml:trace contextRef="#ctx0" brushRef="#br0" timeOffset="6583.37">7973 6615 0,'17'0'110,"36"0"-79,0 0-16,0 0 1,35 0 0,18 0-1,-18 0 1,18 0 0,0 17-1,-71-17 1,54 0 15,-37 0-15,-34 0-1,0 0 1,17 0 0,-17 0-1,17 0 1,-17 0-1,-1 0 1,1 0 15</inkml:trace>
  <inkml:trace contextRef="#ctx0" brushRef="#br0" timeOffset="10190.71">9260 7056 0</inkml:trace>
  <inkml:trace contextRef="#ctx0" brushRef="#br0" timeOffset="11142.26">9560 6809 0,'0'35'62,"0"-17"-46,0-1-1,0 1 1,-17 35 0,17 0-1,0-36 1,0 36 0,0-18-1,0-17 1,0 17 15,0-17-15,0 0-16,0-1 15,0 1 1,0 0 0,0-54 140</inkml:trace>
  <inkml:trace contextRef="#ctx0" brushRef="#br0" timeOffset="13275.17">9596 6826 0,'17'-17'63,"1"17"46,17 0-46,-17 0-16,-1 0-16,1 17 0,-18 1 16,18 0-16,-18-1 1,0 1 14,0-1 17,-36 1-32,-17 0-15,53-1 31,-17-17-32,-1 0 1,1 18 0,-1 0 30,53-18 126,-17 0-156,-1 0 15,1 0-15,0 0-1,17 0 1,0 0 0,1 17-1,-19-17 1,1 18 0,-18 0 15,17-18-16,-17 17 32,0 1 0,0-1-16,0 1-15,-17 0 47,-36 17-32,35 0 0,-17-35 0,35 18-31,-18-18 16,1 0 15,-19 18 0,-16-1-15,34 1 0,0-18-1</inkml:trace>
  <inkml:trace contextRef="#ctx0" brushRef="#br0" timeOffset="14640.55">7973 6368 0,'53'-18'78,"17"0"-62,-52 18 0,141 0-1,-36 0 1,89 0 0,52 0-1,-52 0 1,141 0 31,-265 0-32,-53 0 1,-17 0 0,0 0-1,17 0 16,0 0-15,18 0 0,-18 0-1,-17 0 1</inkml:trace>
  <inkml:trace contextRef="#ctx0" brushRef="#br0" timeOffset="20768.62">6509 9031 0,'0'18'63,"0"17"-48,-18 18 1,18-18 0,-18-17-1,18 0 17,0 17-17,0-18 1</inkml:trace>
  <inkml:trace contextRef="#ctx0" brushRef="#br0" timeOffset="22861.64">6509 8943 0,'17'0'125,"1"0"-47,0 0-62,-1 0 15,1 18 16,-18-1-16,18 1-15,-1-1 30,-17 1 1,-17 17-15,-1-17 14,0 0 1,1-18 47,-1 17-47,36-17 125,17 0-141,-17 0 0,-18 18-15,17 0 15,-17-1 0,18 36 1,-18-35-17,0-1 1,0 1 15,0 0 0,-35-18 94,17 0-93,0 0-17,1 0 17,-1 0 14,0 0 1,1 0-15,17-18 108,0 0-62</inkml:trace>
  <inkml:trace contextRef="#ctx0" brushRef="#br0" timeOffset="23923.57">6791 9102 0,'18'0'78,"-18"17"78</inkml:trace>
  <inkml:trace contextRef="#ctx0" brushRef="#br0" timeOffset="26100.4">7126 9102 0,'-18'0'47,"-17"0"172,18 0-188,-1 0 16,0 0 0,1 0-16,-1 0 0,18 17 0,-18 1-15,18 0 62,0-1-31,0 1 0,0 0-32,0-1 32,0 1 0,0-1 16,18-17-48,-18 18 17,18-18-17,-1 18 16,1-18 16,0 17-31,-1-17 15,1 0-15,-1 0-1,1 0 17,0 0-17,-1 0 1,19 0 15,-19 0 0,1 0-15,0 0 15,-1 0 16,1 0 31,0 0-62</inkml:trace>
  <inkml:trace contextRef="#ctx0" brushRef="#br0" timeOffset="27569.02">6597 8872 0,'18'0'79,"-1"0"-64,1 0 1,52 0 15,19 0 0,-54 0-15,-17 0-16,52 0 31,-35 0-15,1 0-1,-1 0 17,-17 0-17,-1 0 17,1 0-17,-1 0 16,1 0 1,0 0-32,52 0 31,1 0-15</inkml:trace>
  <inkml:trace contextRef="#ctx0" brushRef="#br0" timeOffset="28771.54">7549 9066 0,'0'18'110,"0"0"-79,0-1 0,0 1-15,0 0 15,0-1 0</inkml:trace>
  <inkml:trace contextRef="#ctx0" brushRef="#br0" timeOffset="29858.16">7708 8978 0,'0'18'63,"0"17"-32,0-17 0,0 17 1,0-17-1,0 17-15,0 0 30,0 1-14,0-19-17,0 1 1</inkml:trace>
  <inkml:trace contextRef="#ctx0" brushRef="#br0" timeOffset="31603.99">7726 8996 0,'17'0'78,"1"0"-15,0 0-32,-1-18-15,19 18-1,-19 0 16,1 0-15,0 0 0,-18 18 15,17-18 0,1 17 0,-18 1 32,0 0-47,0-1 15,-18 19 0,18-19 0,-17 1 1,-1-18-1,0 18 16,1-18-32,17 17 32,-18-17-31,18 18 15,-18-18 0,1 0 1,-1 0-1,18 18 0</inkml:trace>
  <inkml:trace contextRef="#ctx0" brushRef="#br0" timeOffset="34111.99">6703 8696 0,'17'0'16,"1"0"30,35 0-14,35 0-1,-35 0-15,53 0-1,-18 0 1,-53 0-16,107 0 31,-54 0-15,-53 0-1,53 0 1,-70 0 0,35 0 15,0 0 0,-36 0-31,19 0 16,-19 0 15,54 0-15,-54 0-1,1 0 1,17 0-1,1 0 1,-19 0 0,1 0-1,17 0 1</inkml:trace>
  <inkml:trace contextRef="#ctx0" brushRef="#br0" timeOffset="38786.39">7902 12788 0,'-17'18'62,"-54"52"-31,-17 36-15,17 0 15,18-71-15,18 36 15,17-53 0,36-54 79,-18 19-95</inkml:trace>
  <inkml:trace contextRef="#ctx0" brushRef="#br0" timeOffset="39676.39">7867 12823 0,'18'53'63,"-18"-35"-48,0 17-15,0 36 31,0-18-15,0 0 15,0-36-15,0 1 0,0 17-1,0-17 1</inkml:trace>
  <inkml:trace contextRef="#ctx0" brushRef="#br0" timeOffset="40584.71">7761 13035 0,'35'0'94,"-17"-17"-79,0 17 17,-1 0 93,1 0-63</inkml:trace>
  <inkml:trace contextRef="#ctx0" brushRef="#br0" timeOffset="41711.05">8061 12982 0</inkml:trace>
  <inkml:trace contextRef="#ctx0" brushRef="#br0" timeOffset="42439.01">8237 12823 0,'0'71'47,"0"-18"-31,0-35-16,0-1 15,0 1 1,0 70 15,0-35-15,0 35 15,0-53-15,0-17 31,0-53 15</inkml:trace>
  <inkml:trace contextRef="#ctx0" brushRef="#br0" timeOffset="43633.51">8255 12823 0,'0'0'0,"18"0"15,-1 0 32,19 0-16,-19 18 1,1 0-17,-18-1 32,17 1-31,1-18-16,-18 18 15,0-1 1,18 1 0,-18 0 15,0-1 0,0 19 0,0-19-15,0 1 0,0-1-1,0 1 1,0 17 31,-36-17-32,36 0 1,-17-1 0,17 1-1,-18 0 1,1-1 0,-1-17-1,0 18 63,-17-1-46,17-17-17,18 18 1,-17-18-1,17-35 64</inkml:trace>
  <inkml:trace contextRef="#ctx0" brushRef="#br0" timeOffset="46534.81">7849 12700 0,'71'0'141,"-1"0"-110,36 0 0,-35 0 1,-54 0 14,1 0-14,0 0-17,-1 0 1,1 0 15,0 0 32,-1 0-16,1 0-16,0 0 16,-1 0 109</inkml:trace>
  <inkml:trace contextRef="#ctx0" brushRef="#br0" timeOffset="47590.05">8625 12947 0</inkml:trace>
  <inkml:trace contextRef="#ctx0" brushRef="#br0" timeOffset="49083.03">9208 12912 0,'0'0'0,"0"-18"125,-18 18-94,-53 0 0,18 0-15,18 0 15,17 0-15,-17 0-1,0 0 1,0 18-1,35-1 17,-36 1-17,36 0 17,-17-18-17,17 17 1,0 1-1,0 0 32,0-1-15,0 1 14,0-1-30,17-17 0,19 18 15,-1 0 0,-17-18-15,-1 0 15,1 0-15,17 0-1,-17 0 1,35 0 0,-36 0-1,1 0-15,0 0 16,-1 0-1</inkml:trace>
  <inkml:trace contextRef="#ctx0" brushRef="#br0" timeOffset="51324.63">8343 12718 0,'18'0'125,"-1"0"-110,1 0 1,0 0 15,-1 0 16,1 0 16,0 0-17,-1 0-14,1 0 30,0 0 32</inkml:trace>
  <inkml:trace contextRef="#ctx0" brushRef="#br0" timeOffset="-158544.06">8784 10001 0,'18'0'31,"-1"0"1,19 18 15,-19-18-1,19 0-14,-19 0-17,1 0 17,-18 18 93,0-1-79,-18 1-14,-70 52-17,0 1 17,53-53-1,-1 17-16,19-18 1,87-17 203,-17 18-204,0-18 17,-18 18-1,1-18 0,-19 17 16,1-17-31</inkml:trace>
  <inkml:trace contextRef="#ctx0" brushRef="#br0" timeOffset="-157506.65">8784 10072 0,'18'17'79,"-1"1"-48,1-18 0,-18 18-15,35-18 15,-35 17 16,0 1-16,18-18-15,0 18 15</inkml:trace>
  <inkml:trace contextRef="#ctx0" brushRef="#br0" timeOffset="-156472.84">9119 10142 0,'36'0'15,"-1"0"32,-17 0-16,17 0-15,-18 0 15,1 0-15,0 18 46,-1-18-46,1 0 47</inkml:trace>
  <inkml:trace contextRef="#ctx0" brushRef="#br0" timeOffset="-155617.03">9172 10231 0,'36'0'63,"-19"0"-48,18 0 1,-17 0 0,17 0-1,-17 0 1,0 17 15,-1-17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1-08T01:36:05.4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9825 10266 0,'-18'0'78,"18"17"-62,-17 19 0,-19 17-1,36 0 1,-17-36 0,17 19 15,-18-1-16,0 0 1,18-17 0,0-1-1</inkml:trace>
  <inkml:trace contextRef="#ctx0" brushRef="#br0" timeOffset="706.03">9860 10248 0,'18'18'47,"-1"-1"-32,-17 54 1,0-36 0,0 18-1,18 18 1,-18-36 0,18 0 15,-18-17-16,17 35 1,-17-35 15,18-18-15</inkml:trace>
  <inkml:trace contextRef="#ctx0" brushRef="#br0" timeOffset="1999.89">9719 10460 0,'18'0'63,"-1"0"-47,1 0-1,0 0 16,-1 0 1,1 0 124,-1 0-78,1 0 78</inkml:trace>
  <inkml:trace contextRef="#ctx0" brushRef="#br0" timeOffset="3064.17">10054 10425 0</inkml:trace>
  <inkml:trace contextRef="#ctx0" brushRef="#br0" timeOffset="4390.45">10213 10301 0,'0'18'78,"0"17"-46,0 18-1,0-35 0,0-1-15,0 1-1,0 0 17,0 17 30,0-18-46</inkml:trace>
  <inkml:trace contextRef="#ctx0" brushRef="#br0" timeOffset="5885.2">10213 10301 0,'18'0'47,"-1"0"-16,1 0 47,-1 0-31,-17 18-31,18-18 30,-18 17-14,18 1 15,-1-18-1,-17 18-14,0 17-1,0-17 63,0-1-32,-17 1-15,-1 0-16,0-18 1,1 17-1,17 1 0,-18-18 47,18 17-31,-17-17-16</inkml:trace>
  <inkml:trace contextRef="#ctx0" brushRef="#br0" timeOffset="7353.64">9807 10142 0,'35'0'156,"18"0"-125,-35 0-15,35 0 0,18 0-1,-54 0 1,1 0-1,-1 0 1,19 0 0,-1 0 15,0 0-15,-17 0-1,0 0 16,-1 0-15,1 0 31</inkml:trace>
  <inkml:trace contextRef="#ctx0" brushRef="#br0" timeOffset="11233.25">10495 10389 0</inkml:trace>
  <inkml:trace contextRef="#ctx0" brushRef="#br0" timeOffset="12245.7">10619 10248 0,'0'18'63,"0"17"-48,0-17 1,0 17 0,0-17-1,0 17 1,0 0 0,0-17-1,0 35 16,0-36-15,0 1 0,0 0-1,0-1 1,0 1 0,0 0-1</inkml:trace>
  <inkml:trace contextRef="#ctx0" brushRef="#br0" timeOffset="14181.34">10636 10248 0,'18'0'62,"0"0"16,-1 0-46,1 0 15,-1 0-32,1 0 48,-18 18-48,18-1 17,-1-17 14,-17 18-14,0 0 15,0-1-32,-17 1 16,-1-18-15,0 0 15,18 18-15,-17-18 0,-1 0 15,1 0-16,-1 0 1,18 17 0,18-17 124,17 0-93,-18 18-31,1 0 46,0-1-46,-1 1 0,-17 0 15,0 17-16,18-18 32,-18 19 0,0-19 16,-18-17-48,1 0 1,-1 0 0,0 0 15,1 0-16,-1 0 1,1 0 0,-1 0 15,0 0 0,1 0 0</inkml:trace>
  <inkml:trace contextRef="#ctx0" brushRef="#br0" timeOffset="22158.44">9860 10019 0,'18'0'125,"-1"0"-47,1 0-15,0 0-48,-1 0 32,19 0-31,-19 0-1,19 0 1,-19 0 15,1 0 0,17 0-15,-17 0 0,-1 0-1,19 0 63,17 0-46,-36 0-17,1 0 1,-1 0 0,1 0-1,0 0 63,-1 0-62,1 0 15,0 0-15,-1 0 15,-17 18-15,18-18-1,35 0 17,-35 17-17,-1-17-15,1 0 47,17 0 0,-17 0-16,-1 0 0,1 0-15,17 0 0,1 0-1,-19 0 1,1 0 31,-1 0-16,1 0-15,0 0-1,-1 0 1</inkml:trace>
  <inkml:trace contextRef="#ctx0" brushRef="#br0" timeOffset="25642.19">11095 10231 0,'0'17'78,"0"1"-62,0-1 0,0 36-1,-18-17 1,18 17 15,0-36-15,0 19 15,0-19-15,0 1-1,0-1 32</inkml:trace>
  <inkml:trace contextRef="#ctx0" brushRef="#br0" timeOffset="27813.19">11077 10248 0,'18'-17'109,"-1"17"-62,1 0-31,0 0 15,-1 0 0,1 0-15,17 17-1,1 1 1,-1-1 0,-17-17-1,-1 18 1,-17 0-1,0-1 32,0 1 0,0 0 16,-17-1-48,-1-17 17,-17 0-17,35 18 1,-36-18-1,19 0 48,-1 0-16,18-18 109,0 1-125,18 17 110,-1 0-94,1 0-16,0 17-15,-18 1 31,0 0-1,0-1-14,0 1-17,0 0 17,0-1-1,0 1-16,-18-1 1,0-17 15,1 18-15,-1-18 46,0 0-30,-17 0-1</inkml:trace>
  <inkml:trace contextRef="#ctx0" brushRef="#br0" timeOffset="29599.15">11254 10407 0,'-18'0'265,"-17"0"-202,17 0-16,0 0 93,1 0 32,-1 0-141,0 0 16</inkml:trace>
  <inkml:trace contextRef="#ctx0" brushRef="#br0" timeOffset="32040.49">11430 10460 0</inkml:trace>
  <inkml:trace contextRef="#ctx0" brushRef="#br0" timeOffset="33380.21">11730 10372 0,'-18'0'156,"1"0"-140,-1 0 0,0 0-1,1 0 16,-1 17 1,18 1-17,-18 17 1,18-17 15,-17 0-15,17-1 31,0 1-32,0-1 48,17-17-48,-17 18 1,18-18 15,0 18-31,-1-1 47,1-17-31,0 0-1,-1 18 1,1-18 15,0 0 32</inkml:trace>
  <inkml:trace contextRef="#ctx0" brushRef="#br0" timeOffset="34633.97">11201 10107 0,'35'0'157,"-17"0"-142,87 0 1,19 0 0,-18 0-1,-53 18 1,-18-18-1</inkml:trace>
  <inkml:trace contextRef="#ctx0" brushRef="#br0" timeOffset="35749.91">11924 10319 0,'0'17'79,"0"54"-48,0 17 0,0-17 0,0-36-15,0-17 0</inkml:trace>
  <inkml:trace contextRef="#ctx0" brushRef="#br0" timeOffset="47653.01">11148 9966 0,'17'0'79,"1"0"-48,53 0 0,-36 0-15,0 0-1,18 0 1,-18 18 0,-17-18-1,0 0 1,17 17-1,-17-17 1,-1 0 15,18 0-15,-17 0 0,0 0-1,-1 18 1,1-18-1,0 0 17,17 0-17,-17 0 1,-1 0 15,1 0-15,0 0-1,-1 0 1,18 0 0,-17 0 15,35 18 0,-18-18-15</inkml:trace>
  <inkml:trace contextRef="#ctx0" brushRef="#br0" timeOffset="53547.34">11924 10037 0,'18'0'188,"-1"0"-157,1 0 0,-1 0 94,1 0-15</inkml:trace>
  <inkml:trace contextRef="#ctx0" brushRef="#br0" timeOffset="87257.93">11959 10301 0,'18'0'265,"-1"0"-202,1 18-1,-18-1 1,18-17-48,-18 18 32,17-18-31,1 18 46,-18-1 1,0 1-48,18 0 17,-18-1 30,0 1 1,0 0-1,0-1-31,0 1 48,-18-1-17,0 1-46,-17 17 15,17-17 0,1-18-15,17 18 62</inkml:trace>
  <inkml:trace contextRef="#ctx0" brushRef="#br0" timeOffset="90926.73">12418 10213 0,'0'35'125,"0"-17"-93,0-1-1,0 19-15,-18-19 15,18 1-16,0 0 1,0-1 15,-18 1 1,18 0-17,0-1 16,0 1 1,0 0-17,0-1 32,0 18 0,0-17 0</inkml:trace>
  <inkml:trace contextRef="#ctx0" brushRef="#br0" timeOffset="92035.89">12453 10213 0,'18'0'63,"-18"53"-48,17-18 17,1-17-17,0 52 17,-1-34-1,1-19-16,0 1-15,-1 35 32,18 0-1,-35-36-15,0 1-1,18 0 1,17 17 15,-35-17 0,0-36 79,-17 0-63,17 1-32</inkml:trace>
  <inkml:trace contextRef="#ctx0" brushRef="#br0" timeOffset="93284.13">12453 10460 0,'18'0'93,"-1"0"-61,19 0-1,-19 0 16,1 0 15,0 0 1,-1 0-16</inkml:trace>
  <inkml:trace contextRef="#ctx0" brushRef="#br0" timeOffset="94065.07">12700 10389 0,'0'18'109</inkml:trace>
  <inkml:trace contextRef="#ctx0" brushRef="#br0" timeOffset="94804.66">12771 10283 0,'0'18'47,"0"35"-16,0-18 1,0 1-17,0-19 1,0 36 0,0-35 15,0-1 0</inkml:trace>
  <inkml:trace contextRef="#ctx0" brushRef="#br0" timeOffset="95922.12">12823 10266 0,'18'0'78,"0"0"-63,-1 17 32,1 1-16,-18 17 1,18-17-17,-18 0 17,17-1-17,-17 1 16,0 0 1,0-1-1,0 1 16,-17 0-32,-1-1 17,-17-17-1,17 18 16,18-1-32,-18-17 32,18 18 31</inkml:trace>
  <inkml:trace contextRef="#ctx0" brushRef="#br0" timeOffset="97457.66">12382 10089 0,'18'0'47,"0"0"-16,-1 0 0,1 0-15,0 0 0,35 0 15,0 18-16,-36-18 1,36 18 15,-35-18 1,17 0-1,-17 0-16,-1 0 32,1 0-15,-18 17-1,18-17-16,-1 0 1,1 0 47,-1 0 46,1 0-93,0 0 15</inkml:trace>
  <inkml:trace contextRef="#ctx0" brushRef="#br0" timeOffset="98413.9">13106 10425 0</inkml:trace>
  <inkml:trace contextRef="#ctx0" brushRef="#br0" timeOffset="100425.62">13423 10407 0,'-17'0'125,"-36"0"-94,17 0 0,19 0-15,-1 0-1,0 0 1,1 0 0,17 18-1,-18-18 1,1 17 31,-1 1-32,18 0 17,0-1-1,0 18 0,0-17-15,0 0 15,0-1 0,0 19-15,18-36 0,-1 0 15,1 17-16,17-17 17,-17 0-17,-1 0 1,1 0 0,0 0 15,17 0 0,-17 0-15,-1 0-16</inkml:trace>
  <inkml:trace contextRef="#ctx0" brushRef="#br0" timeOffset="101259.19">13106 10407 0,'-18'-18'422</inkml:trace>
  <inkml:trace contextRef="#ctx0" brushRef="#br0" timeOffset="105259.26">9790 9825 0,'0'0'16,"17"0"15,1-18 1,-1 18-1,19 0 16,175 0-16,36 0 0,-53 0 0,-123 0-15,141 0 0,-177 0-1,106 0 1,-88 0 15,-18 0-15,18 0 15,0 0 0,18 0 16,-18 0-31,-36 0-1,36 0 1,0 0 0,0 0-1,-18 0 1,36 0 0,-36 0-1,18 0 1,-35 0-16,70 0 31,-35 0-15,17 0 15,-34 0-15,-19 0-16,71 0 31,-35 0-16,-17 0 1,16 0 0,-34 0-16,53 0 31,-36 0-15,0 0-1,0 0 1,18 0 15,-17 18-15,-19-18-1,19 0 1,-19 0 0,1 17-1,0-17 1,17 0-1,18 18 17,-18-18-17,0 18 17,-17-18-17,17 0 1,-17 0 15,-1 0 0,19 17 16,17-17-16,-36 0-31,1 0 16,17 0 15,-35 18 1,18-18 171,0 0-141,-18 18-31,0-1 1,17-17 77,1 0-62,-1 0 219,1 0-63,0 0-94,-1 0-62,1 0 15</inkml:trace>
  <inkml:trace contextRef="#ctx0" brushRef="#br0" timeOffset="146734.16">2822 14305 0,'18'0'62,"88"0"-46,0 0-1,-18 0 1,-35 0 0,-36 0 93,-17 18 32,-106 35-110,1 17 0,69-52-15,1 0-1,35 17 17,-18-18-1,18 1-15,-35 17-1,18-17 1,-19 0-1,36-1 1,-17 1 0,-1-18-1,18 18 1,-18-18 0,18 17 15,-17 1 16,-1-18-32,0 17 1,-17 1 0,17-18-1,1 18 16,34-18 126,1 0-142,0 17 1,35-17 0,-36 18-1,19-18 1,17 0-1,-36 18 1,1-1 0,17-17 15,-35 18 0,18-18-31,-1 0 16,1 18-1,17-1 1,1-17 0,-19 0-16,36 18 15,-35-18 1,17 0 0,-70 0 62,17-18-63,-52-70 1</inkml:trace>
  <inkml:trace contextRef="#ctx0" brushRef="#br0" timeOffset="147526.51">2893 14429 0,'35'17'31,"-17"-17"-15,-1 18-1,19 17 1,-19-17 0,1 17 15,0-17-16,-18-1 126</inkml:trace>
  <inkml:trace contextRef="#ctx0" brushRef="#br0" timeOffset="148424.17">3404 14534 0,'36'0'78,"34"0"-63,-52 0-15,52 0 16,-17 0 0,53 0-1,0 0 1,-53 0 0</inkml:trace>
  <inkml:trace contextRef="#ctx0" brushRef="#br0" timeOffset="149274.65">3369 14728 0,'18'0'47,"17"0"-31,0 0 0,18 0 15,0 18-16,35-18 1,-17 0 0,-18 18-1,0-18 1,-18 0 0,35 0-1,-52 0 1</inkml:trace>
  <inkml:trace contextRef="#ctx0" brushRef="#br0" timeOffset="150465.87">4216 14517 0,'0'17'78,"0"36"-62,0-35-1,0 0 16,0-1-31,0 1 16,0 17 0,0 0-1,0-17 1,0 0 0,0-1-1,0 1 1,0 0-1,0-1 17,0 1-17,0 0 48,0 17-32,0-18 0,0-34 79,0-18-95</inkml:trace>
  <inkml:trace contextRef="#ctx0" brushRef="#br0" timeOffset="153458.93">4233 14464 0,'0'0'0,"53"0"125,-35 0-93,0 0-1,-1 0-16,1 18 17,-18-1-1,0 1 0,0-1 0,0 1-15,0 0 15,0-1-15,-18-17 0,1 18 15,-1-18-31,18 18 15,-18-18 1,1 17 0,-19-17-1,19 0 1,17 18 0,-18-18 30,36 0 79,17 0-93,-17 0-17,17 0 1,-35 18 31,0-1-32,18-17 1,-1 18 0,1-1-1,-1 19 1,-17-19 31,0 1 31,0 0-62,0-1-1,0 1 1,-35 17 15,18-35-15,-1 0 15,0 0-15,1 0-1,-1 0 32,0 0-16</inkml:trace>
  <inkml:trace contextRef="#ctx0" brushRef="#br0" timeOffset="154482.63">4533 14658 0,'18'0'125,"-1"0"-94,72 0 1,-72 0-17,1 0 1,0 18-1,17-18 1</inkml:trace>
  <inkml:trace contextRef="#ctx0" brushRef="#br0" timeOffset="155333.6">4639 14499 0,'0'35'63,"0"1"-48,0-19 1,0 36 0,0-17-1,0-19 1,0 18 0,0-17 15,0 0-16,0-1 1,0 1-16,-18 0 31</inkml:trace>
  <inkml:trace contextRef="#ctx0" brushRef="#br0" timeOffset="156382.46">4957 14534 0,'0'18'62,"0"17"-46,0 18 0,0-17 15,0-1-16,0 0 1,0-17 0,0-1-1,0 1 1,0 0 0,0 17-1</inkml:trace>
  <inkml:trace contextRef="#ctx0" brushRef="#br0" timeOffset="157882.84">4957 14464 0,'17'0'94,"18"0"-63,-17 0-15,0 0-16,-1 18 16,1-18-1,0 17 1,-1-17 0,1 0 15,-18 18 0,18-18-15,-18 17-1,17 1 32,-17 0-31,0-1 31,0 1-16,18-18-15,-18 18 30,0-1-14,0 1 15,0 0-32,-18-1 16,18 1-15,-17-18 0,17 17-1,-18 1 1,0-18 15,18 18-15,-17-18-1,17 17 1,-18 1 0,0 0-1,1-18 1,17 17 0,-18-17-1,0 18 1,-17-18-1,18 18 1,-19-1 0</inkml:trace>
  <inkml:trace contextRef="#ctx0" brushRef="#br0" timeOffset="158784.79">5345 14676 0,'17'0'47,"19"0"-31,-19 0-1,36 0 16,-18 0-15,36 0 0,-53 0-16,17 17 15,-18-17 17</inkml:trace>
  <inkml:trace contextRef="#ctx0" brushRef="#br0" timeOffset="159616.29">5503 14552 0,'0'18'63,"0"-1"-48,0 1 1,0 17 0,0-17-1,0 0 1,0 17 0,0-18-1,0 1 16,0 0-15,0-1 0,0 1-1,0 0 17,0-1 30</inkml:trace>
  <inkml:trace contextRef="#ctx0" brushRef="#br0" timeOffset="161135.15">5944 14693 0,'-17'0'172,"-1"0"-156,0 0 0,1 0-1,-1 0 1,0 18-1,1-18-15,17 17 16,-35-17 0,35 18 15,-18-18-15,18 18 30,0-1-30,0 1-16,0 0 31,0-1 32,0 19-32,18-36 16,-1 17-16,1-17 0,-1 18-15,19-18 0,-19 0 15,19 0 16,-19 0-16,1 0-15,0 0-1,-1 0 1,-34-18 140</inkml:trace>
  <inkml:trace contextRef="#ctx0" brushRef="#br0" timeOffset="162475.81">5697 14464 0,'36'0'110,"-19"0"-95,1 0 1,0 0-16,17 0 31,-18 0-15,54 0-1,0 0 1,-18 0 0,-36 0-1,1 0 1,-1 0 15,1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2-16T01:59:47.70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13688 8361 0,'35'0'157,"-17"0"-142,-1 0 1,1 17-1,0-17 48,-1 0-47,1 0 62,0 0-47,17 0 31,18 0-46,-18 0 0,-17 0-1,-1 0 1</inkml:trace>
  <inkml:trace contextRef="#ctx0" brushRef="#br0" timeOffset="5955.41">13776 12876 0,'18'0'187,"17"0"-171,0 0-1,-17 0 1,17 0 0,0 0 15,-17 0 16,-18-17 281</inkml:trace>
  <inkml:trace contextRef="#ctx0" brushRef="#br0" timeOffset="8007.35">13670 14093 0,'0'-17'31,"0"-1"16,35 18-32,-35-17 17,18 17-17,0 0 1,-1 0-1,19 0 17,-1 0 15,-17 0-16,-1 0-16,1 0 32,-1 0-15,1 0-17,0 0 16,-1 0 32,1 17-16</inkml:trace>
  <inkml:trace contextRef="#ctx0" brushRef="#br0" timeOffset="10871.35">13758 12859 0,'0'0'0,"0"-18"250,18 18-203,0 0-32,17 0 17,-17 0-1,-1 0 0,1 0 16,-1 0 0,1 0-47,0 0 78,-1 0-47,1 0-15,0 0 0,-1 0 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2-16T02:06:01.94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19403 1111 0,'53'0'203,"-18"0"-172,-17 0 0,-1 0 1,1 0-17,17 0 16,-17 0-15,-1 0 31,1 0 15,0 0-30,-1 0-1,54 0 0,-53 0-15</inkml:trace>
  <inkml:trace contextRef="#ctx0" brushRef="#br0" timeOffset="1889.29">19614 3404 0,'18'0'156,"17"0"-125,-17 0 16,0 0-31,-1 0-16,1 0 31,0 0 16,-1 0-31,18 0 15,-17 0 0,0 0-15,17 0 31,-17 0-16,-1 0 0,1 0-15,0 0-1,-1 0 1,1 0 31</inkml:trace>
  <inkml:trace contextRef="#ctx0" brushRef="#br0" timeOffset="16221.2">19632 5750 0,'18'0'171,"17"0"-155,-17 0 47,70 0-32,-53 0-31,0 0 31,-17 0 0,0 0 157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1-08T01:55:22.6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3052 7673 0,'0'53'125,"35"53"-93,0 0-1,-17-71 0,-1-35-15,1 0 78,70-88-63,0 17-16,1 0 1,-1-17 15,-35 18-15,35-1 15,-53 36-15,-17 17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2-04T11:20:52.2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9596 14799 0,'35'0'94,"53"0"-79,35 0 1,-70 0 0,36 0-16,122 0 15,-70 0 1,53 0 0,-105 0-1,34 0 1,-52 0-1,-54 0-15,19 0 16,16 0 0</inkml:trace>
  <inkml:trace contextRef="#ctx0" brushRef="#br1" timeOffset="26581.1">11695 14870 0,'17'0'109,"71"0"-93,-17 0-16,70 0 16,-70 0-1,-36 0-15,18 0 16,17 0-16,54 0 16,-71 0-1,53 0 1,-36 0-1,18 0 1,-35 0 0,-17 0 15,-1 0-15,0 0-1,-17 0 1</inkml:trace>
  <inkml:trace contextRef="#ctx0" brushRef="#br0" timeOffset="46677.28">3387 10478 0,'17'0'94,"1"0"-79,52 0 1,36 0-1,-88 0 1,53 0 0,-19 17-1,-34-17 1,35 18 15,-18-1-15,1-17-1,-1 18 1,-18 0 0,36-1-1,-17 1 1,-1 0 0,18 17 15,-53-17-16,35-1 1,-17 18 0,-1-35-1,1 18 1,17 17 31,-17 1-32,-18-19 1,18 1 0,-1 0-1,1 17 1,-18-18 0,18 19-1,-18-19 1,0 1-1,0 0 1</inkml:trace>
  <inkml:trace contextRef="#ctx0" brushRef="#br0" timeOffset="47827.03">4322 11112 0,'17'18'16,"-34"-36"-16,34 71 15,-17-17-15,0 34 16,0-17-1,0-18 1,0-17 0,0 0-1,0-1 1,0 1 15,0 0-15,0-1-1,0 1 1,-17 17 15,17 0-15,0-17 15,-18 0-15,0-1-1,18 1 32,-17 0-31,-1 17 0,18-17-1,-18-18 1,1 35-1,-1-17 1,-17-1 0,17 18-1,1-35 17,-1 18-17,0-18 1,18 18-1,-17-1 1,-1-17 0,0 18-1,1-18-15,-1 0 32,-17 18-17,35-1-15,-18-17 16,-17 0-1,17 18 1,-35-18 0,0 18-1,18-1 17,-35 1-17,-89 17 1,35 0-1,54-17 1,-1 0 0,36-1-1,17-17-15</inkml:trace>
  <inkml:trace contextRef="#ctx0" brushRef="#br0" timeOffset="50843.27">11536 10636 0,'0'0'0,"-18"0"46,-52 0 17,-1 0-47,18 0-1,-53 0 1,89 0-1,-19 0 1,19 18 0,-19 0-1,1-18 1,-18 35 15,18 0-15,-18-17-1,35-18 1,1 17 0,-18 19-1,-18-1 1,35-17 0,0-1-1,1 1 1,-1-1-1,0 19 1,1-19 0,17 19-1,0-1 1,-18-17 15,18 17-15,0-18-1,0 1 1,0 17 0,0-17-1,0 0 17,0-1-17,0 19 48,0-1-32,35 88 0,-35-87-15,18-19-1,0 19 1,-1-1 0,1-18-1,0 19-15,17-1 32,0 18-17,0-18 1,36 1-1,-36-1 17,1-18-17,-1-17 1,-18 36 15,19-36-15,-19 0-1,1 17-15,17-17 32,-17 0-17,0 0 1,-1 18 0,54 0 249,-54-18-249,72 0-1,-54 0 1,71 0 0,-124 0 359,0-18-360,1 18 1</inkml:trace>
  <inkml:trace contextRef="#ctx0" brushRef="#br1" timeOffset="64004.37">5980 12559 0,'0'0'0,"-18"-18"141,18 1-110,-18 17-31,-52-18 31,17 0 0,18 18 1,17-17-17,0 17-15,-17 0 16,0-18 0,17 18-1,0 0 1,-17 0-1,18-18 1,-1 18 0,-17 0-1,-1-17 1,1 17 0,17 0-1,1 0 16,-1-18-15,-17 18 0,17 0-1,1 0 1,-19 0 0,-70-18-1,54 18 1,16 0-1,19 0 1,-54 0 0,53 0-1,-17 0 1,-18 0 0,-17 0 15,34 0-16,-52 0 1,18 0 0,17 0-1,0 0-15,-35 0 16,52 0 0,-34 0-1,52 0-15,-17 0 16,0 0-16,-1 0 15,-34 0 1,-18 0 15,52 0-15,-17 0 31,36 0-32,-19 0 1,19 18 15,-18-18-15,17 0 15,0 18-15,-17-18 15,0 17-15,-1 1-1,19-18 1,-18 0 0,-1 18 15,19-18 0,17 17 0,0 1-15,0 0 0,-18-1-1,18 19 1,0-19 15,0 36-15,0-35-1,0-1 1,0 1 0,0 0 15,0-1-16,0 1 1,0 0 15,0-1-15,0 1 0,0-1-1,0 1 1,0 0-1,0-1 1,0 1 0,0 0-1,0 17 1,0-17 0,0-1 15,0 1-16,0 0 17,0 17-17,0 0 1,0 18 15,0-35-15,0 17 15,0-17-15,0 17-1,0-18 17,18-17-1,-18 18-31,0 0 31,35 17-15,-35-17 15,18-1-15,-1 1-1,18 0 1,18 17-1,-35-18 1,17-17 0,-17 0-1,17 0-15,-17 0 16,35 18 0,0-18-1,17 0 16,-17 0-15,18 18 0,-18-18-1,-18 0 1,0 0-16,-17 17 16,-1-17-16,36 0 15,-35 0 1,35 18-1,35-18 1,18 0 0,0 0-1,-53 0 1,105 18 0,-34-18-1,-71 0 16,35 0-15,0 0 0,-35 0-16,-35 0 15,52 0 1,-17 0 0,-17 0-1,-1 0 1,-18 0-1,54 0 17,-18 0-17,-18 0 1,-17 0 46,-1 0-30,19-18-17,-19 18 1,19-18 0,-19 18-16,-17-17 15,18-1 1,0 0 15,-1 1-15,1-1-1,-18-17 1,18 0 0,-1 17 15,-17 0-16,0-17 1,0 17 0,0-17-1,0 18 1,0-1 0,18-17-1,-18 17 1,17-17 15,-17 17-15,0-17-1,0 17 1,0 1 0,18-1 15,-18 0-16,0 1 1,0-1 15,0-17-15,0 17 15,-18 0-15,18-17 15,0 17 0,0 1-15,-17 17 0,17-18 15,0 1-16,0-1 17,-18-17-17,1 17 1,17 0 15,0 1 0,0-1-15,-18 18-16,18-18 16,0 1-1,-18-1 17,18 1-17,0-1 32,-17 18 344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55558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E3821-42B6-4673-99C9-C04CB48797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kumimoji="1">
                <a:latin typeface="Times New Roman" pitchFamily="18" charset="0"/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E7CC66-C676-4281-AE99-DCFAC3D21D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latin typeface="Times New Roman" pitchFamily="18" charset="0"/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DC459D-BC09-4A38-86FE-570B338706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mtClean="0"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</a:lstStyle>
          <a:p>
            <a:pPr>
              <a:defRPr/>
            </a:pPr>
            <a:fld id="{73E87777-7870-421B-BD05-412332D4EC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93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8BE36C2-64A1-43AE-9581-1A36ED40E5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kumimoji="1">
                <a:latin typeface="Times New Roman" pitchFamily="18" charset="0"/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462ABF-0440-4C32-B143-E4B81C1F62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latin typeface="Times New Roman" pitchFamily="18" charset="0"/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8887A6-7BAF-4B9E-9A6B-E3C7C9D13A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mtClean="0"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</a:lstStyle>
          <a:p>
            <a:pPr>
              <a:defRPr/>
            </a:pPr>
            <a:fld id="{2FF53B0F-FD5A-4882-92E6-D7999E8054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073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B37D4F-8F87-4F7E-958E-74181029A9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kumimoji="1">
                <a:latin typeface="Times New Roman" pitchFamily="18" charset="0"/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D8E266-4B7C-4E87-A327-6702ADB26A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latin typeface="Times New Roman" pitchFamily="18" charset="0"/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4A985B-2679-4FA4-9B8A-C3906218E7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mtClean="0"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</a:lstStyle>
          <a:p>
            <a:pPr>
              <a:defRPr/>
            </a:pPr>
            <a:fld id="{653F0864-3976-45AE-9BF4-750AD4B9DD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9138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ED86D0-6CA1-4483-97AE-7F64729563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kumimoji="1">
                <a:latin typeface="Times New Roman" pitchFamily="18" charset="0"/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C52235-7757-48D7-AD31-7A7A804710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latin typeface="Times New Roman" pitchFamily="18" charset="0"/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E1CE35-E6E7-42B3-BEFD-2DC755621E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mtClean="0"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</a:lstStyle>
          <a:p>
            <a:pPr>
              <a:defRPr/>
            </a:pPr>
            <a:fld id="{310CD8C3-0BC1-4F60-B4A1-9437724BD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3385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DC07EC-C29B-4100-B605-ED3C66DF86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kumimoji="1">
                <a:latin typeface="Times New Roman" pitchFamily="18" charset="0"/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B2F25E-9453-4CE0-856F-5170CF121B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latin typeface="Times New Roman" pitchFamily="18" charset="0"/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9134E4-C95F-44D9-AB11-0F662F98ED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mtClean="0"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</a:lstStyle>
          <a:p>
            <a:pPr>
              <a:defRPr/>
            </a:pPr>
            <a:fld id="{E050693B-56FF-4AC4-B38B-CCA0D173CD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060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B9D368-0DFF-40E4-ABA5-0021E07995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kumimoji="1">
                <a:latin typeface="Times New Roman" pitchFamily="18" charset="0"/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3E604-E2DC-43DA-91D7-ACCCF87617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latin typeface="Times New Roman" pitchFamily="18" charset="0"/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AE9FE04-C6E4-429B-8B98-4F7CB79575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mtClean="0"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</a:lstStyle>
          <a:p>
            <a:pPr>
              <a:defRPr/>
            </a:pPr>
            <a:fld id="{E9F4A1B3-01D7-4AE3-B4D0-A7EA35E9A2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82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438477-4B40-4971-A2E6-15A4F7FC73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kumimoji="1">
                <a:latin typeface="Times New Roman" pitchFamily="18" charset="0"/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07676C-6FC5-43FD-9FBE-9CC9AD75A8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latin typeface="Times New Roman" pitchFamily="18" charset="0"/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CD1616-9B8B-41C7-8109-AB8AD07A9D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mtClean="0"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</a:lstStyle>
          <a:p>
            <a:pPr>
              <a:defRPr/>
            </a:pPr>
            <a:fld id="{0F247FEF-A8AB-422E-913D-6C39614C70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126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1D14B4-58F2-4D49-9CE9-72FB45E40C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kumimoji="1">
                <a:latin typeface="Times New Roman" pitchFamily="18" charset="0"/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CCD3CD-A49C-4D48-B9FB-7362A5B85F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latin typeface="Times New Roman" pitchFamily="18" charset="0"/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00205D-2E97-4A3D-B562-933FFB6CEA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mtClean="0"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</a:lstStyle>
          <a:p>
            <a:pPr>
              <a:defRPr/>
            </a:pPr>
            <a:fld id="{997A0955-E2DD-49D3-847A-B629715BF3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541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60680A-6B8C-46B1-8BD2-53BF96702B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kumimoji="1">
                <a:latin typeface="Times New Roman" pitchFamily="18" charset="0"/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02F5D0-663C-4A6A-A0D2-3B55C85667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latin typeface="Times New Roman" pitchFamily="18" charset="0"/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7390A6-01E3-41DC-B794-174BB4367A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mtClean="0"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</a:lstStyle>
          <a:p>
            <a:pPr>
              <a:defRPr/>
            </a:pPr>
            <a:fld id="{C2752F43-EA5F-4332-8D1C-AA9BC67CB9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97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6BD2AA0-9C31-4B46-9874-930FE8842A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kumimoji="1">
                <a:latin typeface="Times New Roman" pitchFamily="18" charset="0"/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A465AE8-605B-4E33-B02C-5612503842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latin typeface="Times New Roman" pitchFamily="18" charset="0"/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1560230-E7E8-41ED-B794-23FD98FF48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mtClean="0"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</a:lstStyle>
          <a:p>
            <a:pPr>
              <a:defRPr/>
            </a:pPr>
            <a:fld id="{B6DA5E10-4764-4B49-A915-E19050F9C1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52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FAB39E4-7A2A-4A95-962E-D581FFB702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kumimoji="1">
                <a:latin typeface="Times New Roman" pitchFamily="18" charset="0"/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2A2E1D8-0AE8-45EC-9076-8D5667D682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latin typeface="Times New Roman" pitchFamily="18" charset="0"/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7BD7F0-DC91-4444-BA46-39B7D27C0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mtClean="0"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</a:lstStyle>
          <a:p>
            <a:pPr>
              <a:defRPr/>
            </a:pPr>
            <a:fld id="{E9F5164F-1AB4-41CA-91B2-37B79BDDE7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351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AE50164-5CA0-48E7-B9E4-128F4511E9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kumimoji="1">
                <a:latin typeface="Times New Roman" pitchFamily="18" charset="0"/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53A456B-23A7-46EB-ADCC-EAFE4216F2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latin typeface="Times New Roman" pitchFamily="18" charset="0"/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5E931B3-7E5E-455A-B6B2-96A1510642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mtClean="0"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</a:lstStyle>
          <a:p>
            <a:pPr>
              <a:defRPr/>
            </a:pPr>
            <a:fld id="{3E7F83BD-38F2-4A1A-9487-0B9634A097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28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6A17D9-11DA-4574-BD45-CC07E08C1A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 kumimoji="1">
                <a:latin typeface="Times New Roman" pitchFamily="18" charset="0"/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EF62C1-DE30-434B-B9A3-2A773FA9BF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kumimoji="1">
                <a:latin typeface="Times New Roman" pitchFamily="18" charset="0"/>
                <a:ea typeface="隶书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3DE1E0-12B3-4840-AEA7-378C99206A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mtClean="0"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</a:lstStyle>
          <a:p>
            <a:pPr>
              <a:defRPr/>
            </a:pPr>
            <a:fld id="{115F96A6-CADE-471F-A620-B2EDEB38B2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392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533400"/>
            <a:ext cx="81153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33256"/>
            <a:ext cx="9144000" cy="438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/>
          </a:p>
        </p:txBody>
      </p:sp>
      <p:pic>
        <p:nvPicPr>
          <p:cNvPr id="1031" name="Picture 7" descr="BJ204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7400"/>
            <a:ext cx="91440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GIF-396"/>
          <p:cNvPicPr>
            <a:picLocks noChangeAspect="1" noChangeArrowheads="1" noCrop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479425"/>
            <a:ext cx="3759200" cy="6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F-450"/>
          <p:cNvPicPr>
            <a:picLocks noChangeAspect="1" noChangeArrowheads="1" noCrop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" cy="45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910100" y="52685"/>
            <a:ext cx="28809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第</a:t>
            </a:r>
            <a:r>
              <a:rPr lang="en-US" altLang="zh-CN" dirty="0">
                <a:latin typeface="华文行楷" pitchFamily="2" charset="-122"/>
                <a:ea typeface="华文行楷" pitchFamily="2" charset="-122"/>
              </a:rPr>
              <a:t>1</a:t>
            </a:r>
            <a:r>
              <a:rPr lang="zh-CN" altLang="en-US" dirty="0">
                <a:latin typeface="华文行楷" pitchFamily="2" charset="-122"/>
                <a:ea typeface="华文行楷" pitchFamily="2" charset="-122"/>
              </a:rPr>
              <a:t>章  逻辑代数基础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ctr" rtl="0" fontAlgn="base">
        <a:lnSpc>
          <a:spcPct val="130000"/>
        </a:lnSpc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30000"/>
        </a:lnSpc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30000"/>
        </a:lnSpc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>
            <a:extLst>
              <a:ext uri="{FF2B5EF4-FFF2-40B4-BE49-F238E27FC236}">
                <a16:creationId xmlns:a16="http://schemas.microsoft.com/office/drawing/2014/main" id="{6E6C9DCC-DD6F-4CC3-9A63-5DEB7B4E955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105DF33-3DCD-4D44-991C-A2097BE23AE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000000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A16AEAB4-AE94-4AFD-B7FF-12AB949EADF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7D02CE4-96FF-4A7E-9B4E-B55A8DC3AA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7" name="Rectangle 7">
            <a:extLst>
              <a:ext uri="{FF2B5EF4-FFF2-40B4-BE49-F238E27FC236}">
                <a16:creationId xmlns:a16="http://schemas.microsoft.com/office/drawing/2014/main" id="{0F040316-3749-4E94-A9B2-91119603D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8" name="Rectangle 8">
            <a:extLst>
              <a:ext uri="{FF2B5EF4-FFF2-40B4-BE49-F238E27FC236}">
                <a16:creationId xmlns:a16="http://schemas.microsoft.com/office/drawing/2014/main" id="{0A8A12B3-FC6D-4E2A-851F-7C804E65B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3079" name="Picture 9" descr="图片1">
            <a:extLst>
              <a:ext uri="{FF2B5EF4-FFF2-40B4-BE49-F238E27FC236}">
                <a16:creationId xmlns:a16="http://schemas.microsoft.com/office/drawing/2014/main" id="{F2F9FE0A-3217-4C55-BCC3-AB2BC19C0D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145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242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customXml" Target="../ink/ink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customXml" Target="../ink/ink4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customXml" Target="../ink/ink6.xml"/><Relationship Id="rId4" Type="http://schemas.openxmlformats.org/officeDocument/2006/relationships/image" Target="../media/image44.png"/><Relationship Id="rId9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emf"/><Relationship Id="rId4" Type="http://schemas.openxmlformats.org/officeDocument/2006/relationships/image" Target="../media/image40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1.png"/><Relationship Id="rId3" Type="http://schemas.openxmlformats.org/officeDocument/2006/relationships/image" Target="../media/image52.png"/><Relationship Id="rId7" Type="http://schemas.openxmlformats.org/officeDocument/2006/relationships/customXml" Target="../ink/ink11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emf"/><Relationship Id="rId5" Type="http://schemas.openxmlformats.org/officeDocument/2006/relationships/image" Target="../media/image451.png"/><Relationship Id="rId4" Type="http://schemas.openxmlformats.org/officeDocument/2006/relationships/customXml" Target="../ink/ink10.xml"/><Relationship Id="rId9" Type="http://schemas.openxmlformats.org/officeDocument/2006/relationships/image" Target="../media/image54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3" Type="http://schemas.openxmlformats.org/officeDocument/2006/relationships/slide" Target="slide1.xml"/><Relationship Id="rId7" Type="http://schemas.openxmlformats.org/officeDocument/2006/relationships/customXml" Target="../ink/ink13.xml"/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1.png"/><Relationship Id="rId5" Type="http://schemas.openxmlformats.org/officeDocument/2006/relationships/customXml" Target="../ink/ink12.xml"/><Relationship Id="rId4" Type="http://schemas.openxmlformats.org/officeDocument/2006/relationships/image" Target="../media/image28.gi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tmp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tm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tm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2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gi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63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tmp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tmp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tmp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tmp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tmp"/><Relationship Id="rId2" Type="http://schemas.openxmlformats.org/officeDocument/2006/relationships/image" Target="../media/image72.tmp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tmp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tmp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tmp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tmp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e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emf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tmp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tmp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image" Target="../media/image94.tmp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tmp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96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533400"/>
            <a:ext cx="8115300" cy="1167408"/>
          </a:xfrm>
        </p:spPr>
        <p:txBody>
          <a:bodyPr/>
          <a:lstStyle/>
          <a:p>
            <a:pPr algn="ctr"/>
            <a:br>
              <a:rPr lang="en-US" altLang="zh-CN" sz="2600" b="1" dirty="0"/>
            </a:br>
            <a:r>
              <a:rPr lang="zh-CN" altLang="en-US" sz="2600" b="1" dirty="0"/>
              <a:t>习 题</a:t>
            </a:r>
            <a:endParaRPr lang="zh-CN" altLang="zh-CN" sz="2600" b="1" dirty="0"/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8944" y="1853208"/>
            <a:ext cx="8115300" cy="4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4572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9144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13716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18288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br>
              <a:rPr lang="en-US" altLang="zh-CN" dirty="0"/>
            </a:br>
            <a:endParaRPr lang="zh-CN" altLang="zh-CN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75" y="2132856"/>
            <a:ext cx="8135486" cy="32865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1</a:t>
            </a:r>
            <a:r>
              <a:rPr lang="zh-CN" altLang="en-US" dirty="0"/>
              <a:t>－</a:t>
            </a:r>
            <a:r>
              <a:rPr lang="en-US" altLang="zh-CN" dirty="0"/>
              <a:t>13  </a:t>
            </a:r>
            <a:r>
              <a:rPr lang="zh-CN" altLang="en-US" dirty="0"/>
              <a:t>已知逻辑函数的卡诺图如图 </a:t>
            </a:r>
            <a:r>
              <a:rPr lang="en-US" altLang="zh-CN" dirty="0"/>
              <a:t>1</a:t>
            </a:r>
            <a:r>
              <a:rPr lang="zh-CN" altLang="en-US" dirty="0"/>
              <a:t>－</a:t>
            </a:r>
            <a:r>
              <a:rPr lang="en-US" altLang="zh-CN" dirty="0"/>
              <a:t>23 ( a )</a:t>
            </a:r>
            <a:r>
              <a:rPr lang="zh-CN" altLang="en-US" dirty="0"/>
              <a:t>、</a:t>
            </a:r>
            <a:r>
              <a:rPr lang="en-US" altLang="zh-CN" dirty="0"/>
              <a:t>( b )</a:t>
            </a:r>
            <a:r>
              <a:rPr lang="zh-CN" altLang="en-US" dirty="0"/>
              <a:t>所示，写出函数的标准与或表达式和标准或与表达式。</a:t>
            </a:r>
            <a:br>
              <a:rPr lang="zh-CN" altLang="en-US" dirty="0"/>
            </a:br>
            <a:r>
              <a:rPr lang="zh-CN" altLang="en-US" dirty="0"/>
              <a:t>　　</a:t>
            </a:r>
            <a:endParaRPr lang="zh-CN" altLang="zh-CN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 </a:t>
            </a:r>
            <a:r>
              <a:rPr lang="en-US" altLang="zh-CN" dirty="0"/>
              <a:t>1</a:t>
            </a:r>
            <a:r>
              <a:rPr lang="zh-CN" altLang="en-US" dirty="0"/>
              <a:t>－</a:t>
            </a:r>
            <a:r>
              <a:rPr lang="en-US" altLang="zh-CN" dirty="0"/>
              <a:t>23  </a:t>
            </a:r>
            <a:r>
              <a:rPr lang="zh-CN" altLang="en-US" dirty="0"/>
              <a:t>习题 </a:t>
            </a:r>
            <a:r>
              <a:rPr lang="en-US" altLang="zh-CN" dirty="0"/>
              <a:t>1</a:t>
            </a:r>
            <a:r>
              <a:rPr lang="zh-CN" altLang="en-US" dirty="0"/>
              <a:t>－</a:t>
            </a:r>
            <a:r>
              <a:rPr lang="en-US" altLang="zh-CN" dirty="0"/>
              <a:t>13 </a:t>
            </a:r>
            <a:r>
              <a:rPr lang="zh-CN" altLang="en-US" dirty="0"/>
              <a:t>的卡诺图</a:t>
            </a:r>
            <a:endParaRPr lang="zh-CN" altLang="zh-CN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75" y="2348880"/>
            <a:ext cx="5191850" cy="26292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92896"/>
            <a:ext cx="4629796" cy="3162742"/>
          </a:xfrm>
          <a:prstGeom prst="rect">
            <a:avLst/>
          </a:prstGeom>
        </p:spPr>
      </p:pic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1</a:t>
            </a:r>
            <a:r>
              <a:rPr lang="zh-CN" altLang="en-US" dirty="0"/>
              <a:t>－</a:t>
            </a:r>
            <a:r>
              <a:rPr lang="en-US" altLang="zh-CN" dirty="0"/>
              <a:t>14  </a:t>
            </a:r>
            <a:r>
              <a:rPr lang="zh-CN" altLang="en-US" dirty="0"/>
              <a:t>用公式法化简下列逻辑函数，写出最简与或表达式。</a:t>
            </a:r>
            <a:endParaRPr lang="zh-CN" altLang="zh-CN" dirty="0"/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779542"/>
            <a:ext cx="2410162" cy="8573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1</a:t>
            </a:r>
            <a:r>
              <a:rPr lang="zh-CN" altLang="en-US" dirty="0"/>
              <a:t>－</a:t>
            </a:r>
            <a:r>
              <a:rPr lang="en-US" altLang="zh-CN" dirty="0"/>
              <a:t>15  </a:t>
            </a:r>
            <a:r>
              <a:rPr lang="zh-CN" altLang="en-US" dirty="0"/>
              <a:t>用卡诺图法化简下列逻辑函数，写出最简与或表达式。</a:t>
            </a:r>
            <a:endParaRPr lang="zh-CN" altLang="zh-CN" dirty="0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44824"/>
            <a:ext cx="4392488" cy="44029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1</a:t>
            </a:r>
            <a:r>
              <a:rPr lang="zh-CN" altLang="en-US" dirty="0"/>
              <a:t>－</a:t>
            </a:r>
            <a:r>
              <a:rPr lang="en-US" altLang="zh-CN" dirty="0"/>
              <a:t>16  </a:t>
            </a:r>
            <a:r>
              <a:rPr lang="zh-CN" altLang="en-US" dirty="0"/>
              <a:t>用卡诺图法化简下列逻辑函数</a:t>
            </a:r>
            <a:r>
              <a:rPr lang="en-US" altLang="zh-CN" dirty="0"/>
              <a:t>,</a:t>
            </a:r>
            <a:r>
              <a:rPr lang="zh-CN" altLang="en-US" dirty="0"/>
              <a:t>写出最简与或表达式。</a:t>
            </a:r>
            <a:endParaRPr lang="zh-CN" altLang="zh-CN" dirty="0"/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98" y="1916832"/>
            <a:ext cx="6687484" cy="3410426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98" y="5229200"/>
            <a:ext cx="6373115" cy="10002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4633" y="260648"/>
            <a:ext cx="8115300" cy="5638800"/>
          </a:xfrm>
        </p:spPr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1</a:t>
            </a:r>
            <a:r>
              <a:rPr lang="zh-CN" altLang="en-US" dirty="0"/>
              <a:t>－</a:t>
            </a:r>
            <a:r>
              <a:rPr lang="en-US" altLang="zh-CN" dirty="0"/>
              <a:t>17  </a:t>
            </a:r>
            <a:r>
              <a:rPr lang="zh-CN" altLang="en-US" dirty="0"/>
              <a:t>用卡诺图法化简下列逻辑函数</a:t>
            </a:r>
            <a:r>
              <a:rPr lang="en-US" altLang="zh-CN" dirty="0"/>
              <a:t>,</a:t>
            </a:r>
            <a:r>
              <a:rPr lang="zh-CN" altLang="en-US" dirty="0"/>
              <a:t>写出最简或与表达式。</a:t>
            </a:r>
            <a:endParaRPr lang="zh-CN" altLang="zh-CN" dirty="0"/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988" y="1772816"/>
            <a:ext cx="6544589" cy="414395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1</a:t>
            </a:r>
            <a:r>
              <a:rPr lang="zh-CN" altLang="en-US" dirty="0"/>
              <a:t>－</a:t>
            </a:r>
            <a:r>
              <a:rPr lang="en-US" altLang="zh-CN" dirty="0"/>
              <a:t>18  </a:t>
            </a:r>
            <a:r>
              <a:rPr lang="zh-CN" altLang="en-US" dirty="0"/>
              <a:t>用卡诺图法化简下列具有约束条件的逻辑函数</a:t>
            </a:r>
            <a:r>
              <a:rPr lang="en-US" altLang="zh-CN" dirty="0"/>
              <a:t>,</a:t>
            </a:r>
            <a:r>
              <a:rPr lang="zh-CN" altLang="en-US" dirty="0"/>
              <a:t>写出最简与或表达式。</a:t>
            </a:r>
            <a:endParaRPr lang="zh-CN" altLang="zh-CN" dirty="0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062804"/>
            <a:ext cx="3953427" cy="2791215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51" y="2011500"/>
            <a:ext cx="3696216" cy="28293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32656"/>
            <a:ext cx="8115300" cy="5638800"/>
          </a:xfrm>
        </p:spPr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1</a:t>
            </a:r>
            <a:r>
              <a:rPr lang="zh-CN" altLang="en-US" dirty="0"/>
              <a:t>－</a:t>
            </a:r>
            <a:r>
              <a:rPr lang="en-US" altLang="zh-CN" dirty="0"/>
              <a:t>19  </a:t>
            </a:r>
            <a:r>
              <a:rPr lang="zh-CN" altLang="en-US" dirty="0"/>
              <a:t>用卡诺图法化简下列逻辑函数</a:t>
            </a:r>
            <a:r>
              <a:rPr lang="en-US" altLang="zh-CN" dirty="0"/>
              <a:t>,</a:t>
            </a:r>
            <a:r>
              <a:rPr lang="zh-CN" altLang="en-US" dirty="0"/>
              <a:t>写出最简与或表达式。</a:t>
            </a:r>
            <a:endParaRPr lang="zh-CN" altLang="zh-CN" dirty="0"/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14" y="1844824"/>
            <a:ext cx="8783276" cy="4258270"/>
          </a:xfrm>
          <a:prstGeom prst="rect">
            <a:avLst/>
          </a:prstGeom>
        </p:spPr>
      </p:pic>
      <p:pic>
        <p:nvPicPr>
          <p:cNvPr id="5" name="Picture 2" descr="H:\出版社\模板\课件素材\GIF动画插件1\GIF020.GIF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409" y="6261014"/>
            <a:ext cx="749904" cy="58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533400"/>
            <a:ext cx="8115300" cy="1023392"/>
          </a:xfrm>
        </p:spPr>
        <p:txBody>
          <a:bodyPr/>
          <a:lstStyle/>
          <a:p>
            <a:pPr algn="ctr"/>
            <a:br>
              <a:rPr lang="en-US" altLang="zh-CN" sz="2600" b="1" dirty="0"/>
            </a:br>
            <a:r>
              <a:rPr lang="zh-CN" altLang="en-US" sz="2600" b="1" dirty="0"/>
              <a:t>习 题</a:t>
            </a:r>
            <a:endParaRPr lang="zh-CN" altLang="zh-CN" sz="2600" b="1" dirty="0"/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23900" y="1709192"/>
            <a:ext cx="8115300" cy="4096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4572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9144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13716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1828800" algn="l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2-1  </a:t>
            </a:r>
            <a:r>
              <a:rPr lang="zh-CN" altLang="en-US" dirty="0"/>
              <a:t>写出图 </a:t>
            </a:r>
            <a:r>
              <a:rPr lang="en-US" altLang="zh-CN" dirty="0"/>
              <a:t>2-29 </a:t>
            </a:r>
            <a:r>
              <a:rPr lang="zh-CN" altLang="en-US" dirty="0"/>
              <a:t>所示的各逻辑电路输出的逻辑表达式，并列出真值表。</a:t>
            </a:r>
            <a:endParaRPr lang="en-US" altLang="zh-CN" dirty="0"/>
          </a:p>
          <a:p>
            <a:r>
              <a:rPr lang="zh-CN" altLang="en-US" dirty="0"/>
              <a:t>　　</a:t>
            </a:r>
            <a:r>
              <a:rPr lang="en-US" altLang="zh-CN" dirty="0"/>
              <a:t>2-2  </a:t>
            </a:r>
            <a:r>
              <a:rPr lang="zh-CN" altLang="en-US" dirty="0"/>
              <a:t>分析图 </a:t>
            </a:r>
            <a:r>
              <a:rPr lang="en-US" altLang="zh-CN" dirty="0"/>
              <a:t>2-30 </a:t>
            </a:r>
            <a:r>
              <a:rPr lang="zh-CN" altLang="en-US" dirty="0"/>
              <a:t>所示的各逻辑电路，写出输出的逻辑表达式，并列出真值表。</a:t>
            </a:r>
            <a:endParaRPr lang="en-US" altLang="zh-CN" dirty="0"/>
          </a:p>
          <a:p>
            <a:r>
              <a:rPr lang="zh-CN" altLang="en-US" dirty="0"/>
              <a:t>　　</a:t>
            </a:r>
            <a:r>
              <a:rPr lang="en-US" altLang="zh-CN" dirty="0"/>
              <a:t>2-3  </a:t>
            </a:r>
            <a:r>
              <a:rPr lang="zh-CN" altLang="en-US" dirty="0"/>
              <a:t>分析图 </a:t>
            </a:r>
            <a:r>
              <a:rPr lang="en-US" altLang="zh-CN" dirty="0"/>
              <a:t>2-31 </a:t>
            </a:r>
            <a:r>
              <a:rPr lang="zh-CN" altLang="en-US" dirty="0"/>
              <a:t>所示的逻辑电路，画出电路输出的波形图。</a:t>
            </a:r>
            <a:endParaRPr lang="zh-CN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 </a:t>
            </a:r>
            <a:r>
              <a:rPr lang="en-US" altLang="zh-CN" dirty="0"/>
              <a:t>2-29  </a:t>
            </a:r>
            <a:r>
              <a:rPr lang="zh-CN" altLang="en-US" dirty="0"/>
              <a:t>习题 </a:t>
            </a:r>
            <a:r>
              <a:rPr lang="en-US" altLang="zh-CN" dirty="0"/>
              <a:t>2-1 </a:t>
            </a:r>
            <a:r>
              <a:rPr lang="zh-CN" altLang="en-US" dirty="0"/>
              <a:t>图</a:t>
            </a:r>
            <a:endParaRPr lang="zh-CN" altLang="zh-CN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857728"/>
            <a:ext cx="6219403" cy="481414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 </a:t>
            </a:r>
            <a:r>
              <a:rPr lang="en-US" altLang="zh-CN" dirty="0"/>
              <a:t>2-30  </a:t>
            </a:r>
            <a:r>
              <a:rPr lang="zh-CN" altLang="en-US" dirty="0"/>
              <a:t>习题 </a:t>
            </a:r>
            <a:r>
              <a:rPr lang="en-US" altLang="zh-CN" dirty="0"/>
              <a:t>2-2 </a:t>
            </a:r>
            <a:r>
              <a:rPr lang="zh-CN" altLang="en-US" dirty="0"/>
              <a:t>图</a:t>
            </a:r>
            <a:endParaRPr lang="zh-CN" altLang="zh-CN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" y="1844824"/>
            <a:ext cx="8391525" cy="25812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3E9F96A6-6108-C372-D5A9-8FA423141BD6}"/>
                  </a:ext>
                </a:extLst>
              </p14:cNvPr>
              <p14:cNvContentPartPr/>
              <p14:nvPr/>
            </p14:nvContentPartPr>
            <p14:xfrm>
              <a:off x="685800" y="1981080"/>
              <a:ext cx="3207240" cy="28389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3E9F96A6-6108-C372-D5A9-8FA423141B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6440" y="1971720"/>
                <a:ext cx="3225960" cy="28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EDFAC8CD-9DEE-719A-FA58-25CF022DCD03}"/>
                  </a:ext>
                </a:extLst>
              </p14:cNvPr>
              <p14:cNvContentPartPr/>
              <p14:nvPr/>
            </p14:nvContentPartPr>
            <p14:xfrm>
              <a:off x="609480" y="4546440"/>
              <a:ext cx="2375280" cy="7750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EDFAC8CD-9DEE-719A-FA58-25CF022DCD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0120" y="4537080"/>
                <a:ext cx="2394000" cy="793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52736"/>
            <a:ext cx="5170616" cy="446449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 </a:t>
            </a:r>
            <a:r>
              <a:rPr lang="en-US" altLang="zh-CN" dirty="0"/>
              <a:t>2-31  </a:t>
            </a:r>
            <a:r>
              <a:rPr lang="zh-CN" altLang="en-US" dirty="0"/>
              <a:t>习题 </a:t>
            </a:r>
            <a:r>
              <a:rPr lang="en-US" altLang="zh-CN" dirty="0"/>
              <a:t>2-3 </a:t>
            </a:r>
            <a:r>
              <a:rPr lang="zh-CN" altLang="en-US" dirty="0"/>
              <a:t>图</a:t>
            </a:r>
            <a:endParaRPr lang="zh-CN" altLang="zh-CN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" y="2224087"/>
            <a:ext cx="8391525" cy="24098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E9D95335-A006-F39D-FB8C-C13D9AB677FB}"/>
                  </a:ext>
                </a:extLst>
              </p14:cNvPr>
              <p14:cNvContentPartPr/>
              <p14:nvPr/>
            </p14:nvContentPartPr>
            <p14:xfrm>
              <a:off x="1701720" y="2209680"/>
              <a:ext cx="349560" cy="18165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9D95335-A006-F39D-FB8C-C13D9AB677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2360" y="2200320"/>
                <a:ext cx="368280" cy="18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433A9487-5D9E-F594-2FA1-A185D0B1A6CB}"/>
                  </a:ext>
                </a:extLst>
              </p14:cNvPr>
              <p14:cNvContentPartPr/>
              <p14:nvPr/>
            </p14:nvContentPartPr>
            <p14:xfrm>
              <a:off x="2330280" y="2279520"/>
              <a:ext cx="1213200" cy="2502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433A9487-5D9E-F594-2FA1-A185D0B1A6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20920" y="2270160"/>
                <a:ext cx="1231920" cy="252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784EC9B5-9917-7664-413E-09B54753113D}"/>
                  </a:ext>
                </a:extLst>
              </p14:cNvPr>
              <p14:cNvContentPartPr/>
              <p14:nvPr/>
            </p14:nvContentPartPr>
            <p14:xfrm>
              <a:off x="952560" y="3530520"/>
              <a:ext cx="3880080" cy="18417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784EC9B5-9917-7664-413E-09B54753113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3200" y="3521160"/>
                <a:ext cx="3898800" cy="1860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2-4  </a:t>
            </a:r>
            <a:r>
              <a:rPr lang="zh-CN" altLang="en-US" dirty="0"/>
              <a:t>用与门、或门和非门实现下列逻辑函数。</a:t>
            </a:r>
            <a:endParaRPr lang="zh-CN" altLang="zh-CN" dirty="0"/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56792"/>
            <a:ext cx="3776412" cy="418532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2-5  </a:t>
            </a:r>
            <a:r>
              <a:rPr lang="zh-CN" altLang="en-US" dirty="0"/>
              <a:t>用与非门和非门实现下列逻辑函数。</a:t>
            </a:r>
            <a:endParaRPr lang="zh-CN" altLang="zh-CN" dirty="0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67746"/>
            <a:ext cx="4917157" cy="438736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2-6  </a:t>
            </a:r>
            <a:r>
              <a:rPr lang="zh-CN" altLang="en-US" dirty="0"/>
              <a:t>用或非门和非门实现下列逻辑函数。</a:t>
            </a:r>
            <a:endParaRPr lang="zh-CN" altLang="zh-CN" dirty="0"/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28800"/>
            <a:ext cx="4919242" cy="41212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2-7  </a:t>
            </a:r>
            <a:r>
              <a:rPr lang="zh-CN" altLang="en-US" dirty="0"/>
              <a:t>用或非门设计一个组合逻辑电路，其真值表如表 </a:t>
            </a:r>
            <a:r>
              <a:rPr lang="en-US" altLang="zh-CN" dirty="0"/>
              <a:t>2 7 </a:t>
            </a:r>
            <a:r>
              <a:rPr lang="zh-CN" altLang="en-US" dirty="0"/>
              <a:t>所示。</a:t>
            </a:r>
            <a:endParaRPr lang="zh-CN" altLang="zh-CN" dirty="0"/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73049"/>
            <a:ext cx="7432304" cy="307895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2-8  </a:t>
            </a:r>
            <a:r>
              <a:rPr lang="zh-CN" altLang="en-US" dirty="0"/>
              <a:t>用与非门设计一个多功能组合逻辑电路，其逻辑功能如表 </a:t>
            </a:r>
            <a:r>
              <a:rPr lang="en-US" altLang="zh-CN" dirty="0"/>
              <a:t>2-8 </a:t>
            </a:r>
            <a:r>
              <a:rPr lang="zh-CN" altLang="en-US" dirty="0"/>
              <a:t>所示。</a:t>
            </a:r>
            <a:endParaRPr lang="zh-CN" altLang="zh-CN" dirty="0"/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452687"/>
            <a:ext cx="7261207" cy="241647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2-9  </a:t>
            </a:r>
            <a:r>
              <a:rPr lang="zh-CN" altLang="en-US" dirty="0"/>
              <a:t>用与非门设计一个组合逻辑电路，其输入 </a:t>
            </a:r>
            <a:r>
              <a:rPr lang="en-US" altLang="zh-CN" dirty="0"/>
              <a:t>A </a:t>
            </a:r>
            <a:r>
              <a:rPr lang="zh-CN" altLang="en-US" dirty="0"/>
              <a:t>、 </a:t>
            </a:r>
            <a:r>
              <a:rPr lang="en-US" altLang="zh-CN" dirty="0"/>
              <a:t>B </a:t>
            </a:r>
            <a:r>
              <a:rPr lang="zh-CN" altLang="en-US" dirty="0"/>
              <a:t>、 </a:t>
            </a:r>
            <a:r>
              <a:rPr lang="en-US" altLang="zh-CN" dirty="0"/>
              <a:t>C </a:t>
            </a:r>
            <a:r>
              <a:rPr lang="zh-CN" altLang="en-US" dirty="0"/>
              <a:t>、 </a:t>
            </a:r>
            <a:r>
              <a:rPr lang="en-US" altLang="zh-CN" dirty="0"/>
              <a:t>D </a:t>
            </a:r>
            <a:r>
              <a:rPr lang="zh-CN" altLang="en-US" dirty="0"/>
              <a:t>和输出 </a:t>
            </a:r>
            <a:r>
              <a:rPr lang="en-US" altLang="zh-CN" dirty="0"/>
              <a:t>F </a:t>
            </a:r>
            <a:r>
              <a:rPr lang="zh-CN" altLang="en-US" dirty="0"/>
              <a:t>的波形图如图</a:t>
            </a:r>
            <a:r>
              <a:rPr lang="en-US" altLang="zh-CN" dirty="0"/>
              <a:t>2-32 </a:t>
            </a:r>
            <a:r>
              <a:rPr lang="zh-CN" altLang="en-US" dirty="0"/>
              <a:t>所示。</a:t>
            </a:r>
            <a:endParaRPr lang="zh-CN" altLang="zh-CN" dirty="0"/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 </a:t>
            </a:r>
            <a:r>
              <a:rPr lang="en-US" altLang="zh-CN" dirty="0"/>
              <a:t>2-32  </a:t>
            </a:r>
            <a:r>
              <a:rPr lang="zh-CN" altLang="en-US" dirty="0"/>
              <a:t>习题 </a:t>
            </a:r>
            <a:r>
              <a:rPr lang="en-US" altLang="zh-CN" dirty="0"/>
              <a:t>2-9 </a:t>
            </a:r>
            <a:r>
              <a:rPr lang="zh-CN" altLang="en-US" dirty="0"/>
              <a:t>图</a:t>
            </a:r>
            <a:endParaRPr lang="zh-CN" altLang="zh-CN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132856"/>
            <a:ext cx="7134331" cy="316835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2-10  </a:t>
            </a:r>
            <a:r>
              <a:rPr lang="zh-CN" altLang="en-US" dirty="0"/>
              <a:t>设计一个组合逻辑电路，它有三个输入 </a:t>
            </a:r>
            <a:r>
              <a:rPr lang="en-US" altLang="zh-CN" dirty="0"/>
              <a:t>A </a:t>
            </a:r>
            <a:r>
              <a:rPr lang="zh-CN" altLang="en-US" dirty="0"/>
              <a:t>、 </a:t>
            </a:r>
            <a:r>
              <a:rPr lang="en-US" altLang="zh-CN" dirty="0"/>
              <a:t>B </a:t>
            </a:r>
            <a:r>
              <a:rPr lang="zh-CN" altLang="en-US" dirty="0"/>
              <a:t>、 </a:t>
            </a:r>
            <a:r>
              <a:rPr lang="en-US" altLang="zh-CN" dirty="0"/>
              <a:t>C </a:t>
            </a:r>
            <a:r>
              <a:rPr lang="zh-CN" altLang="en-US" dirty="0"/>
              <a:t>和一个输出 </a:t>
            </a:r>
            <a:r>
              <a:rPr lang="en-US" altLang="zh-CN" dirty="0"/>
              <a:t>Z </a:t>
            </a:r>
            <a:r>
              <a:rPr lang="zh-CN" altLang="en-US" dirty="0"/>
              <a:t>，当输入中 </a:t>
            </a:r>
            <a:r>
              <a:rPr lang="en-US" altLang="zh-CN" dirty="0"/>
              <a:t>1 </a:t>
            </a:r>
            <a:r>
              <a:rPr lang="zh-CN" altLang="en-US" dirty="0"/>
              <a:t>的个数少于或等于 </a:t>
            </a:r>
            <a:r>
              <a:rPr lang="en-US" altLang="zh-CN" dirty="0"/>
              <a:t>1 </a:t>
            </a:r>
            <a:r>
              <a:rPr lang="zh-CN" altLang="en-US" dirty="0"/>
              <a:t>时，输出为 </a:t>
            </a:r>
            <a:r>
              <a:rPr lang="en-US" altLang="zh-CN" dirty="0"/>
              <a:t>1 </a:t>
            </a:r>
            <a:r>
              <a:rPr lang="zh-CN" altLang="en-US" dirty="0"/>
              <a:t>，否则，输出为 </a:t>
            </a:r>
            <a:r>
              <a:rPr lang="en-US" altLang="zh-CN" dirty="0"/>
              <a:t>0 </a:t>
            </a:r>
            <a:r>
              <a:rPr lang="zh-CN" altLang="en-US" dirty="0"/>
              <a:t>。用与非门实现电路。</a:t>
            </a:r>
            <a:endParaRPr lang="zh-CN" altLang="zh-CN" dirty="0"/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2-13</a:t>
            </a:r>
            <a:r>
              <a:rPr lang="en-US" altLang="zh-CN" dirty="0"/>
              <a:t>  </a:t>
            </a:r>
            <a:r>
              <a:rPr lang="zh-CN" altLang="en-US" dirty="0"/>
              <a:t>设计一个温度控制电路。其输入为四位二进制数 </a:t>
            </a:r>
            <a:r>
              <a:rPr lang="en-US" altLang="zh-CN" dirty="0"/>
              <a:t>T </a:t>
            </a:r>
            <a:r>
              <a:rPr lang="en-US" altLang="zh-CN" baseline="-25000" dirty="0"/>
              <a:t>3</a:t>
            </a:r>
            <a:r>
              <a:rPr lang="en-US" altLang="zh-CN" dirty="0"/>
              <a:t> T </a:t>
            </a:r>
            <a:r>
              <a:rPr lang="en-US" altLang="zh-CN" baseline="-25000" dirty="0"/>
              <a:t>2</a:t>
            </a:r>
            <a:r>
              <a:rPr lang="en-US" altLang="zh-CN" dirty="0"/>
              <a:t> T </a:t>
            </a:r>
            <a:r>
              <a:rPr lang="en-US" altLang="zh-CN" baseline="-25000" dirty="0"/>
              <a:t>1</a:t>
            </a:r>
            <a:r>
              <a:rPr lang="en-US" altLang="zh-CN" dirty="0"/>
              <a:t> T </a:t>
            </a:r>
            <a:r>
              <a:rPr lang="en-US" altLang="zh-CN" baseline="-25000" dirty="0"/>
              <a:t>0</a:t>
            </a:r>
            <a:r>
              <a:rPr lang="en-US" altLang="zh-CN" dirty="0"/>
              <a:t> </a:t>
            </a:r>
            <a:r>
              <a:rPr lang="zh-CN" altLang="en-US" dirty="0"/>
              <a:t>，代表检测到的温度。输出为 </a:t>
            </a:r>
            <a:r>
              <a:rPr lang="en-US" altLang="zh-CN" dirty="0"/>
              <a:t>X </a:t>
            </a:r>
            <a:r>
              <a:rPr lang="zh-CN" altLang="en-US" dirty="0"/>
              <a:t>和 </a:t>
            </a:r>
            <a:r>
              <a:rPr lang="en-US" altLang="zh-CN" dirty="0"/>
              <a:t>Y </a:t>
            </a:r>
            <a:r>
              <a:rPr lang="zh-CN" altLang="en-US" dirty="0"/>
              <a:t>，分别用来控制暖风机和冷风机的工作。当温度低于 </a:t>
            </a:r>
            <a:r>
              <a:rPr lang="en-US" altLang="zh-CN" dirty="0"/>
              <a:t>5℃ </a:t>
            </a:r>
            <a:r>
              <a:rPr lang="zh-CN" altLang="en-US" dirty="0"/>
              <a:t>时，暖风机工作，冷风机不工作</a:t>
            </a:r>
            <a:r>
              <a:rPr lang="en-US" altLang="zh-CN" dirty="0"/>
              <a:t>;</a:t>
            </a:r>
            <a:r>
              <a:rPr lang="zh-CN" altLang="en-US" dirty="0"/>
              <a:t>当温度高于 </a:t>
            </a:r>
            <a:r>
              <a:rPr lang="en-US" altLang="zh-CN" dirty="0"/>
              <a:t>10℃ </a:t>
            </a:r>
            <a:r>
              <a:rPr lang="zh-CN" altLang="en-US" dirty="0"/>
              <a:t>时，冷风机工作，暖风机不工作</a:t>
            </a:r>
            <a:r>
              <a:rPr lang="en-US" altLang="zh-CN" dirty="0"/>
              <a:t>;</a:t>
            </a:r>
            <a:r>
              <a:rPr lang="zh-CN" altLang="en-US" dirty="0"/>
              <a:t>当温度介于 </a:t>
            </a:r>
            <a:r>
              <a:rPr lang="en-US" altLang="zh-CN" dirty="0"/>
              <a:t>5℃ </a:t>
            </a:r>
            <a:r>
              <a:rPr lang="zh-CN" altLang="en-US" dirty="0"/>
              <a:t>和</a:t>
            </a:r>
            <a:r>
              <a:rPr lang="en-US" altLang="zh-CN" dirty="0"/>
              <a:t>10℃ </a:t>
            </a:r>
            <a:r>
              <a:rPr lang="zh-CN" altLang="en-US" dirty="0"/>
              <a:t>之间时，暖风机和冷风机都不工作。用 </a:t>
            </a:r>
            <a:r>
              <a:rPr lang="en-US" altLang="zh-CN" dirty="0"/>
              <a:t>1 </a:t>
            </a:r>
            <a:r>
              <a:rPr lang="zh-CN" altLang="en-US" dirty="0"/>
              <a:t>表示暖风机和冷风机工作，用 </a:t>
            </a:r>
            <a:r>
              <a:rPr lang="en-US" altLang="zh-CN" dirty="0"/>
              <a:t>0 </a:t>
            </a:r>
            <a:r>
              <a:rPr lang="zh-CN" altLang="en-US" dirty="0"/>
              <a:t>表示暖风机和冷风机不工作。用与非门实现电路。</a:t>
            </a:r>
            <a:br>
              <a:rPr lang="zh-CN" altLang="zh-CN" dirty="0"/>
            </a:br>
            <a:br>
              <a:rPr lang="zh-CN" altLang="en-US" dirty="0"/>
            </a:br>
            <a:endParaRPr lang="zh-CN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DED83-4545-3726-E110-CA7D5AD2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99CB7A-38AB-5208-3337-3BBFB82EF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429427-9A51-333C-7A84-3195F2E9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20564"/>
            <a:ext cx="8712968" cy="494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5" y="1052736"/>
            <a:ext cx="6264697" cy="3385700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74" y="4293096"/>
            <a:ext cx="6440242" cy="158417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1EB75-335F-CAC8-9D6E-007C706C8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33400"/>
            <a:ext cx="2920380" cy="3183632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EEAD3-3305-60BE-F1DD-57EC72BED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6415F8-AC4F-5BDC-9B8A-628C2DF6D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1" y="533401"/>
            <a:ext cx="3352428" cy="31836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4B417BF-F3E3-9BD6-5729-CAC6C1AC8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717032"/>
            <a:ext cx="2808312" cy="24524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7D1CE5D-ADCA-02A1-6785-C34D68AF4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9" y="556330"/>
            <a:ext cx="3922346" cy="575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84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7FFF2-A70F-5CB7-BE7C-7572F47B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33400"/>
            <a:ext cx="3208412" cy="1612038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1B448EE-9A01-64C0-B7AE-E4950B18F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140968"/>
            <a:ext cx="3640460" cy="2592288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C9EB50-111F-96E3-EDFB-F35E72752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1" y="520818"/>
            <a:ext cx="3424436" cy="16120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7AEE4E7-DDE7-8DD4-E452-72B934AA5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2420887"/>
            <a:ext cx="4104456" cy="39447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84E0F9C3-2FEB-0C1C-1DAD-DB72EC41F5B8}"/>
                  </a:ext>
                </a:extLst>
              </p14:cNvPr>
              <p14:cNvContentPartPr/>
              <p14:nvPr/>
            </p14:nvContentPartPr>
            <p14:xfrm>
              <a:off x="4921200" y="3009960"/>
              <a:ext cx="120960" cy="206388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84E0F9C3-2FEB-0C1C-1DAD-DB72EC41F5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11840" y="3000600"/>
                <a:ext cx="139680" cy="20826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069FDA1A-6862-EDC9-BAC9-95B2BD952A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2160" y="-99392"/>
            <a:ext cx="2482168" cy="26642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6148D755-F5BA-9636-67E0-FA260076CE8D}"/>
                  </a:ext>
                </a:extLst>
              </p14:cNvPr>
              <p14:cNvContentPartPr/>
              <p14:nvPr/>
            </p14:nvContentPartPr>
            <p14:xfrm>
              <a:off x="6985080" y="399960"/>
              <a:ext cx="209880" cy="167040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6148D755-F5BA-9636-67E0-FA260076CE8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75720" y="390600"/>
                <a:ext cx="228600" cy="168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1529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　　 </a:t>
            </a:r>
            <a:r>
              <a:rPr lang="en-US" altLang="zh-CN" dirty="0"/>
              <a:t>2-14  </a:t>
            </a:r>
            <a:r>
              <a:rPr lang="zh-CN" altLang="en-US" dirty="0"/>
              <a:t>用最少数目的与非门实现下列函数，分析电路在什么情况下存在竞争和冒险现象。试用增加冗余项的方法消除。</a:t>
            </a:r>
            <a:endParaRPr lang="zh-CN" altLang="zh-CN" dirty="0"/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83617"/>
            <a:ext cx="7062115" cy="36980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2E9D94BC-FCFB-07FD-EF72-AD2A2B2070AB}"/>
                  </a:ext>
                </a:extLst>
              </p14:cNvPr>
              <p14:cNvContentPartPr/>
              <p14:nvPr/>
            </p14:nvContentPartPr>
            <p14:xfrm>
              <a:off x="1098720" y="2685960"/>
              <a:ext cx="241560" cy="1846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2E9D94BC-FCFB-07FD-EF72-AD2A2B2070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9360" y="2676600"/>
                <a:ext cx="260280" cy="203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11292-3C05-5116-37B4-11AE3303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33400"/>
            <a:ext cx="8115300" cy="4479776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92F122-9358-77C6-DAD1-3C8F2AA70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A685E7-AAFC-3A5F-2B9B-E05594FFA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85800"/>
            <a:ext cx="8427826" cy="42374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98042FD4-CB7A-350D-F52B-00618F600420}"/>
                  </a:ext>
                </a:extLst>
              </p14:cNvPr>
              <p14:cNvContentPartPr/>
              <p14:nvPr/>
            </p14:nvContentPartPr>
            <p14:xfrm>
              <a:off x="1098000" y="3239373"/>
              <a:ext cx="3474000" cy="158148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98042FD4-CB7A-350D-F52B-00618F6004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8640" y="3230013"/>
                <a:ext cx="3492720" cy="16002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EEB475A9-78FC-DF9C-C7A2-4A8D448AB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4820853"/>
            <a:ext cx="7704856" cy="112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93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4FBC9-F1E5-EFB8-C5E7-0E6970EA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33400"/>
            <a:ext cx="8115300" cy="2751584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403DA8-D1D7-4A01-F9E9-80FF1563D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545474"/>
            <a:ext cx="7984247" cy="24514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A02EFDD-1779-7FD1-0EAB-ADB7EC58E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73" y="3573017"/>
            <a:ext cx="3469538" cy="20882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5F9D155A-0598-D6A9-528D-19DB31CA45B7}"/>
                  </a:ext>
                </a:extLst>
              </p14:cNvPr>
              <p14:cNvContentPartPr/>
              <p14:nvPr/>
            </p14:nvContentPartPr>
            <p14:xfrm>
              <a:off x="1378080" y="5060880"/>
              <a:ext cx="279720" cy="51480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5F9D155A-0598-D6A9-528D-19DB31CA45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8720" y="5051520"/>
                <a:ext cx="298440" cy="53352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580286D4-1F07-A6CB-B25D-0976873368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84584" y="5565791"/>
            <a:ext cx="7984247" cy="5040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23A2FC29-B815-8DD3-34D3-F4B7DC15DD69}"/>
                  </a:ext>
                </a:extLst>
              </p14:cNvPr>
              <p14:cNvContentPartPr/>
              <p14:nvPr/>
            </p14:nvContentPartPr>
            <p14:xfrm>
              <a:off x="2470320" y="4044960"/>
              <a:ext cx="2883240" cy="203220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23A2FC29-B815-8DD3-34D3-F4B7DC15DD6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60960" y="4035600"/>
                <a:ext cx="2901960" cy="205092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CD622DD3-9073-2F2C-239D-8B95804D48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34311" y="4297416"/>
            <a:ext cx="4968552" cy="101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978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　　 </a:t>
            </a:r>
            <a:r>
              <a:rPr lang="en-US" altLang="zh-CN" dirty="0"/>
              <a:t>2-15  </a:t>
            </a:r>
            <a:r>
              <a:rPr lang="zh-CN" altLang="en-US" dirty="0"/>
              <a:t>判断图 </a:t>
            </a:r>
            <a:r>
              <a:rPr lang="en-US" altLang="zh-CN" dirty="0"/>
              <a:t>2-33 </a:t>
            </a:r>
            <a:r>
              <a:rPr lang="zh-CN" altLang="en-US" dirty="0"/>
              <a:t>所示电路是否存在竞争和冒险现象。如果存在，说明是什么类型的冒险，会在什么情况下发生。</a:t>
            </a:r>
            <a:endParaRPr lang="zh-CN" altLang="zh-CN" dirty="0"/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 </a:t>
            </a:r>
            <a:r>
              <a:rPr lang="en-US" altLang="zh-CN" dirty="0"/>
              <a:t>2-33  </a:t>
            </a:r>
            <a:r>
              <a:rPr lang="zh-CN" altLang="en-US" dirty="0"/>
              <a:t>习题 </a:t>
            </a:r>
            <a:r>
              <a:rPr lang="en-US" altLang="zh-CN" dirty="0"/>
              <a:t>2-15 </a:t>
            </a:r>
            <a:r>
              <a:rPr lang="zh-CN" altLang="en-US" dirty="0"/>
              <a:t>图</a:t>
            </a:r>
            <a:endParaRPr lang="zh-CN" altLang="zh-CN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12" y="2305050"/>
            <a:ext cx="7419975" cy="2247900"/>
          </a:xfrm>
          <a:prstGeom prst="rect">
            <a:avLst/>
          </a:prstGeom>
        </p:spPr>
      </p:pic>
      <p:pic>
        <p:nvPicPr>
          <p:cNvPr id="5" name="Picture 2" descr="H:\出版社\模板\课件素材\GIF动画插件1\GIF020.GIF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096" y="6268790"/>
            <a:ext cx="749904" cy="58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0417B593-F48B-471A-4E54-8D337A60C0E0}"/>
                  </a:ext>
                </a:extLst>
              </p14:cNvPr>
              <p14:cNvContentPartPr/>
              <p14:nvPr/>
            </p14:nvContentPartPr>
            <p14:xfrm>
              <a:off x="2698920" y="4197240"/>
              <a:ext cx="254160" cy="1591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0417B593-F48B-471A-4E54-8D337A60C0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89560" y="4187880"/>
                <a:ext cx="2728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DB048C35-8392-5C90-654B-4F9927FB9B64}"/>
                  </a:ext>
                </a:extLst>
              </p14:cNvPr>
              <p14:cNvContentPartPr/>
              <p14:nvPr/>
            </p14:nvContentPartPr>
            <p14:xfrm>
              <a:off x="2158920" y="2152800"/>
              <a:ext cx="2578680" cy="177192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DB048C35-8392-5C90-654B-4F9927FB9B6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49560" y="2143440"/>
                <a:ext cx="2597400" cy="1790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A866E-37AF-252D-732E-EAF87690B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DA5F20-E522-EF13-994A-2200E5E2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7001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3</a:t>
            </a:r>
            <a:r>
              <a:rPr lang="zh-CN" altLang="en-US" dirty="0"/>
              <a:t>－</a:t>
            </a:r>
            <a:r>
              <a:rPr lang="en-US" altLang="zh-CN" dirty="0"/>
              <a:t>4  </a:t>
            </a:r>
            <a:r>
              <a:rPr lang="zh-CN" altLang="en-US" dirty="0"/>
              <a:t>用 </a:t>
            </a:r>
            <a:r>
              <a:rPr lang="en-US" altLang="zh-CN" dirty="0"/>
              <a:t>3 </a:t>
            </a:r>
            <a:r>
              <a:rPr lang="zh-CN" altLang="en-US" dirty="0"/>
              <a:t>线 </a:t>
            </a:r>
            <a:r>
              <a:rPr lang="en-US" altLang="zh-CN" dirty="0"/>
              <a:t>-8 </a:t>
            </a:r>
            <a:r>
              <a:rPr lang="zh-CN" altLang="en-US" dirty="0"/>
              <a:t>线译码器 </a:t>
            </a:r>
            <a:r>
              <a:rPr lang="en-US" altLang="zh-CN" dirty="0"/>
              <a:t>74138 </a:t>
            </a:r>
            <a:r>
              <a:rPr lang="zh-CN" altLang="en-US" dirty="0"/>
              <a:t>和与非门实现下列函数</a:t>
            </a:r>
            <a:r>
              <a:rPr lang="en-US" altLang="zh-CN" dirty="0"/>
              <a:t>:</a:t>
            </a:r>
            <a:endParaRPr lang="zh-CN" altLang="zh-CN" dirty="0"/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72816"/>
            <a:ext cx="5184576" cy="39709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625EF5A4-F7F6-80FA-C50E-E0C972F3893A}"/>
                  </a:ext>
                </a:extLst>
              </p14:cNvPr>
              <p14:cNvContentPartPr/>
              <p14:nvPr/>
            </p14:nvContentPartPr>
            <p14:xfrm>
              <a:off x="1587600" y="1835280"/>
              <a:ext cx="3930840" cy="3621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625EF5A4-F7F6-80FA-C50E-E0C972F389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8240" y="1825920"/>
                <a:ext cx="3949560" cy="380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445224"/>
            <a:ext cx="9144000" cy="438944"/>
          </a:xfrm>
        </p:spPr>
        <p:txBody>
          <a:bodyPr/>
          <a:lstStyle/>
          <a:p>
            <a:r>
              <a:rPr lang="zh-CN" altLang="en-US" dirty="0"/>
              <a:t>图 </a:t>
            </a:r>
            <a:r>
              <a:rPr lang="en-US" altLang="zh-CN" dirty="0"/>
              <a:t>3</a:t>
            </a:r>
            <a:r>
              <a:rPr lang="zh-CN" altLang="en-US" dirty="0"/>
              <a:t>－</a:t>
            </a:r>
            <a:r>
              <a:rPr lang="en-US" altLang="zh-CN" dirty="0"/>
              <a:t>17 74138 </a:t>
            </a:r>
            <a:r>
              <a:rPr lang="zh-CN" altLang="en-US" dirty="0"/>
              <a:t>译码器的引脚图和逻辑符号</a:t>
            </a:r>
          </a:p>
          <a:p>
            <a:r>
              <a:rPr lang="en-US" altLang="zh-CN" dirty="0"/>
              <a:t>(a )</a:t>
            </a:r>
            <a:r>
              <a:rPr lang="zh-CN" altLang="en-US" dirty="0"/>
              <a:t>引脚图</a:t>
            </a:r>
            <a:r>
              <a:rPr lang="en-US" altLang="zh-CN" dirty="0"/>
              <a:t>;( b )</a:t>
            </a:r>
            <a:r>
              <a:rPr lang="zh-CN" altLang="en-US" dirty="0"/>
              <a:t>逻辑符号</a:t>
            </a:r>
            <a:endParaRPr lang="zh-CN" altLang="zh-CN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52736"/>
            <a:ext cx="6994919" cy="410445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83" y="1295102"/>
            <a:ext cx="7573433" cy="42677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764703"/>
            <a:ext cx="6264696" cy="4952993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4722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br>
                  <a:rPr lang="en-US" altLang="zh-CN" dirty="0"/>
                </a:br>
                <a:r>
                  <a:rPr lang="zh-CN" altLang="en-US" dirty="0"/>
                  <a:t>　　当 </a:t>
                </a:r>
                <a:r>
                  <a:rPr lang="en-US" altLang="zh-CN" dirty="0"/>
                  <a:t>S</a:t>
                </a:r>
                <a:r>
                  <a:rPr lang="en-US" altLang="zh-CN" baseline="-25000" dirty="0"/>
                  <a:t>1</a:t>
                </a:r>
                <a:r>
                  <a:rPr lang="en-US" altLang="zh-CN" dirty="0"/>
                  <a:t> =1 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dirty="0"/>
                          <m:t>S</m:t>
                        </m:r>
                      </m:e>
                    </m:acc>
                  </m:oMath>
                </a14:m>
                <a:r>
                  <a:rPr lang="zh-CN" altLang="en-US" dirty="0"/>
                  <a:t> </a:t>
                </a:r>
                <a:r>
                  <a:rPr lang="en-US" altLang="zh-CN" baseline="-25000" dirty="0"/>
                  <a:t>2</a:t>
                </a:r>
                <a:r>
                  <a:rPr lang="en-US" altLang="zh-CN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dirty="0"/>
                          <m:t>S</m:t>
                        </m:r>
                      </m:e>
                    </m:acc>
                  </m:oMath>
                </a14:m>
                <a:r>
                  <a:rPr lang="en-US" altLang="zh-CN" baseline="-25000" dirty="0"/>
                  <a:t>3</a:t>
                </a:r>
                <a:r>
                  <a:rPr lang="en-US" altLang="zh-CN" dirty="0"/>
                  <a:t> =0</a:t>
                </a:r>
                <a:r>
                  <a:rPr lang="zh-CN" altLang="en-US" dirty="0"/>
                  <a:t>时，由 </a:t>
                </a:r>
                <a:r>
                  <a:rPr lang="en-US" altLang="zh-CN" dirty="0"/>
                  <a:t>74138 </a:t>
                </a:r>
                <a:r>
                  <a:rPr lang="zh-CN" altLang="en-US" dirty="0"/>
                  <a:t>译码器的真值表可以得到如下输出逻辑表达式</a:t>
                </a:r>
                <a:r>
                  <a:rPr lang="en-US" altLang="zh-CN" dirty="0"/>
                  <a:t>: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41472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998388"/>
            <a:ext cx="4176464" cy="3349872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5348260"/>
            <a:ext cx="4032448" cy="454056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7794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br>
                  <a:rPr lang="en-US" altLang="zh-CN" dirty="0"/>
                </a:br>
                <a:r>
                  <a:rPr lang="zh-CN" altLang="en-US" dirty="0"/>
                  <a:t>　　 </a:t>
                </a:r>
                <a:r>
                  <a:rPr lang="en-US" altLang="zh-CN" b="1" dirty="0"/>
                  <a:t>【</a:t>
                </a:r>
                <a:r>
                  <a:rPr lang="zh-CN" altLang="en-US" b="1" dirty="0"/>
                  <a:t>例 </a:t>
                </a:r>
                <a:r>
                  <a:rPr lang="en-US" altLang="zh-CN" b="1" dirty="0"/>
                  <a:t>3.1 】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用 </a:t>
                </a:r>
                <a:r>
                  <a:rPr lang="en-US" altLang="zh-CN" dirty="0"/>
                  <a:t>74138 </a:t>
                </a:r>
                <a:r>
                  <a:rPr lang="zh-CN" altLang="en-US" dirty="0"/>
                  <a:t>实现逻辑函数 </a:t>
                </a:r>
                <a:r>
                  <a:rPr lang="en-US" altLang="zh-CN" dirty="0"/>
                  <a:t>F=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dirty="0"/>
                          <m:t>A</m:t>
                        </m:r>
                      </m:e>
                    </m:acc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dirty="0"/>
                          <m:t>C</m:t>
                        </m:r>
                      </m:e>
                    </m:acc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+BC </a:t>
                </a:r>
                <a:r>
                  <a:rPr lang="zh-CN" altLang="en-US" dirty="0"/>
                  <a:t>。</a:t>
                </a:r>
                <a:br>
                  <a:rPr lang="zh-CN" altLang="en-US" dirty="0"/>
                </a:br>
                <a:r>
                  <a:rPr lang="zh-CN" altLang="en-US" dirty="0"/>
                  <a:t>　　</a:t>
                </a:r>
                <a:r>
                  <a:rPr lang="zh-CN" altLang="en-US" b="1" dirty="0"/>
                  <a:t>解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74138 </a:t>
                </a:r>
                <a:r>
                  <a:rPr lang="zh-CN" altLang="en-US" dirty="0"/>
                  <a:t>的输出为输入的各个不同的最大项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最小项的反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，因此，可将 </a:t>
                </a:r>
                <a:r>
                  <a:rPr lang="en-US" altLang="zh-CN" dirty="0"/>
                  <a:t>F </a:t>
                </a:r>
                <a:r>
                  <a:rPr lang="zh-CN" altLang="en-US" dirty="0"/>
                  <a:t>写成最大项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或最小项的反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的形式</a:t>
                </a:r>
                <a:r>
                  <a:rPr lang="en-US" altLang="zh-CN" dirty="0"/>
                  <a:t>: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41779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708920"/>
            <a:ext cx="5650616" cy="2521959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　　实现电路如图 </a:t>
            </a:r>
            <a:r>
              <a:rPr lang="en-US" altLang="zh-CN" dirty="0"/>
              <a:t>3</a:t>
            </a:r>
            <a:r>
              <a:rPr lang="zh-CN" altLang="en-US" dirty="0"/>
              <a:t>－</a:t>
            </a:r>
            <a:r>
              <a:rPr lang="en-US" altLang="zh-CN" dirty="0"/>
              <a:t>18 </a:t>
            </a:r>
            <a:r>
              <a:rPr lang="zh-CN" altLang="en-US" dirty="0"/>
              <a:t>所示。</a:t>
            </a:r>
            <a:endParaRPr lang="zh-CN" altLang="zh-CN" dirty="0"/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373216"/>
            <a:ext cx="9144000" cy="438944"/>
          </a:xfrm>
        </p:spPr>
        <p:txBody>
          <a:bodyPr/>
          <a:lstStyle/>
          <a:p>
            <a:r>
              <a:rPr lang="zh-CN" altLang="en-US" dirty="0"/>
              <a:t>图 </a:t>
            </a:r>
            <a:r>
              <a:rPr lang="en-US" altLang="zh-CN" dirty="0"/>
              <a:t>3</a:t>
            </a:r>
            <a:r>
              <a:rPr lang="zh-CN" altLang="en-US" dirty="0"/>
              <a:t>－</a:t>
            </a:r>
            <a:r>
              <a:rPr lang="en-US" altLang="zh-CN" dirty="0"/>
              <a:t>18  </a:t>
            </a:r>
            <a:r>
              <a:rPr lang="zh-CN" altLang="en-US" dirty="0"/>
              <a:t>例 </a:t>
            </a:r>
            <a:r>
              <a:rPr lang="en-US" altLang="zh-CN" dirty="0"/>
              <a:t>3.1 </a:t>
            </a:r>
            <a:r>
              <a:rPr lang="zh-CN" altLang="en-US" dirty="0"/>
              <a:t>的逻辑电路</a:t>
            </a:r>
          </a:p>
          <a:p>
            <a:r>
              <a:rPr lang="en-US" altLang="zh-CN" dirty="0"/>
              <a:t>(a )</a:t>
            </a:r>
            <a:r>
              <a:rPr lang="zh-CN" altLang="en-US" dirty="0"/>
              <a:t>方案一</a:t>
            </a:r>
            <a:r>
              <a:rPr lang="en-US" altLang="zh-CN" dirty="0"/>
              <a:t>;( b )</a:t>
            </a:r>
            <a:r>
              <a:rPr lang="zh-CN" altLang="en-US" dirty="0"/>
              <a:t>方案二</a:t>
            </a:r>
            <a:endParaRPr lang="zh-CN" altLang="zh-CN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1" y="1752366"/>
            <a:ext cx="8183118" cy="3353268"/>
          </a:xfrm>
          <a:prstGeom prst="rect">
            <a:avLst/>
          </a:prstGeom>
        </p:spPr>
      </p:pic>
      <p:pic>
        <p:nvPicPr>
          <p:cNvPr id="5" name="Picture 2" descr="H:\出版社\模板\课件素材\GIF动画插件1\GIF020.GIF">
            <a:hlinkClick r:id="rId3" action="ppaction://hlinksldjump"/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096" y="6268790"/>
            <a:ext cx="749904" cy="58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3</a:t>
            </a:r>
            <a:r>
              <a:rPr lang="zh-CN" altLang="en-US" dirty="0"/>
              <a:t>－</a:t>
            </a:r>
            <a:r>
              <a:rPr lang="en-US" altLang="zh-CN" dirty="0"/>
              <a:t>12  </a:t>
            </a:r>
            <a:r>
              <a:rPr lang="zh-CN" altLang="en-US" dirty="0"/>
              <a:t>用八选一数据选择器 </a:t>
            </a:r>
            <a:r>
              <a:rPr lang="en-US" altLang="zh-CN" dirty="0"/>
              <a:t>74151 </a:t>
            </a:r>
            <a:r>
              <a:rPr lang="zh-CN" altLang="en-US" dirty="0"/>
              <a:t>实现下列逻辑函数</a:t>
            </a:r>
            <a:r>
              <a:rPr lang="en-US" altLang="zh-CN" dirty="0"/>
              <a:t>:</a:t>
            </a:r>
            <a:endParaRPr lang="zh-CN" altLang="zh-CN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33311"/>
            <a:ext cx="6462423" cy="37839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4A041770-6A95-AEC2-87B1-2745C9030335}"/>
                  </a:ext>
                </a:extLst>
              </p14:cNvPr>
              <p14:cNvContentPartPr/>
              <p14:nvPr/>
            </p14:nvContentPartPr>
            <p14:xfrm>
              <a:off x="1454040" y="3397320"/>
              <a:ext cx="5677200" cy="4957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4A041770-6A95-AEC2-87B1-2745C90303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4680" y="3387960"/>
                <a:ext cx="5695920" cy="514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3</a:t>
            </a:r>
            <a:r>
              <a:rPr lang="zh-CN" altLang="en-US" dirty="0"/>
              <a:t>－</a:t>
            </a:r>
            <a:r>
              <a:rPr lang="en-US" altLang="zh-CN" dirty="0"/>
              <a:t>13  </a:t>
            </a:r>
            <a:r>
              <a:rPr lang="zh-CN" altLang="en-US" dirty="0"/>
              <a:t>用八选一数据选择器 </a:t>
            </a:r>
            <a:r>
              <a:rPr lang="en-US" altLang="zh-CN" dirty="0"/>
              <a:t>74151 </a:t>
            </a:r>
            <a:r>
              <a:rPr lang="zh-CN" altLang="en-US" dirty="0"/>
              <a:t>设计实现一个一</a:t>
            </a:r>
            <a:br>
              <a:rPr lang="zh-CN" altLang="en-US" dirty="0"/>
            </a:br>
            <a:r>
              <a:rPr lang="zh-CN" altLang="en-US" dirty="0"/>
              <a:t>位全加器。</a:t>
            </a:r>
            <a:br>
              <a:rPr lang="zh-CN" altLang="en-US" dirty="0"/>
            </a:br>
            <a:r>
              <a:rPr lang="zh-CN" altLang="en-US" dirty="0"/>
              <a:t>　</a:t>
            </a:r>
            <a:endParaRPr lang="zh-CN" altLang="zh-CN" dirty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AD29435-F0D8-D280-A277-C1073530FCAC}"/>
                  </a:ext>
                </a:extLst>
              </p14:cNvPr>
              <p14:cNvContentPartPr/>
              <p14:nvPr/>
            </p14:nvContentPartPr>
            <p14:xfrm>
              <a:off x="743040" y="1200240"/>
              <a:ext cx="6801120" cy="8319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AD29435-F0D8-D280-A277-C1073530FC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680" y="1190880"/>
                <a:ext cx="6819840" cy="850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1428" y="5445224"/>
            <a:ext cx="9144000" cy="438944"/>
          </a:xfrm>
        </p:spPr>
        <p:txBody>
          <a:bodyPr/>
          <a:lstStyle/>
          <a:p>
            <a:r>
              <a:rPr lang="zh-CN" altLang="en-US" dirty="0"/>
              <a:t>图 </a:t>
            </a:r>
            <a:r>
              <a:rPr lang="en-US" altLang="zh-CN" dirty="0"/>
              <a:t>3</a:t>
            </a:r>
            <a:r>
              <a:rPr lang="zh-CN" altLang="en-US" dirty="0"/>
              <a:t>－</a:t>
            </a:r>
            <a:r>
              <a:rPr lang="en-US" altLang="zh-CN" dirty="0"/>
              <a:t>33 74151 </a:t>
            </a:r>
            <a:r>
              <a:rPr lang="zh-CN" altLang="en-US" dirty="0"/>
              <a:t>的引脚图和逻辑符号</a:t>
            </a:r>
          </a:p>
          <a:p>
            <a:r>
              <a:rPr lang="en-US" altLang="zh-CN" dirty="0"/>
              <a:t>(a )</a:t>
            </a:r>
            <a:r>
              <a:rPr lang="zh-CN" altLang="en-US" dirty="0"/>
              <a:t>引脚图</a:t>
            </a:r>
            <a:r>
              <a:rPr lang="en-US" altLang="zh-CN" dirty="0"/>
              <a:t>;( b )</a:t>
            </a:r>
            <a:r>
              <a:rPr lang="zh-CN" altLang="en-US" dirty="0"/>
              <a:t>逻辑符号</a:t>
            </a:r>
            <a:endParaRPr lang="zh-CN" altLang="zh-CN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052736"/>
            <a:ext cx="6893313" cy="4230256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890" y="785088"/>
            <a:ext cx="6592220" cy="4696481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2850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br>
                  <a:rPr lang="en-US" altLang="zh-CN" dirty="0"/>
                </a:br>
                <a:r>
                  <a:rPr lang="zh-CN" altLang="en-US" dirty="0"/>
                  <a:t>　　</a:t>
                </a:r>
                <a:r>
                  <a:rPr lang="en-US" altLang="zh-CN" dirty="0"/>
                  <a:t>74151 </a:t>
                </a:r>
                <a:r>
                  <a:rPr lang="zh-CN" altLang="en-US" dirty="0"/>
                  <a:t>八选一数据选择器的真值表如表 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－</a:t>
                </a:r>
                <a:r>
                  <a:rPr lang="en-US" altLang="zh-CN" dirty="0"/>
                  <a:t>17 </a:t>
                </a:r>
                <a:r>
                  <a:rPr lang="zh-CN" altLang="en-US" dirty="0"/>
                  <a:t>所示。由真值表可以看出</a:t>
                </a:r>
                <a:r>
                  <a:rPr lang="en-US" altLang="zh-CN" dirty="0"/>
                  <a:t>:</a:t>
                </a:r>
                <a:br>
                  <a:rPr lang="en-US" altLang="zh-CN" dirty="0"/>
                </a:br>
                <a:r>
                  <a:rPr lang="zh-CN" altLang="en-US" dirty="0"/>
                  <a:t>　　</a:t>
                </a:r>
                <a:r>
                  <a:rPr lang="en-US" altLang="zh-CN" dirty="0"/>
                  <a:t>(1)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dirty="0"/>
                          <m:t>S</m:t>
                        </m:r>
                      </m:e>
                    </m:acc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=1 </a:t>
                </a:r>
                <a:r>
                  <a:rPr lang="zh-CN" altLang="en-US" dirty="0"/>
                  <a:t>时，数据选择器被禁止，输出与输入信号及选择信号无关，此时，</a:t>
                </a:r>
                <a:r>
                  <a:rPr lang="en-US" altLang="zh-CN" dirty="0"/>
                  <a:t> Y=0 </a:t>
                </a:r>
                <a:r>
                  <a:rPr lang="zh-CN" altLang="en-US" dirty="0"/>
                  <a:t>、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dirty="0"/>
                          <m:t>Y</m:t>
                        </m:r>
                      </m:e>
                    </m:acc>
                    <m:r>
                      <a:rPr lang="zh-CN" alt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/>
                  <a:t>=1 </a:t>
                </a:r>
                <a:r>
                  <a:rPr lang="zh-CN" altLang="en-US" dirty="0"/>
                  <a:t>。</a:t>
                </a:r>
                <a:br>
                  <a:rPr lang="zh-CN" altLang="en-US" dirty="0"/>
                </a:br>
                <a:r>
                  <a:rPr lang="zh-CN" altLang="en-US" dirty="0"/>
                  <a:t>　　</a:t>
                </a:r>
                <a:r>
                  <a:rPr lang="en-US" altLang="zh-CN" dirty="0"/>
                  <a:t>(2)</a:t>
                </a:r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dirty="0"/>
                          <m:t>S</m:t>
                        </m:r>
                      </m:e>
                    </m:acc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/>
                  <a:t>=0 </a:t>
                </a:r>
                <a:r>
                  <a:rPr lang="zh-CN" altLang="en-US" dirty="0"/>
                  <a:t>时，数据选择器工作，输出 </a:t>
                </a:r>
                <a:r>
                  <a:rPr lang="en-US" altLang="zh-CN" dirty="0"/>
                  <a:t>Y </a:t>
                </a:r>
                <a:r>
                  <a:rPr lang="zh-CN" altLang="en-US" dirty="0"/>
                  <a:t>的表达式为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46285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202" r="-1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725588"/>
            <a:ext cx="6839393" cy="101036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D1DF173-E47A-4584-E0B4-3E622C1DA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68760" y="4705626"/>
            <a:ext cx="8272989" cy="1148448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　　</a:t>
            </a:r>
            <a:r>
              <a:rPr lang="zh-CN" altLang="en-US" b="1" dirty="0"/>
              <a:t> </a:t>
            </a:r>
            <a:r>
              <a:rPr lang="en-US" altLang="zh-CN" b="1" dirty="0"/>
              <a:t>【</a:t>
            </a:r>
            <a:r>
              <a:rPr lang="zh-CN" altLang="en-US" b="1" dirty="0"/>
              <a:t>例 </a:t>
            </a:r>
            <a:r>
              <a:rPr lang="en-US" altLang="zh-CN" b="1" dirty="0"/>
              <a:t>3.3 】 </a:t>
            </a:r>
            <a:r>
              <a:rPr lang="zh-CN" altLang="en-US" dirty="0"/>
              <a:t>用 </a:t>
            </a:r>
            <a:r>
              <a:rPr lang="en-US" altLang="zh-CN" dirty="0"/>
              <a:t>MSI74151 </a:t>
            </a:r>
            <a:r>
              <a:rPr lang="zh-CN" altLang="en-US" dirty="0"/>
              <a:t>八选一数据选择器实现逻辑函数</a:t>
            </a:r>
            <a:r>
              <a:rPr lang="en-US" altLang="zh-CN" dirty="0"/>
              <a:t>: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zh-CN" altLang="en-US" b="1" dirty="0"/>
              <a:t>解</a:t>
            </a:r>
            <a:r>
              <a:rPr lang="zh-CN" altLang="en-US" dirty="0"/>
              <a:t> 首先选择接到数据选择端的函数变量。 </a:t>
            </a:r>
            <a:r>
              <a:rPr lang="en-US" altLang="zh-CN" dirty="0"/>
              <a:t>MSI74151 </a:t>
            </a:r>
            <a:r>
              <a:rPr lang="zh-CN" altLang="en-US" dirty="0"/>
              <a:t>八选一数据选择器有 </a:t>
            </a:r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 </a:t>
            </a:r>
            <a:r>
              <a:rPr lang="zh-CN" altLang="en-US" dirty="0"/>
              <a:t>、 </a:t>
            </a:r>
            <a:r>
              <a:rPr lang="en-US" altLang="zh-CN" dirty="0"/>
              <a:t>A </a:t>
            </a:r>
            <a:r>
              <a:rPr lang="en-US" altLang="zh-CN" baseline="-25000" dirty="0"/>
              <a:t>1</a:t>
            </a:r>
            <a:r>
              <a:rPr lang="en-US" altLang="zh-CN" dirty="0"/>
              <a:t> </a:t>
            </a:r>
            <a:r>
              <a:rPr lang="zh-CN" altLang="en-US" dirty="0"/>
              <a:t>、</a:t>
            </a:r>
            <a:r>
              <a:rPr lang="en-US" altLang="zh-CN" dirty="0"/>
              <a:t>A </a:t>
            </a:r>
            <a:r>
              <a:rPr lang="en-US" altLang="zh-CN" baseline="-25000" dirty="0"/>
              <a:t>0</a:t>
            </a:r>
            <a:r>
              <a:rPr lang="en-US" altLang="zh-CN" dirty="0"/>
              <a:t> </a:t>
            </a:r>
            <a:r>
              <a:rPr lang="zh-CN" altLang="en-US" dirty="0"/>
              <a:t>三个数据选择端，函数 </a:t>
            </a:r>
            <a:r>
              <a:rPr lang="en-US" altLang="zh-CN" dirty="0"/>
              <a:t>F </a:t>
            </a:r>
            <a:r>
              <a:rPr lang="zh-CN" altLang="en-US" dirty="0"/>
              <a:t>有 </a:t>
            </a:r>
            <a:r>
              <a:rPr lang="en-US" altLang="zh-CN" dirty="0"/>
              <a:t>A </a:t>
            </a:r>
            <a:r>
              <a:rPr lang="zh-CN" altLang="en-US" dirty="0"/>
              <a:t>、 </a:t>
            </a:r>
            <a:r>
              <a:rPr lang="en-US" altLang="zh-CN" dirty="0"/>
              <a:t>B </a:t>
            </a:r>
            <a:r>
              <a:rPr lang="zh-CN" altLang="en-US" dirty="0"/>
              <a:t>、 </a:t>
            </a:r>
            <a:r>
              <a:rPr lang="en-US" altLang="zh-CN" dirty="0"/>
              <a:t>C </a:t>
            </a:r>
            <a:r>
              <a:rPr lang="zh-CN" altLang="en-US" dirty="0"/>
              <a:t>三个变量，它们可以一对一连接。连接方法有多种，现让 </a:t>
            </a:r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 </a:t>
            </a:r>
            <a:r>
              <a:rPr lang="zh-CN" altLang="en-US" dirty="0"/>
              <a:t>接变量 </a:t>
            </a:r>
            <a:r>
              <a:rPr lang="en-US" altLang="zh-CN" dirty="0"/>
              <a:t>A </a:t>
            </a:r>
            <a:r>
              <a:rPr lang="zh-CN" altLang="en-US" dirty="0"/>
              <a:t>，</a:t>
            </a:r>
            <a:r>
              <a:rPr lang="en-US" altLang="zh-CN" dirty="0"/>
              <a:t> A </a:t>
            </a:r>
            <a:r>
              <a:rPr lang="en-US" altLang="zh-CN" baseline="-25000" dirty="0"/>
              <a:t>1</a:t>
            </a:r>
            <a:r>
              <a:rPr lang="en-US" altLang="zh-CN" dirty="0"/>
              <a:t> </a:t>
            </a:r>
            <a:r>
              <a:rPr lang="zh-CN" altLang="en-US" dirty="0"/>
              <a:t>接变量 </a:t>
            </a:r>
            <a:r>
              <a:rPr lang="en-US" altLang="zh-CN" dirty="0"/>
              <a:t>B </a:t>
            </a:r>
            <a:r>
              <a:rPr lang="zh-CN" altLang="en-US" dirty="0"/>
              <a:t>，</a:t>
            </a:r>
            <a:r>
              <a:rPr lang="en-US" altLang="zh-CN" dirty="0"/>
              <a:t> A </a:t>
            </a:r>
            <a:r>
              <a:rPr lang="en-US" altLang="zh-CN" baseline="-25000" dirty="0"/>
              <a:t>0</a:t>
            </a:r>
            <a:r>
              <a:rPr lang="en-US" altLang="zh-CN" dirty="0"/>
              <a:t> </a:t>
            </a:r>
            <a:r>
              <a:rPr lang="zh-CN" altLang="en-US" dirty="0"/>
              <a:t>接变量 </a:t>
            </a:r>
            <a:r>
              <a:rPr lang="en-US" altLang="zh-CN" dirty="0"/>
              <a:t>C 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789" y="1700808"/>
            <a:ext cx="2952328" cy="620876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533400"/>
            <a:ext cx="8115300" cy="3399656"/>
          </a:xfrm>
        </p:spPr>
        <p:txBody>
          <a:bodyPr/>
          <a:lstStyle/>
          <a:p>
            <a:endParaRPr lang="zh-CN" altLang="zh-CN"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97" y="533401"/>
            <a:ext cx="7594394" cy="347166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DD5E1F5-59A9-C49C-AA1F-06598C04CAFE}"/>
              </a:ext>
            </a:extLst>
          </p:cNvPr>
          <p:cNvSpPr txBox="1"/>
          <p:nvPr/>
        </p:nvSpPr>
        <p:spPr>
          <a:xfrm>
            <a:off x="179513" y="4656752"/>
            <a:ext cx="85072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74151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的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A2 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接变量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A 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，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A 1 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接变量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B 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，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A 0 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接变量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C </a:t>
            </a:r>
          </a:p>
          <a:p>
            <a:r>
              <a:rPr lang="zh-CN" altLang="en-US" dirty="0"/>
              <a:t>比较 </a:t>
            </a:r>
            <a:r>
              <a:rPr lang="en-US" altLang="zh-CN" dirty="0"/>
              <a:t>Y </a:t>
            </a:r>
            <a:r>
              <a:rPr lang="zh-CN" altLang="en-US" dirty="0"/>
              <a:t>和 </a:t>
            </a:r>
            <a:r>
              <a:rPr lang="en-US" altLang="zh-CN" dirty="0"/>
              <a:t>F </a:t>
            </a:r>
            <a:r>
              <a:rPr lang="zh-CN" altLang="en-US" dirty="0"/>
              <a:t>的表达式可以看出，当 </a:t>
            </a:r>
            <a:r>
              <a:rPr lang="en-US" altLang="zh-CN" dirty="0"/>
              <a:t>D</a:t>
            </a:r>
            <a:r>
              <a:rPr lang="en-US" altLang="zh-CN" baseline="-25000" dirty="0"/>
              <a:t>0</a:t>
            </a:r>
            <a:r>
              <a:rPr lang="en-US" altLang="zh-CN" dirty="0"/>
              <a:t> =0 </a:t>
            </a:r>
            <a:r>
              <a:rPr lang="zh-CN" altLang="en-US" dirty="0"/>
              <a:t>，</a:t>
            </a:r>
            <a:r>
              <a:rPr lang="en-US" altLang="zh-CN" dirty="0"/>
              <a:t> D </a:t>
            </a:r>
            <a:r>
              <a:rPr lang="en-US" altLang="zh-CN" baseline="-25000" dirty="0"/>
              <a:t>1</a:t>
            </a:r>
            <a:r>
              <a:rPr lang="en-US" altLang="zh-CN" dirty="0"/>
              <a:t> =D </a:t>
            </a:r>
            <a:r>
              <a:rPr lang="en-US" altLang="zh-CN" baseline="-25000" dirty="0"/>
              <a:t>2</a:t>
            </a:r>
            <a:r>
              <a:rPr lang="en-US" altLang="zh-CN" dirty="0"/>
              <a:t> =D </a:t>
            </a:r>
            <a:r>
              <a:rPr lang="en-US" altLang="zh-CN" baseline="-25000" dirty="0"/>
              <a:t>3 </a:t>
            </a:r>
            <a:r>
              <a:rPr lang="en-US" altLang="zh-CN" dirty="0"/>
              <a:t>=D </a:t>
            </a:r>
            <a:r>
              <a:rPr lang="en-US" altLang="zh-CN" baseline="-25000" dirty="0"/>
              <a:t>4</a:t>
            </a:r>
            <a:r>
              <a:rPr lang="en-US" altLang="zh-CN" dirty="0"/>
              <a:t> =D </a:t>
            </a:r>
            <a:r>
              <a:rPr lang="en-US" altLang="zh-CN" baseline="-25000" dirty="0"/>
              <a:t>5 </a:t>
            </a:r>
            <a:r>
              <a:rPr lang="en-US" altLang="zh-CN" dirty="0"/>
              <a:t>=D </a:t>
            </a:r>
            <a:r>
              <a:rPr lang="en-US" altLang="zh-CN" baseline="-25000" dirty="0"/>
              <a:t>6 </a:t>
            </a:r>
            <a:r>
              <a:rPr lang="en-US" altLang="zh-CN" dirty="0"/>
              <a:t>=1 </a:t>
            </a:r>
            <a:r>
              <a:rPr lang="zh-CN" altLang="en-US" dirty="0"/>
              <a:t>，</a:t>
            </a:r>
            <a:r>
              <a:rPr lang="en-US" altLang="zh-CN" dirty="0"/>
              <a:t> D </a:t>
            </a:r>
            <a:r>
              <a:rPr lang="en-US" altLang="zh-CN" baseline="-25000" dirty="0"/>
              <a:t>7</a:t>
            </a:r>
            <a:r>
              <a:rPr lang="en-US" altLang="zh-CN" dirty="0"/>
              <a:t> =0 </a:t>
            </a:r>
            <a:r>
              <a:rPr lang="zh-CN" altLang="en-US" dirty="0"/>
              <a:t>时，   </a:t>
            </a:r>
            <a:r>
              <a:rPr lang="en-US" altLang="zh-CN" dirty="0"/>
              <a:t>Y=F   </a:t>
            </a:r>
            <a:r>
              <a:rPr lang="zh-CN" altLang="en-US" dirty="0"/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2245F6-A6F7-8695-3BAF-84EEDFF1B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16632" y="4046579"/>
            <a:ext cx="8091221" cy="6101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44C076-458F-11E9-AEB2-05D9D8EFD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3778592"/>
            <a:ext cx="8272989" cy="11461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36712"/>
            <a:ext cx="7034517" cy="504056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32656"/>
            <a:ext cx="8115300" cy="5638800"/>
          </a:xfrm>
        </p:spPr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　　比较 </a:t>
            </a:r>
            <a:r>
              <a:rPr lang="en-US" altLang="zh-CN" dirty="0"/>
              <a:t>Y </a:t>
            </a:r>
            <a:r>
              <a:rPr lang="zh-CN" altLang="en-US" dirty="0"/>
              <a:t>和 </a:t>
            </a:r>
            <a:r>
              <a:rPr lang="en-US" altLang="zh-CN" dirty="0"/>
              <a:t>F </a:t>
            </a:r>
            <a:r>
              <a:rPr lang="zh-CN" altLang="en-US" dirty="0"/>
              <a:t>的表达式可以看出，当 </a:t>
            </a:r>
            <a:r>
              <a:rPr lang="en-US" altLang="zh-CN" dirty="0"/>
              <a:t>D</a:t>
            </a:r>
            <a:r>
              <a:rPr lang="en-US" altLang="zh-CN" baseline="-25000" dirty="0"/>
              <a:t>0</a:t>
            </a:r>
            <a:r>
              <a:rPr lang="en-US" altLang="zh-CN" dirty="0"/>
              <a:t> =0 </a:t>
            </a:r>
            <a:r>
              <a:rPr lang="zh-CN" altLang="en-US" dirty="0"/>
              <a:t>，</a:t>
            </a:r>
            <a:r>
              <a:rPr lang="en-US" altLang="zh-CN" dirty="0"/>
              <a:t> D </a:t>
            </a:r>
            <a:r>
              <a:rPr lang="en-US" altLang="zh-CN" baseline="-25000" dirty="0"/>
              <a:t>1</a:t>
            </a:r>
            <a:r>
              <a:rPr lang="en-US" altLang="zh-CN" dirty="0"/>
              <a:t> =D </a:t>
            </a:r>
            <a:r>
              <a:rPr lang="en-US" altLang="zh-CN" baseline="-25000" dirty="0"/>
              <a:t>2</a:t>
            </a:r>
            <a:r>
              <a:rPr lang="en-US" altLang="zh-CN" dirty="0"/>
              <a:t> =D </a:t>
            </a:r>
            <a:r>
              <a:rPr lang="en-US" altLang="zh-CN" baseline="-25000" dirty="0"/>
              <a:t>3 </a:t>
            </a:r>
            <a:r>
              <a:rPr lang="en-US" altLang="zh-CN" dirty="0"/>
              <a:t>=D </a:t>
            </a:r>
            <a:r>
              <a:rPr lang="en-US" altLang="zh-CN" baseline="-25000" dirty="0"/>
              <a:t>4</a:t>
            </a:r>
            <a:r>
              <a:rPr lang="en-US" altLang="zh-CN" dirty="0"/>
              <a:t> =D </a:t>
            </a:r>
            <a:r>
              <a:rPr lang="en-US" altLang="zh-CN" baseline="-25000" dirty="0"/>
              <a:t>5 </a:t>
            </a:r>
            <a:r>
              <a:rPr lang="en-US" altLang="zh-CN" dirty="0"/>
              <a:t>=D </a:t>
            </a:r>
            <a:r>
              <a:rPr lang="en-US" altLang="zh-CN" baseline="-25000" dirty="0"/>
              <a:t>6 </a:t>
            </a:r>
            <a:r>
              <a:rPr lang="en-US" altLang="zh-CN" dirty="0"/>
              <a:t>=1 </a:t>
            </a:r>
            <a:r>
              <a:rPr lang="zh-CN" altLang="en-US" dirty="0"/>
              <a:t>，</a:t>
            </a:r>
            <a:r>
              <a:rPr lang="en-US" altLang="zh-CN" dirty="0"/>
              <a:t> D </a:t>
            </a:r>
            <a:r>
              <a:rPr lang="en-US" altLang="zh-CN" baseline="-25000" dirty="0"/>
              <a:t>7</a:t>
            </a:r>
            <a:r>
              <a:rPr lang="en-US" altLang="zh-CN" dirty="0"/>
              <a:t> =0 </a:t>
            </a:r>
            <a:r>
              <a:rPr lang="zh-CN" altLang="en-US" dirty="0"/>
              <a:t>时，</a:t>
            </a:r>
            <a:r>
              <a:rPr lang="en-US" altLang="zh-CN" dirty="0"/>
              <a:t>Y=F </a:t>
            </a:r>
            <a:r>
              <a:rPr lang="zh-CN" altLang="en-US" dirty="0"/>
              <a:t>。逻辑图如图 </a:t>
            </a:r>
            <a:r>
              <a:rPr lang="en-US" altLang="zh-CN" dirty="0"/>
              <a:t>3</a:t>
            </a:r>
            <a:r>
              <a:rPr lang="zh-CN" altLang="en-US" dirty="0"/>
              <a:t>－</a:t>
            </a:r>
            <a:r>
              <a:rPr lang="en-US" altLang="zh-CN" dirty="0"/>
              <a:t>34 </a:t>
            </a:r>
            <a:r>
              <a:rPr lang="zh-CN" altLang="en-US" dirty="0"/>
              <a:t>所示。</a:t>
            </a:r>
            <a:endParaRPr lang="zh-CN" altLang="zh-CN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 </a:t>
            </a:r>
            <a:r>
              <a:rPr lang="en-US" altLang="zh-CN" dirty="0"/>
              <a:t>3</a:t>
            </a:r>
            <a:r>
              <a:rPr lang="zh-CN" altLang="en-US" dirty="0"/>
              <a:t>－</a:t>
            </a:r>
            <a:r>
              <a:rPr lang="en-US" altLang="zh-CN" dirty="0"/>
              <a:t>34  </a:t>
            </a:r>
            <a:r>
              <a:rPr lang="zh-CN" altLang="en-US" dirty="0"/>
              <a:t>用 </a:t>
            </a:r>
            <a:r>
              <a:rPr lang="en-US" altLang="zh-CN" dirty="0"/>
              <a:t>MSI74151 </a:t>
            </a:r>
            <a:r>
              <a:rPr lang="zh-CN" altLang="en-US" dirty="0"/>
              <a:t>实现函数 　　　　　　　逻辑图</a:t>
            </a:r>
            <a:endParaRPr lang="zh-CN" altLang="zh-CN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204864"/>
            <a:ext cx="5191850" cy="3162742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5877272"/>
            <a:ext cx="1705213" cy="295316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688DD-DB39-6A96-13B1-2C01BC5CD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E2315C-6711-7A6A-2BB5-9D68576EE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3118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9410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b="1" dirty="0">
                    <a:solidFill>
                      <a:srgbClr val="FF0000"/>
                    </a:solidFill>
                  </a:rPr>
                  <a:t>习 题</a:t>
                </a:r>
                <a:br>
                  <a:rPr lang="en-US" altLang="zh-CN" dirty="0"/>
                </a:br>
                <a:r>
                  <a:rPr lang="zh-CN" altLang="en-US" dirty="0"/>
                  <a:t>　　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4-2  </a:t>
                </a:r>
                <a:r>
                  <a:rPr lang="zh-CN" altLang="en-US" dirty="0"/>
                  <a:t>在图 </a:t>
                </a:r>
                <a:r>
                  <a:rPr lang="en-US" altLang="zh-CN" dirty="0"/>
                  <a:t>4-56 </a:t>
                </a:r>
                <a:r>
                  <a:rPr lang="zh-CN" altLang="en-US" dirty="0"/>
                  <a:t>所示的由或非门组成的基本 </a:t>
                </a:r>
                <a:r>
                  <a:rPr lang="en-US" altLang="zh-CN" dirty="0"/>
                  <a:t>RS </a:t>
                </a:r>
                <a:r>
                  <a:rPr lang="zh-CN" altLang="en-US" dirty="0"/>
                  <a:t>触发器中，加入图示的 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R </a:t>
                </a:r>
                <a:r>
                  <a:rPr lang="zh-CN" altLang="en-US" dirty="0"/>
                  <a:t>波形，画出触发器 </a:t>
                </a:r>
                <a:r>
                  <a:rPr lang="en-US" altLang="zh-CN" dirty="0"/>
                  <a:t>Q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dirty="0"/>
                          <m:t>Q</m:t>
                        </m:r>
                      </m:e>
                    </m:acc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输出端的波形。假设触发器的初始状态为 </a:t>
                </a:r>
                <a:r>
                  <a:rPr lang="en-US" altLang="zh-CN" dirty="0"/>
                  <a:t>0 </a:t>
                </a:r>
                <a:r>
                  <a:rPr lang="zh-CN" altLang="en-US" dirty="0"/>
                  <a:t>。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52941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02" t="-108" r="-7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 </a:t>
            </a:r>
            <a:r>
              <a:rPr lang="en-US" altLang="zh-CN" dirty="0"/>
              <a:t>4-56  </a:t>
            </a:r>
            <a:r>
              <a:rPr lang="zh-CN" altLang="en-US" dirty="0"/>
              <a:t>习题 </a:t>
            </a:r>
            <a:r>
              <a:rPr lang="en-US" altLang="zh-CN" dirty="0"/>
              <a:t>4-2 </a:t>
            </a:r>
            <a:r>
              <a:rPr lang="zh-CN" altLang="en-US" dirty="0"/>
              <a:t>图</a:t>
            </a:r>
            <a:endParaRPr lang="zh-CN" altLang="zh-CN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852936"/>
            <a:ext cx="6590610" cy="2531914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8B941-8F10-4686-582D-5A827F38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D41E3AC-1390-D217-95E4-E3B8BAEE1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04664"/>
            <a:ext cx="8745519" cy="6120680"/>
          </a:xfrm>
        </p:spPr>
      </p:pic>
    </p:spTree>
    <p:extLst>
      <p:ext uri="{BB962C8B-B14F-4D97-AF65-F5344CB8AC3E}">
        <p14:creationId xmlns:p14="http://schemas.microsoft.com/office/powerpoint/2010/main" val="6234798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35554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br>
                  <a:rPr lang="en-US" altLang="zh-CN" dirty="0"/>
                </a:br>
                <a:r>
                  <a:rPr lang="zh-CN" altLang="en-US" dirty="0"/>
                  <a:t>　　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4-8  </a:t>
                </a:r>
                <a:r>
                  <a:rPr lang="zh-CN" altLang="en-US" dirty="0"/>
                  <a:t>在图 </a:t>
                </a:r>
                <a:r>
                  <a:rPr lang="en-US" altLang="zh-CN" dirty="0"/>
                  <a:t>4-62 </a:t>
                </a:r>
                <a:r>
                  <a:rPr lang="zh-CN" altLang="en-US" dirty="0"/>
                  <a:t>所示的边沿 </a:t>
                </a:r>
                <a:r>
                  <a:rPr lang="en-US" altLang="zh-CN" dirty="0"/>
                  <a:t>JK </a:t>
                </a:r>
                <a:r>
                  <a:rPr lang="zh-CN" altLang="en-US" dirty="0"/>
                  <a:t>触发器中，加入图示的输入波形，画出触发器 </a:t>
                </a:r>
                <a:r>
                  <a:rPr lang="en-US" altLang="zh-CN" dirty="0"/>
                  <a:t>Q </a:t>
                </a:r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dirty="0"/>
                          <m:t>Q</m:t>
                        </m:r>
                      </m:e>
                    </m:acc>
                  </m:oMath>
                </a14:m>
                <a:r>
                  <a:rPr lang="zh-CN" altLang="en-US" dirty="0"/>
                  <a:t>输出端的波形。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5355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 </a:t>
            </a:r>
            <a:r>
              <a:rPr lang="en-US" altLang="zh-CN" dirty="0"/>
              <a:t>4-62  </a:t>
            </a:r>
            <a:r>
              <a:rPr lang="zh-CN" altLang="en-US" dirty="0"/>
              <a:t>习题 </a:t>
            </a:r>
            <a:r>
              <a:rPr lang="en-US" altLang="zh-CN" dirty="0"/>
              <a:t>4-8 </a:t>
            </a:r>
            <a:r>
              <a:rPr lang="zh-CN" altLang="en-US" dirty="0"/>
              <a:t>图</a:t>
            </a:r>
            <a:endParaRPr lang="zh-CN" altLang="zh-CN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2348880"/>
            <a:ext cx="7040314" cy="2793281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0DEAC-E24E-899F-E158-5302A754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832BB4-F4E2-25DF-6151-8AA7BBD2C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F54872-79B2-161E-17FB-205185D27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609502"/>
            <a:ext cx="8231549" cy="563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421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en-US" altLang="zh-CN" dirty="0">
                <a:solidFill>
                  <a:srgbClr val="FF0000"/>
                </a:solidFill>
              </a:rPr>
              <a:t>4-10  </a:t>
            </a:r>
            <a:r>
              <a:rPr lang="zh-CN" altLang="en-US" dirty="0">
                <a:solidFill>
                  <a:srgbClr val="FF0000"/>
                </a:solidFill>
              </a:rPr>
              <a:t>将 </a:t>
            </a:r>
            <a:r>
              <a:rPr lang="en-US" altLang="zh-CN" dirty="0">
                <a:solidFill>
                  <a:srgbClr val="FF0000"/>
                </a:solidFill>
              </a:rPr>
              <a:t>RS </a:t>
            </a:r>
            <a:r>
              <a:rPr lang="zh-CN" altLang="en-US" dirty="0">
                <a:solidFill>
                  <a:srgbClr val="FF0000"/>
                </a:solidFill>
              </a:rPr>
              <a:t>触发器分别转换为 </a:t>
            </a:r>
            <a:r>
              <a:rPr lang="en-US" altLang="zh-CN" dirty="0">
                <a:solidFill>
                  <a:srgbClr val="FF0000"/>
                </a:solidFill>
              </a:rPr>
              <a:t>D </a:t>
            </a:r>
            <a:r>
              <a:rPr lang="zh-CN" altLang="en-US" dirty="0">
                <a:solidFill>
                  <a:srgbClr val="FF0000"/>
                </a:solidFill>
              </a:rPr>
              <a:t>、 </a:t>
            </a:r>
            <a:r>
              <a:rPr lang="en-US" altLang="zh-CN" dirty="0">
                <a:solidFill>
                  <a:srgbClr val="FF0000"/>
                </a:solidFill>
              </a:rPr>
              <a:t>JK </a:t>
            </a:r>
            <a:r>
              <a:rPr lang="zh-CN" altLang="en-US" dirty="0">
                <a:solidFill>
                  <a:srgbClr val="FF0000"/>
                </a:solidFill>
              </a:rPr>
              <a:t>和 </a:t>
            </a:r>
            <a:r>
              <a:rPr lang="en-US" altLang="zh-CN" dirty="0">
                <a:solidFill>
                  <a:srgbClr val="FF0000"/>
                </a:solidFill>
              </a:rPr>
              <a:t>T </a:t>
            </a:r>
            <a:r>
              <a:rPr lang="zh-CN" altLang="en-US" dirty="0">
                <a:solidFill>
                  <a:srgbClr val="FF0000"/>
                </a:solidFill>
              </a:rPr>
              <a:t>触发器。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dirty="0"/>
              <a:t>　　</a:t>
            </a:r>
            <a:endParaRPr lang="zh-CN" altLang="zh-CN" dirty="0"/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86C429-7F92-9BD8-2A19-68D7BA9E7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800"/>
            <a:ext cx="8572500" cy="4824536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EC72A-1537-F58F-089A-BB0E628E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642DF-9C30-5DB2-0C34-DD6ABB5D8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0613DD-EEF7-D42F-814B-C3387943A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03" y="836712"/>
            <a:ext cx="7933394" cy="553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535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CCE30-1256-5174-9CE5-441D852DB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5E042E-7EEC-0AEF-6976-1B336DD85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CF30A7-30A1-FA7C-B128-BBBD04066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412776"/>
            <a:ext cx="2029108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220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FDE25-5970-0538-6922-693A54D3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E2349-549A-2A43-CF83-D2CF201CA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68F1EF-BBB7-C826-BD33-60F599F9A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0159"/>
            <a:ext cx="9144000" cy="535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8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764704"/>
            <a:ext cx="5744377" cy="3858164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627" y="3257526"/>
            <a:ext cx="5334745" cy="342948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622868"/>
            <a:ext cx="5191850" cy="504896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FBFE6-2C0E-719E-3A97-100A802F6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A73BBE-59E6-1B01-0087-9A22EB9DD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86" y="956928"/>
            <a:ext cx="5496692" cy="45603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E1F0BF-DAEF-4650-ED06-4E19CB487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180466"/>
            <a:ext cx="2814752" cy="344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836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1F2EF-93D7-3706-B92E-9AA54A303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5556A5E-F575-B253-8476-B7F179D9C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1" y="1556792"/>
            <a:ext cx="2664296" cy="3720160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63866C-F1B2-B49C-5240-591A6C386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184" y="1700808"/>
            <a:ext cx="2792247" cy="347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769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>
                <a:solidFill>
                  <a:srgbClr val="FF0000"/>
                </a:solidFill>
              </a:rPr>
            </a:br>
            <a:r>
              <a:rPr lang="zh-CN" altLang="en-US" dirty="0">
                <a:solidFill>
                  <a:srgbClr val="FF0000"/>
                </a:solidFill>
              </a:rPr>
              <a:t>　　 </a:t>
            </a:r>
            <a:r>
              <a:rPr lang="en-US" altLang="zh-CN" dirty="0">
                <a:solidFill>
                  <a:srgbClr val="FF0000"/>
                </a:solidFill>
              </a:rPr>
              <a:t>4-13  </a:t>
            </a:r>
            <a:r>
              <a:rPr lang="zh-CN" altLang="en-US" dirty="0">
                <a:solidFill>
                  <a:srgbClr val="FF0000"/>
                </a:solidFill>
              </a:rPr>
              <a:t>分析图 </a:t>
            </a:r>
            <a:r>
              <a:rPr lang="en-US" altLang="zh-CN" dirty="0">
                <a:solidFill>
                  <a:srgbClr val="FF0000"/>
                </a:solidFill>
              </a:rPr>
              <a:t>4-65 </a:t>
            </a:r>
            <a:r>
              <a:rPr lang="zh-CN" altLang="en-US" dirty="0">
                <a:solidFill>
                  <a:srgbClr val="FF0000"/>
                </a:solidFill>
              </a:rPr>
              <a:t>所示电路，写出电路的驱动方程和状态方程，画出电路的状态图。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 </a:t>
            </a:r>
            <a:r>
              <a:rPr lang="en-US" altLang="zh-CN" dirty="0"/>
              <a:t>4-65  </a:t>
            </a:r>
            <a:r>
              <a:rPr lang="zh-CN" altLang="en-US" dirty="0"/>
              <a:t>习题 </a:t>
            </a:r>
            <a:r>
              <a:rPr lang="en-US" altLang="zh-CN" dirty="0"/>
              <a:t>4-13 </a:t>
            </a:r>
            <a:r>
              <a:rPr lang="zh-CN" altLang="en-US" dirty="0"/>
              <a:t>图</a:t>
            </a:r>
            <a:endParaRPr lang="zh-CN" altLang="zh-CN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12" y="2204864"/>
            <a:ext cx="6958732" cy="3226243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E2040-05D9-A264-2052-4BF343802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3004172"/>
            <a:ext cx="8115300" cy="563880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状态方程</a:t>
            </a:r>
            <a:br>
              <a:rPr lang="en-US" altLang="zh-CN" dirty="0">
                <a:solidFill>
                  <a:srgbClr val="FF0000"/>
                </a:solidFill>
              </a:rPr>
            </a:b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4016F-755C-E761-B42C-69DD406F9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21DE57-4FCF-0A1F-1F83-9361824727E7}"/>
              </a:ext>
            </a:extLst>
          </p:cNvPr>
          <p:cNvSpPr txBox="1"/>
          <p:nvPr/>
        </p:nvSpPr>
        <p:spPr>
          <a:xfrm>
            <a:off x="371916" y="617143"/>
            <a:ext cx="45853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驱动方程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943F5E-5353-AC66-366C-48B0DE63D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98162"/>
            <a:ext cx="7513696" cy="15560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B845664-29BC-003F-E43F-F2C5FC8B0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448140"/>
            <a:ext cx="1800640" cy="4042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93C73B-59DE-7F09-EA1F-DF0A7EB3D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16" y="3700824"/>
            <a:ext cx="8137000" cy="178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650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C2ACC-96C5-D331-4065-CD345AAF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状态表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5A4825-492E-631B-209F-497195147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6959F9-32CC-7B37-0AAA-8C1B52D17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2576" y="1420677"/>
            <a:ext cx="5832647" cy="381642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2D53837-F974-B37B-21E6-98D6E9F2CE66}"/>
              </a:ext>
            </a:extLst>
          </p:cNvPr>
          <p:cNvSpPr txBox="1"/>
          <p:nvPr/>
        </p:nvSpPr>
        <p:spPr>
          <a:xfrm>
            <a:off x="4932040" y="533400"/>
            <a:ext cx="4669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状态图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0793DB9-7C11-6105-54BF-E4D855B26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060848"/>
            <a:ext cx="3754760" cy="156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76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en-US" altLang="zh-CN" dirty="0"/>
              <a:t>        5-4 </a:t>
            </a:r>
            <a:r>
              <a:rPr lang="zh-CN" altLang="en-US" dirty="0"/>
              <a:t>用下降沿触发的边沿</a:t>
            </a:r>
            <a:r>
              <a:rPr lang="en-US" altLang="zh-CN" dirty="0"/>
              <a:t>D</a:t>
            </a:r>
            <a:r>
              <a:rPr lang="zh-CN" altLang="en-US" dirty="0"/>
              <a:t>触发器和与非门设计一个异步七进制加法计数器。</a:t>
            </a:r>
            <a:br>
              <a:rPr lang="zh-CN" altLang="en-US" dirty="0"/>
            </a:br>
            <a:r>
              <a:rPr lang="zh-CN" altLang="en-US" dirty="0"/>
              <a:t>        </a:t>
            </a:r>
            <a:r>
              <a:rPr lang="en-US" altLang="zh-CN" dirty="0"/>
              <a:t>5-5 </a:t>
            </a:r>
            <a:r>
              <a:rPr lang="zh-CN" altLang="en-US" dirty="0"/>
              <a:t>用下降沿触发的边沿</a:t>
            </a:r>
            <a:r>
              <a:rPr lang="en-US" altLang="zh-CN" dirty="0"/>
              <a:t>T</a:t>
            </a:r>
            <a:r>
              <a:rPr lang="zh-CN" altLang="en-US" dirty="0"/>
              <a:t>触发器和与非门设计一个异步十二进制加法计数器。</a:t>
            </a:r>
            <a:br>
              <a:rPr lang="zh-CN" altLang="zh-CN" dirty="0"/>
            </a:br>
            <a:r>
              <a:rPr lang="en-US" altLang="zh-CN" dirty="0"/>
              <a:t>        5-6 </a:t>
            </a:r>
            <a:r>
              <a:rPr lang="zh-CN" altLang="en-US" dirty="0"/>
              <a:t>用下降沿触发的边沿</a:t>
            </a:r>
            <a:r>
              <a:rPr lang="en-US" altLang="zh-CN" dirty="0"/>
              <a:t>JK</a:t>
            </a:r>
            <a:r>
              <a:rPr lang="zh-CN" altLang="en-US" dirty="0"/>
              <a:t>触发器和与非门设计一个异步十三进制减法计数器。</a:t>
            </a:r>
            <a:br>
              <a:rPr lang="zh-CN" altLang="en-US" dirty="0"/>
            </a:b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       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5-7 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分析图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5-70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所示电路，画出电路的状态图，说明电路的计数模值。</a:t>
            </a:r>
            <a:br>
              <a:rPr lang="zh-CN" altLang="en-US" dirty="0"/>
            </a:br>
            <a:r>
              <a:rPr lang="zh-CN" altLang="en-US" dirty="0"/>
              <a:t>        </a:t>
            </a:r>
            <a:r>
              <a:rPr lang="en-US" altLang="zh-CN" dirty="0"/>
              <a:t>5 8 </a:t>
            </a:r>
            <a:r>
              <a:rPr lang="zh-CN" altLang="en-US" dirty="0"/>
              <a:t>分析图</a:t>
            </a:r>
            <a:r>
              <a:rPr lang="en-US" altLang="zh-CN" dirty="0"/>
              <a:t>5-71</a:t>
            </a:r>
            <a:r>
              <a:rPr lang="zh-CN" altLang="en-US" dirty="0"/>
              <a:t>所示电路，画出状态图，分别说明</a:t>
            </a:r>
            <a:r>
              <a:rPr lang="en-US" altLang="zh-CN" dirty="0"/>
              <a:t>C 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时电路的计数模值。</a:t>
            </a:r>
            <a:endParaRPr lang="zh-CN" altLang="zh-CN" dirty="0"/>
          </a:p>
        </p:txBody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</a:t>
            </a:r>
            <a:r>
              <a:rPr lang="en-US" altLang="zh-CN" dirty="0"/>
              <a:t>5-70 </a:t>
            </a:r>
            <a:r>
              <a:rPr lang="zh-CN" altLang="en-US" dirty="0"/>
              <a:t>习题</a:t>
            </a:r>
            <a:r>
              <a:rPr lang="en-US" altLang="zh-CN" dirty="0"/>
              <a:t>5-7 </a:t>
            </a:r>
            <a:r>
              <a:rPr lang="zh-CN" altLang="en-US" dirty="0"/>
              <a:t>图</a:t>
            </a:r>
            <a:endParaRPr lang="zh-CN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697F9E-1969-4AB6-B316-2B58A3899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96752"/>
            <a:ext cx="4733752" cy="408824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2D53549-379A-7D09-CC28-4044E49763D9}"/>
              </a:ext>
            </a:extLst>
          </p:cNvPr>
          <p:cNvSpPr txBox="1"/>
          <p:nvPr/>
        </p:nvSpPr>
        <p:spPr>
          <a:xfrm>
            <a:off x="5450904" y="1932999"/>
            <a:ext cx="3136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74163</a:t>
            </a:r>
            <a:r>
              <a:rPr lang="zh-CN" altLang="en-US" dirty="0"/>
              <a:t>：</a:t>
            </a:r>
            <a:r>
              <a:rPr lang="zh-CN" altLang="en-US" dirty="0">
                <a:highlight>
                  <a:srgbClr val="FFFF00"/>
                </a:highlight>
              </a:rPr>
              <a:t>具有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同步置数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同步清零</a:t>
            </a:r>
            <a:r>
              <a:rPr lang="zh-CN" altLang="en-US" dirty="0">
                <a:solidFill>
                  <a:srgbClr val="FF0000"/>
                </a:solidFill>
              </a:rPr>
              <a:t>四</a:t>
            </a:r>
            <a:r>
              <a:rPr lang="zh-CN" altLang="en-US" dirty="0"/>
              <a:t>位同步二进制加法计数器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en-US" altLang="zh-CN" dirty="0">
                <a:highlight>
                  <a:srgbClr val="FFFF00"/>
                </a:highlight>
              </a:rPr>
              <a:t>        5-10 </a:t>
            </a:r>
            <a:r>
              <a:rPr lang="zh-CN" altLang="en-US" dirty="0">
                <a:highlight>
                  <a:srgbClr val="FFFF00"/>
                </a:highlight>
              </a:rPr>
              <a:t>分析图</a:t>
            </a:r>
            <a:r>
              <a:rPr lang="en-US" altLang="zh-CN" dirty="0">
                <a:highlight>
                  <a:srgbClr val="FFFF00"/>
                </a:highlight>
              </a:rPr>
              <a:t>5-73</a:t>
            </a:r>
            <a:r>
              <a:rPr lang="zh-CN" altLang="en-US" dirty="0">
                <a:highlight>
                  <a:srgbClr val="FFFF00"/>
                </a:highlight>
              </a:rPr>
              <a:t>所示电路，说明电路的计数模值。</a:t>
            </a:r>
            <a:endParaRPr lang="zh-CN" altLang="zh-CN" dirty="0">
              <a:highlight>
                <a:srgbClr val="FFFF00"/>
              </a:highlight>
            </a:endParaRP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</a:t>
            </a:r>
            <a:r>
              <a:rPr lang="en-US" altLang="zh-CN" dirty="0"/>
              <a:t>5-73 </a:t>
            </a:r>
            <a:r>
              <a:rPr lang="zh-CN" altLang="en-US" dirty="0"/>
              <a:t>习题</a:t>
            </a:r>
            <a:r>
              <a:rPr lang="en-US" altLang="zh-CN" dirty="0"/>
              <a:t>5-10</a:t>
            </a:r>
            <a:r>
              <a:rPr lang="zh-CN" altLang="en-US" dirty="0"/>
              <a:t>图</a:t>
            </a:r>
            <a:endParaRPr lang="zh-CN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DD7855-2FCA-419F-9307-872030C57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700808"/>
            <a:ext cx="6763429" cy="367912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88E10C0-9DF8-21E8-67F8-EB1284FEE910}"/>
              </a:ext>
            </a:extLst>
          </p:cNvPr>
          <p:cNvSpPr txBox="1"/>
          <p:nvPr/>
        </p:nvSpPr>
        <p:spPr>
          <a:xfrm>
            <a:off x="6153085" y="1783140"/>
            <a:ext cx="25922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74160</a:t>
            </a:r>
            <a:r>
              <a:rPr lang="zh-CN" altLang="en-US" dirty="0"/>
              <a:t>：</a:t>
            </a:r>
            <a:r>
              <a:rPr lang="zh-CN" altLang="en-US" dirty="0">
                <a:highlight>
                  <a:srgbClr val="FFFF00"/>
                </a:highlight>
              </a:rPr>
              <a:t>具有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同步置数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异步清零</a:t>
            </a:r>
            <a:r>
              <a:rPr lang="zh-CN" altLang="en-US" dirty="0"/>
              <a:t>同步</a:t>
            </a:r>
            <a:r>
              <a:rPr lang="en-US" altLang="zh-CN" dirty="0"/>
              <a:t>10</a:t>
            </a:r>
            <a:r>
              <a:rPr lang="zh-CN" altLang="en-US" dirty="0"/>
              <a:t>进制加法计数器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EF2EB4-7927-2242-A3EE-00B4DDB2C53E}"/>
              </a:ext>
            </a:extLst>
          </p:cNvPr>
          <p:cNvSpPr txBox="1"/>
          <p:nvPr/>
        </p:nvSpPr>
        <p:spPr>
          <a:xfrm>
            <a:off x="924265" y="537993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计数范围为</a:t>
            </a:r>
            <a:r>
              <a:rPr lang="en-US" altLang="zh-CN" dirty="0"/>
              <a:t>0~38</a:t>
            </a:r>
            <a:r>
              <a:rPr lang="zh-CN" altLang="en-US" dirty="0"/>
              <a:t>计数模值</a:t>
            </a:r>
            <a:r>
              <a:rPr lang="en-US" altLang="zh-CN" dirty="0">
                <a:highlight>
                  <a:srgbClr val="FFFF00"/>
                </a:highlight>
              </a:rPr>
              <a:t>39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>
                <a:highlight>
                  <a:srgbClr val="FFFF00"/>
                </a:highlight>
              </a:rPr>
              <a:t>        5-11 </a:t>
            </a:r>
            <a:r>
              <a:rPr lang="zh-CN" altLang="en-US" dirty="0">
                <a:highlight>
                  <a:srgbClr val="FFFF00"/>
                </a:highlight>
              </a:rPr>
              <a:t>分析图</a:t>
            </a:r>
            <a:r>
              <a:rPr lang="en-US" altLang="zh-CN" dirty="0">
                <a:highlight>
                  <a:srgbClr val="FFFF00"/>
                </a:highlight>
              </a:rPr>
              <a:t>5-74</a:t>
            </a:r>
            <a:r>
              <a:rPr lang="zh-CN" altLang="en-US" dirty="0">
                <a:highlight>
                  <a:srgbClr val="FFFF00"/>
                </a:highlight>
              </a:rPr>
              <a:t>所示电路，画出电路的时序图。假设初始状态为</a:t>
            </a:r>
            <a:r>
              <a:rPr lang="en-US" altLang="zh-CN" dirty="0">
                <a:highlight>
                  <a:srgbClr val="FFFF00"/>
                </a:highlight>
              </a:rPr>
              <a:t>0000</a:t>
            </a:r>
            <a:r>
              <a:rPr lang="zh-CN" altLang="en-US" dirty="0">
                <a:highlight>
                  <a:srgbClr val="FFFF00"/>
                </a:highlight>
              </a:rPr>
              <a:t>。</a:t>
            </a:r>
            <a:endParaRPr lang="zh-CN" altLang="zh-CN" dirty="0">
              <a:highlight>
                <a:srgbClr val="FFFF00"/>
              </a:highlight>
            </a:endParaRP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56592" y="5885656"/>
            <a:ext cx="9144000" cy="438944"/>
          </a:xfrm>
        </p:spPr>
        <p:txBody>
          <a:bodyPr/>
          <a:lstStyle/>
          <a:p>
            <a:r>
              <a:rPr lang="zh-CN" altLang="en-US" dirty="0"/>
              <a:t>图</a:t>
            </a:r>
            <a:r>
              <a:rPr lang="en-US" altLang="zh-CN" dirty="0"/>
              <a:t>5-74 </a:t>
            </a:r>
            <a:r>
              <a:rPr lang="zh-CN" altLang="en-US" dirty="0"/>
              <a:t>习题</a:t>
            </a:r>
            <a:r>
              <a:rPr lang="en-US" altLang="zh-CN" dirty="0"/>
              <a:t>5-11</a:t>
            </a:r>
            <a:r>
              <a:rPr lang="zh-CN" altLang="en-US" dirty="0"/>
              <a:t>图</a:t>
            </a:r>
            <a:endParaRPr lang="zh-CN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F3B74E-25F3-4203-9C34-D7DCA691C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8" y="2163630"/>
            <a:ext cx="5481173" cy="35432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CD3AF3B-2F77-6BA8-6475-C6DC54C10513}"/>
                  </a:ext>
                </a:extLst>
              </p:cNvPr>
              <p:cNvSpPr txBox="1"/>
              <p:nvPr/>
            </p:nvSpPr>
            <p:spPr>
              <a:xfrm>
                <a:off x="5318782" y="1532343"/>
                <a:ext cx="3085405" cy="34179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74191</a:t>
                </a:r>
                <a:r>
                  <a:rPr lang="zh-CN" altLang="en-US" dirty="0"/>
                  <a:t>：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具有</a:t>
                </a:r>
                <a:r>
                  <a:rPr lang="zh-CN" altLang="en-US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异步置数</a:t>
                </a:r>
                <a:r>
                  <a:rPr lang="zh-CN" altLang="en-US" dirty="0"/>
                  <a:t>、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四</a:t>
                </a:r>
                <a:r>
                  <a:rPr lang="zh-CN" altLang="en-US" dirty="0"/>
                  <a:t>位同步二进制加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减可逆计数器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dirty="0"/>
                          <m:t>S</m:t>
                        </m:r>
                      </m:e>
                    </m:acc>
                  </m:oMath>
                </a14:m>
                <a:r>
                  <a:rPr lang="en-US" altLang="zh-CN" dirty="0"/>
                  <a:t>=0 </a:t>
                </a:r>
                <a:r>
                  <a:rPr lang="zh-CN" altLang="en-US" dirty="0"/>
                  <a:t>使能</a:t>
                </a:r>
                <a:endParaRPr lang="en-US" altLang="zh-CN" dirty="0"/>
              </a:p>
              <a:p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dirty="0"/>
                          <m:t>U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/D=0</a:t>
                </a:r>
                <a:r>
                  <a:rPr lang="zh-CN" altLang="en-US" dirty="0"/>
                  <a:t>时，作加法计数；当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dirty="0"/>
                          <m:t>U</m:t>
                        </m:r>
                      </m:e>
                    </m:ac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/D=1</a:t>
                </a:r>
                <a:r>
                  <a:rPr lang="zh-CN" altLang="en-US" dirty="0"/>
                  <a:t>时，作减法计数。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CD3AF3B-2F77-6BA8-6475-C6DC54C10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782" y="1532343"/>
                <a:ext cx="3085405" cy="3417987"/>
              </a:xfrm>
              <a:prstGeom prst="rect">
                <a:avLst/>
              </a:prstGeom>
              <a:blipFill>
                <a:blip r:embed="rId3"/>
                <a:stretch>
                  <a:fillRect l="-3162" t="-1961" r="-126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4009805F-7A5E-BF60-EF81-484A91F2E79D}"/>
              </a:ext>
            </a:extLst>
          </p:cNvPr>
          <p:cNvSpPr txBox="1"/>
          <p:nvPr/>
        </p:nvSpPr>
        <p:spPr>
          <a:xfrm>
            <a:off x="5148064" y="5004583"/>
            <a:ext cx="3239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计数范围为</a:t>
            </a:r>
            <a:r>
              <a:rPr lang="en-US" altLang="zh-CN" dirty="0"/>
              <a:t>0~7 </a:t>
            </a:r>
            <a:r>
              <a:rPr lang="zh-CN" altLang="en-US" dirty="0"/>
              <a:t>加计数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en-US" altLang="zh-CN" dirty="0"/>
              <a:t>        5-13 </a:t>
            </a:r>
            <a:r>
              <a:rPr lang="zh-CN" altLang="en-US" dirty="0"/>
              <a:t>用</a:t>
            </a:r>
            <a:r>
              <a:rPr lang="en-US" altLang="zh-CN" dirty="0"/>
              <a:t>74164</a:t>
            </a:r>
            <a:r>
              <a:rPr lang="zh-CN" altLang="en-US" dirty="0"/>
              <a:t>和门电路分别构造下列计数器。</a:t>
            </a:r>
            <a:br>
              <a:rPr lang="zh-CN" altLang="en-US" dirty="0"/>
            </a:br>
            <a:r>
              <a:rPr lang="zh-CN" altLang="en-US" dirty="0"/>
              <a:t>        </a:t>
            </a:r>
            <a:r>
              <a:rPr lang="en-US" altLang="zh-CN" dirty="0"/>
              <a:t>(1)</a:t>
            </a:r>
            <a:r>
              <a:rPr lang="zh-CN" altLang="en-US" dirty="0"/>
              <a:t>六位环型计数器。</a:t>
            </a:r>
            <a:br>
              <a:rPr lang="zh-CN" altLang="en-US" dirty="0"/>
            </a:br>
            <a:r>
              <a:rPr lang="zh-CN" altLang="en-US" dirty="0"/>
              <a:t>        </a:t>
            </a:r>
            <a:r>
              <a:rPr lang="en-US" altLang="zh-CN" dirty="0"/>
              <a:t>(2)</a:t>
            </a:r>
            <a:r>
              <a:rPr lang="zh-CN" altLang="en-US" dirty="0"/>
              <a:t>六位扭环型计数器。</a:t>
            </a:r>
            <a:br>
              <a:rPr lang="zh-CN" altLang="en-US" dirty="0"/>
            </a:br>
            <a:r>
              <a:rPr lang="zh-CN" altLang="en-US" dirty="0"/>
              <a:t>        </a:t>
            </a:r>
            <a:r>
              <a:rPr lang="en-US" altLang="zh-CN" dirty="0"/>
              <a:t>5-14 </a:t>
            </a:r>
            <a:r>
              <a:rPr lang="zh-CN" altLang="en-US" dirty="0"/>
              <a:t>用</a:t>
            </a:r>
            <a:r>
              <a:rPr lang="en-US" altLang="zh-CN" dirty="0"/>
              <a:t>74164</a:t>
            </a:r>
            <a:r>
              <a:rPr lang="zh-CN" altLang="en-US" dirty="0"/>
              <a:t>和门电路构造一个可控计数器，当控制信号为</a:t>
            </a:r>
            <a:r>
              <a:rPr lang="en-US" altLang="zh-CN" dirty="0"/>
              <a:t>0</a:t>
            </a:r>
            <a:r>
              <a:rPr lang="zh-CN" altLang="en-US" dirty="0"/>
              <a:t>时是八位环型计数器；当控制信号为</a:t>
            </a:r>
            <a:r>
              <a:rPr lang="en-US" altLang="zh-CN" dirty="0"/>
              <a:t>1</a:t>
            </a:r>
            <a:r>
              <a:rPr lang="zh-CN" altLang="en-US" dirty="0"/>
              <a:t>时是八位扭环型计数器。</a:t>
            </a:r>
            <a:br>
              <a:rPr lang="zh-CN" altLang="en-US" dirty="0"/>
            </a:br>
            <a:r>
              <a:rPr lang="zh-CN" altLang="en-US" dirty="0"/>
              <a:t>        </a:t>
            </a:r>
            <a:r>
              <a:rPr lang="en-US" altLang="zh-CN" dirty="0"/>
              <a:t>5-15 </a:t>
            </a:r>
            <a:r>
              <a:rPr lang="zh-CN" altLang="en-US" dirty="0"/>
              <a:t>分析图</a:t>
            </a:r>
            <a:r>
              <a:rPr lang="en-US" altLang="zh-CN" dirty="0"/>
              <a:t>5-76</a:t>
            </a:r>
            <a:r>
              <a:rPr lang="zh-CN" altLang="en-US" dirty="0"/>
              <a:t>所示电路，画出电路的时序图。</a:t>
            </a:r>
            <a:br>
              <a:rPr lang="zh-CN" altLang="en-US" dirty="0"/>
            </a:br>
            <a:r>
              <a:rPr lang="zh-CN" altLang="en-US" dirty="0"/>
              <a:t>        </a:t>
            </a:r>
            <a:r>
              <a:rPr lang="en-US" altLang="zh-CN" dirty="0"/>
              <a:t>5-16 </a:t>
            </a:r>
            <a:r>
              <a:rPr lang="zh-CN" altLang="en-US" dirty="0"/>
              <a:t>用两片</a:t>
            </a:r>
            <a:r>
              <a:rPr lang="en-US" altLang="zh-CN" dirty="0"/>
              <a:t>74194</a:t>
            </a:r>
            <a:r>
              <a:rPr lang="zh-CN" altLang="en-US" dirty="0"/>
              <a:t>组成八位双向移位寄存器。</a:t>
            </a:r>
            <a:br>
              <a:rPr lang="en-US" altLang="zh-CN" dirty="0"/>
            </a:br>
            <a:endParaRPr lang="zh-CN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1</a:t>
            </a:r>
            <a:r>
              <a:rPr lang="zh-CN" altLang="en-US" dirty="0"/>
              <a:t>－</a:t>
            </a:r>
            <a:r>
              <a:rPr lang="en-US" altLang="zh-CN" dirty="0"/>
              <a:t>10  </a:t>
            </a:r>
            <a:r>
              <a:rPr lang="zh-CN" altLang="en-US" dirty="0"/>
              <a:t>已知逻辑函数的真值表如表 </a:t>
            </a:r>
            <a:r>
              <a:rPr lang="en-US" altLang="zh-CN" dirty="0"/>
              <a:t>1</a:t>
            </a:r>
            <a:r>
              <a:rPr lang="zh-CN" altLang="en-US" dirty="0"/>
              <a:t>－</a:t>
            </a:r>
            <a:r>
              <a:rPr lang="en-US" altLang="zh-CN" dirty="0"/>
              <a:t>23 </a:t>
            </a:r>
            <a:r>
              <a:rPr lang="zh-CN" altLang="en-US" dirty="0"/>
              <a:t>所示，写出函数的标准与或表达式和标准或与表达式。</a:t>
            </a:r>
            <a:endParaRPr lang="zh-CN" altLang="zh-CN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04" y="2348880"/>
            <a:ext cx="8173591" cy="3467584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</a:t>
            </a:r>
            <a:r>
              <a:rPr lang="en-US" altLang="zh-CN" dirty="0"/>
              <a:t>5-76 </a:t>
            </a:r>
            <a:r>
              <a:rPr lang="zh-CN" altLang="en-US" dirty="0"/>
              <a:t>习题</a:t>
            </a:r>
            <a:r>
              <a:rPr lang="en-US" altLang="zh-CN" dirty="0"/>
              <a:t>5-15</a:t>
            </a:r>
            <a:r>
              <a:rPr lang="zh-CN" altLang="en-US" dirty="0"/>
              <a:t>图</a:t>
            </a:r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338BE8-284C-4155-9FF6-5C3190DDE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268760"/>
            <a:ext cx="6980240" cy="4127987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en-US" altLang="zh-CN" dirty="0"/>
              <a:t>         5-17 </a:t>
            </a:r>
            <a:r>
              <a:rPr lang="zh-CN" altLang="en-US" dirty="0"/>
              <a:t>用</a:t>
            </a:r>
            <a:r>
              <a:rPr lang="en-US" altLang="zh-CN" dirty="0"/>
              <a:t>74194</a:t>
            </a:r>
            <a:r>
              <a:rPr lang="zh-CN" altLang="en-US" dirty="0"/>
              <a:t>和门电路构造一个可控计数器</a:t>
            </a:r>
            <a:r>
              <a:rPr lang="en-US" altLang="zh-CN" dirty="0"/>
              <a:t>,</a:t>
            </a:r>
            <a:r>
              <a:rPr lang="zh-CN" altLang="en-US" dirty="0"/>
              <a:t>当控制信号</a:t>
            </a:r>
            <a:r>
              <a:rPr lang="en-US" altLang="zh-CN" dirty="0"/>
              <a:t>A 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时是四位右移环型计数器</a:t>
            </a:r>
            <a:r>
              <a:rPr lang="en-US" altLang="zh-CN" dirty="0"/>
              <a:t>;</a:t>
            </a:r>
            <a:r>
              <a:rPr lang="zh-CN" altLang="en-US" dirty="0"/>
              <a:t>当控制信号</a:t>
            </a:r>
            <a:r>
              <a:rPr lang="en-US" altLang="zh-CN" dirty="0"/>
              <a:t>A 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时是四位左移环型计数器。</a:t>
            </a:r>
            <a:br>
              <a:rPr lang="zh-CN" altLang="en-US" dirty="0"/>
            </a:br>
            <a:r>
              <a:rPr lang="zh-CN" altLang="en-US" dirty="0"/>
              <a:t>        </a:t>
            </a:r>
            <a:r>
              <a:rPr lang="en-US" altLang="zh-CN" dirty="0"/>
              <a:t>5-18 </a:t>
            </a:r>
            <a:r>
              <a:rPr lang="zh-CN" altLang="en-US" dirty="0"/>
              <a:t>分析图</a:t>
            </a:r>
            <a:r>
              <a:rPr lang="en-US" altLang="zh-CN" dirty="0"/>
              <a:t>5-77</a:t>
            </a:r>
            <a:r>
              <a:rPr lang="zh-CN" altLang="en-US" dirty="0"/>
              <a:t>所示电路</a:t>
            </a:r>
            <a:r>
              <a:rPr lang="en-US" altLang="zh-CN" dirty="0"/>
              <a:t>,</a:t>
            </a:r>
            <a:r>
              <a:rPr lang="zh-CN" altLang="en-US" dirty="0"/>
              <a:t>画出电路的时序图。</a:t>
            </a:r>
            <a:endParaRPr lang="zh-CN" altLang="zh-CN" dirty="0"/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</a:t>
            </a:r>
            <a:r>
              <a:rPr lang="en-US" altLang="zh-CN" dirty="0"/>
              <a:t>5-77 </a:t>
            </a:r>
            <a:r>
              <a:rPr lang="zh-CN" altLang="en-US" dirty="0"/>
              <a:t>习题</a:t>
            </a:r>
            <a:r>
              <a:rPr lang="en-US" altLang="zh-CN" dirty="0"/>
              <a:t>5-18</a:t>
            </a:r>
            <a:r>
              <a:rPr lang="zh-CN" altLang="en-US" dirty="0"/>
              <a:t>图</a:t>
            </a:r>
            <a:endParaRPr lang="zh-CN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6A2E89-5C7E-4E6A-8988-69FD7FA72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00423"/>
            <a:ext cx="6811445" cy="4257153"/>
          </a:xfrm>
          <a:prstGeom prst="rect">
            <a:avLst/>
          </a:prstGeom>
        </p:spPr>
      </p:pic>
      <p:pic>
        <p:nvPicPr>
          <p:cNvPr id="6" name="Picture 2" descr="H:\出版社\模板\课件素材\GIF动画插件1\GIF020.GIF">
            <a:hlinkClick r:id="rId3" action="ppaction://hlinksldjump"/>
            <a:extLst>
              <a:ext uri="{FF2B5EF4-FFF2-40B4-BE49-F238E27FC236}">
                <a16:creationId xmlns:a16="http://schemas.microsoft.com/office/drawing/2014/main" id="{029D1859-ED55-40DA-8C8F-681AE8469D9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096" y="6268790"/>
            <a:ext cx="749904" cy="58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1</a:t>
            </a:r>
            <a:r>
              <a:rPr lang="zh-CN" altLang="en-US" dirty="0"/>
              <a:t>－</a:t>
            </a:r>
            <a:r>
              <a:rPr lang="en-US" altLang="zh-CN" dirty="0"/>
              <a:t>11  </a:t>
            </a:r>
            <a:r>
              <a:rPr lang="zh-CN" altLang="en-US" dirty="0"/>
              <a:t>写出下列逻辑函数的标准与或表达式。</a:t>
            </a:r>
            <a:endParaRPr lang="zh-CN" altLang="zh-CN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79" y="1556792"/>
            <a:ext cx="6744642" cy="39534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1</a:t>
            </a:r>
            <a:r>
              <a:rPr lang="zh-CN" altLang="en-US" dirty="0"/>
              <a:t>－</a:t>
            </a:r>
            <a:r>
              <a:rPr lang="en-US" altLang="zh-CN" dirty="0"/>
              <a:t>12  </a:t>
            </a:r>
            <a:r>
              <a:rPr lang="zh-CN" altLang="en-US" dirty="0"/>
              <a:t>写出下列逻辑函数的标准或与表达式。</a:t>
            </a:r>
            <a:endParaRPr lang="zh-CN" altLang="zh-CN" dirty="0"/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0" y="1556792"/>
            <a:ext cx="6801800" cy="40391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660066"/>
      </a:hlink>
      <a:folHlink>
        <a:srgbClr val="990099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1725</TotalTime>
  <Words>1731</Words>
  <Application>Microsoft Office PowerPoint</Application>
  <PresentationFormat>全屏显示(4:3)</PresentationFormat>
  <Paragraphs>79</Paragraphs>
  <Slides>72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72</vt:i4>
      </vt:variant>
    </vt:vector>
  </HeadingPairs>
  <TitlesOfParts>
    <vt:vector size="78" baseType="lpstr">
      <vt:lpstr>华文行楷</vt:lpstr>
      <vt:lpstr>Arial</vt:lpstr>
      <vt:lpstr>Cambria Math</vt:lpstr>
      <vt:lpstr>Times New Roman</vt:lpstr>
      <vt:lpstr>默认设计模板</vt:lpstr>
      <vt:lpstr>1_自定义设计方案</vt:lpstr>
      <vt:lpstr> 习 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　　1－10  已知逻辑函数的真值表如表 1－23 所示，写出函数的标准与或表达式和标准或与表达式。</vt:lpstr>
      <vt:lpstr> 　　1－11  写出下列逻辑函数的标准与或表达式。</vt:lpstr>
      <vt:lpstr> 　　1－12  写出下列逻辑函数的标准或与表达式。</vt:lpstr>
      <vt:lpstr> 　　1－13  已知逻辑函数的卡诺图如图 1－23 ( a )、( b )所示，写出函数的标准与或表达式和标准或与表达式。 　　</vt:lpstr>
      <vt:lpstr> 　　1－14  用公式法化简下列逻辑函数，写出最简与或表达式。</vt:lpstr>
      <vt:lpstr> 　　1－15  用卡诺图法化简下列逻辑函数，写出最简与或表达式。</vt:lpstr>
      <vt:lpstr> 　　1－16  用卡诺图法化简下列逻辑函数,写出最简与或表达式。</vt:lpstr>
      <vt:lpstr> 　　1－17  用卡诺图法化简下列逻辑函数,写出最简或与表达式。</vt:lpstr>
      <vt:lpstr> 　　1－18  用卡诺图法化简下列具有约束条件的逻辑函数,写出最简与或表达式。</vt:lpstr>
      <vt:lpstr> 　　1－19  用卡诺图法化简下列逻辑函数,写出最简与或表达式。</vt:lpstr>
      <vt:lpstr> 习 题</vt:lpstr>
      <vt:lpstr>PowerPoint 演示文稿</vt:lpstr>
      <vt:lpstr>PowerPoint 演示文稿</vt:lpstr>
      <vt:lpstr>PowerPoint 演示文稿</vt:lpstr>
      <vt:lpstr> 　　2-4  用与门、或门和非门实现下列逻辑函数。</vt:lpstr>
      <vt:lpstr> 　　2-5  用与非门和非门实现下列逻辑函数。</vt:lpstr>
      <vt:lpstr> 　　2-6  用或非门和非门实现下列逻辑函数。</vt:lpstr>
      <vt:lpstr> 　　2-7  用或非门设计一个组合逻辑电路，其真值表如表 2 7 所示。</vt:lpstr>
      <vt:lpstr> 　　2-8  用与非门设计一个多功能组合逻辑电路，其逻辑功能如表 2-8 所示。</vt:lpstr>
      <vt:lpstr> 　　2-9  用与非门设计一个组合逻辑电路，其输入 A 、 B 、 C 、 D 和输出 F 的波形图如图2-32 所示。</vt:lpstr>
      <vt:lpstr> 　　2-10  设计一个组合逻辑电路，它有三个输入 A 、 B 、 C 和一个输出 Z ，当输入中 1 的个数少于或等于 1 时，输出为 1 ，否则，输出为 0 。用与非门实现电路。</vt:lpstr>
      <vt:lpstr> 2-13  设计一个温度控制电路。其输入为四位二进制数 T 3 T 2 T 1 T 0 ，代表检测到的温度。输出为 X 和 Y ，分别用来控制暖风机和冷风机的工作。当温度低于 5℃ 时，暖风机工作，冷风机不工作;当温度高于 10℃ 时，冷风机工作，暖风机不工作;当温度介于 5℃ 和10℃ 之间时，暖风机和冷风机都不工作。用 1 表示暖风机和冷风机工作，用 0 表示暖风机和冷风机不工作。用与非门实现电路。  </vt:lpstr>
      <vt:lpstr>PowerPoint 演示文稿</vt:lpstr>
      <vt:lpstr>PowerPoint 演示文稿</vt:lpstr>
      <vt:lpstr>PowerPoint 演示文稿</vt:lpstr>
      <vt:lpstr> 　　 2-14  用最少数目的与非门实现下列函数，分析电路在什么情况下存在竞争和冒险现象。试用增加冗余项的方法消除。</vt:lpstr>
      <vt:lpstr>PowerPoint 演示文稿</vt:lpstr>
      <vt:lpstr>PowerPoint 演示文稿</vt:lpstr>
      <vt:lpstr> 　　 2-15  判断图 2-33 所示电路是否存在竞争和冒险现象。如果存在，说明是什么类型的冒险，会在什么情况下发生。</vt:lpstr>
      <vt:lpstr>PowerPoint 演示文稿</vt:lpstr>
      <vt:lpstr> 　　3－4  用 3 线 -8 线译码器 74138 和与非门实现下列函数:</vt:lpstr>
      <vt:lpstr>PowerPoint 演示文稿</vt:lpstr>
      <vt:lpstr>PowerPoint 演示文稿</vt:lpstr>
      <vt:lpstr> 　　当 S1 =1 ，"S"  ̅ 2 + "S"  ̅3 =0时，由 74138 译码器的真值表可以得到如下输出逻辑表达式:</vt:lpstr>
      <vt:lpstr> 　　 【例 3.1 】 用 74138 实现逻辑函数 F= "A"  ̅ "C"  ̅ +BC 。 　　解 74138 的输出为输入的各个不同的最大项(最小项的反)，因此，可将 F 写成最大项(或最小项的反)的形式:</vt:lpstr>
      <vt:lpstr> 　　实现电路如图 3－18 所示。</vt:lpstr>
      <vt:lpstr> 　　3－12  用八选一数据选择器 74151 实现下列逻辑函数:</vt:lpstr>
      <vt:lpstr> 　　3－13  用八选一数据选择器 74151 设计实现一个一 位全加器。 　</vt:lpstr>
      <vt:lpstr>PowerPoint 演示文稿</vt:lpstr>
      <vt:lpstr>PowerPoint 演示文稿</vt:lpstr>
      <vt:lpstr> 　　74151 八选一数据选择器的真值表如表 3－17 所示。由真值表可以看出: 　　(1)当 "S"  ̅ =1 时，数据选择器被禁止，输出与输入信号及选择信号无关，此时， Y=0 、 "Y"  ̅  =1 。 　　(2)当"S"  ̅  =0 时，数据选择器工作，输出 Y 的表达式为</vt:lpstr>
      <vt:lpstr> 　　 【例 3.3 】 用 MSI74151 八选一数据选择器实现逻辑函数:  　　解 首先选择接到数据选择端的函数变量。 MSI74151 八选一数据选择器有 A2 、 A 1 、A 0 三个数据选择端，函数 F 有 A 、 B 、 C 三个变量，它们可以一对一连接。连接方法有多种，现让 A2 接变量 A ， A 1 接变量 B ， A 0 接变量 C 。</vt:lpstr>
      <vt:lpstr>PowerPoint 演示文稿</vt:lpstr>
      <vt:lpstr> 　　比较 Y 和 F 的表达式可以看出，当 D0 =0 ， D 1 =D 2 =D 3 =D 4 =D 5 =D 6 =1 ， D 7 =0 时，Y=F 。逻辑图如图 3－34 所示。</vt:lpstr>
      <vt:lpstr>PowerPoint 演示文稿</vt:lpstr>
      <vt:lpstr>习 题 　　4-2  在图 4-56 所示的由或非门组成的基本 RS 触发器中，加入图示的 S 和 R 波形，画出触发器 Q 和 "Q"  ̅  输出端的波形。假设触发器的初始状态为 0 。</vt:lpstr>
      <vt:lpstr>PowerPoint 演示文稿</vt:lpstr>
      <vt:lpstr> 　　 4-8  在图 4-62 所示的边沿 JK 触发器中，加入图示的输入波形，画出触发器 Q 和"Q"  ̅输出端的波形。</vt:lpstr>
      <vt:lpstr>PowerPoint 演示文稿</vt:lpstr>
      <vt:lpstr> 4-10  将 RS 触发器分别转换为 D 、 JK 和 T 触发器。 　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　　 4-13  分析图 4-65 所示电路，写出电路的驱动方程和状态方程，画出电路的状态图。</vt:lpstr>
      <vt:lpstr>状态方程  </vt:lpstr>
      <vt:lpstr>状态表</vt:lpstr>
      <vt:lpstr>         5-4 用下降沿触发的边沿D触发器和与非门设计一个异步七进制加法计数器。         5-5 用下降沿触发的边沿T触发器和与非门设计一个异步十二进制加法计数器。         5-6 用下降沿触发的边沿JK触发器和与非门设计一个异步十三进制减法计数器。         5-7 分析图5-70所示电路，画出电路的状态图，说明电路的计数模值。         5 8 分析图5-71所示电路，画出状态图，分别说明C 为0和1时电路的计数模值。</vt:lpstr>
      <vt:lpstr>PowerPoint 演示文稿</vt:lpstr>
      <vt:lpstr>         5-10 分析图5-73所示电路，说明电路的计数模值。</vt:lpstr>
      <vt:lpstr>          5-11 分析图5-74所示电路，画出电路的时序图。假设初始状态为0000。</vt:lpstr>
      <vt:lpstr>         5-13 用74164和门电路分别构造下列计数器。         (1)六位环型计数器。         (2)六位扭环型计数器。         5-14 用74164和门电路构造一个可控计数器，当控制信号为0时是八位环型计数器；当控制信号为1时是八位扭环型计数器。         5-15 分析图5-76所示电路，画出电路的时序图。         5-16 用两片74194组成八位双向移位寄存器。 </vt:lpstr>
      <vt:lpstr>PowerPoint 演示文稿</vt:lpstr>
      <vt:lpstr>          5-17 用74194和门电路构造一个可控计数器,当控制信号A 为0时是四位右移环型计数器;当控制信号A 为1时是四位左移环型计数器。         5-18 分析图5-77所示电路,画出电路的时序图。</vt:lpstr>
      <vt:lpstr>PowerPoint 演示文稿</vt:lpstr>
    </vt:vector>
  </TitlesOfParts>
  <Company>wp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wp</dc:creator>
  <cp:lastModifiedBy>伟 章</cp:lastModifiedBy>
  <cp:revision>164</cp:revision>
  <dcterms:created xsi:type="dcterms:W3CDTF">2008-03-13T07:21:39Z</dcterms:created>
  <dcterms:modified xsi:type="dcterms:W3CDTF">2024-12-16T02:20:51Z</dcterms:modified>
</cp:coreProperties>
</file>