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74E2F-4EA5-400F-9938-0F3A8371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D14BD-A225-4E73-B4EF-EE15F9EC1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50BE8-98C8-4ADF-8718-BC4BF531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BC1C3-CDFB-4595-A84C-EA03E3D9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DE3DAC-8B70-470D-864D-581227D8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3FFF3-AB92-4D51-9CD3-2484874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596A2A-8417-4683-AFEF-E978ED569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296E1-490D-4016-8489-8D14D0F2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6BBE9-4A30-4CD7-9000-83DE144D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18A37-5357-4417-8F6F-BD215FC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0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374CB8-BAFF-4600-A375-ADF0BA0A7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70B99-9D17-4678-9428-176B90282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9B2D5D-9122-49C6-9856-7619BBEA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5FF6F-D22C-4541-8F16-6F605F4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FA49FC-AEE1-470C-B73C-070B0ED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43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1DD2D-1F41-4122-B5CD-5A5791FC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A17D9-71F1-4E2E-AF54-98EA94F8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35DDA-0E53-42EC-B60E-072A7F7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4D9C8-4D85-44FA-A53D-C8E96FAE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E5C95-3136-4B1A-9151-BE0B0D32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3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A53F8-780E-43E9-9095-946F45D8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621FA1-AED1-4205-ADA5-C37DCE17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45419-4A4C-4FDB-AFCF-2B88840A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EB1A0F-C284-4BE9-9E2B-F134F3FF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2D05F-D8B8-4386-B4A6-77C64D8A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83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15500-D776-4039-B108-887E0801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D268E-6C79-4FEA-8E5D-C5B2A044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4C12A9-B0F2-479B-93B0-F9EAA212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3D145A-2414-4EFD-BCB7-34156D52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1B884E-04B4-45F8-92FD-193ED3F2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DB2C7D-3709-4AE7-8262-A4B5B49E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8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36250-620C-4BA6-9DB2-F635CC4C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873C78-D492-4BAA-AECD-DA4FE443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08BC24-F6F3-4482-B85D-8144FD0B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A8F1E1-83F7-4886-B528-FFA866A22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3166E1-67FB-43BC-8B51-988045F72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2A410-E16D-407A-B96F-FB7DA3BF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C125FE-9A4C-40E6-A849-76C6EBBD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1F0BE-06AB-470D-96C6-36E747A3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8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6C1B5-17F6-488F-931F-809835A4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00CEAB-D632-45BB-8D66-0AAAC59F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417CE5-A7A7-4204-B27C-16C57F79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497EF0-C18C-4A9F-AA68-75F4CFB3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8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71EDD7-2103-49EC-9C4A-4691CF0B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FE7475-EBBA-4ED0-B59E-DD3E4105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8A798A-A469-4ECF-A1E8-BD3306EA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92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52ACD-8B45-4C98-9747-35F431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315B8-16F1-48CC-9D2B-A5922E3F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53BDB3-1FDC-465A-857B-DD2CC93E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5F729F-4017-4ABF-8DAF-0974B1D0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F126EA-8658-4594-9D5C-82A39A5C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CE328-AA20-4475-9C92-67D760B9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EB6D-352F-4449-8D40-845D3413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F7DF8B-A3FA-4DDC-BEBE-FB31D2505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BB8898-72BB-4230-9933-79CB4B7D3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3A8356-E06E-457B-97BF-08A32A42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DCC787-E469-4326-88E5-350DA575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09FF2-A307-441A-9961-B4EF8FA7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6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434FE8-5474-4AF7-BD37-F0A9F9E3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49476-BF57-4B51-9A38-4BBC6139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5BEA7-B2F9-41A5-8BFD-7C212308A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350A-4101-4F89-98F7-3FADF03272F1}" type="datetimeFigureOut">
              <a:rPr lang="pt-BR" smtClean="0"/>
              <a:t>01/10/2021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811F5-8ABB-4093-8572-A78EC7EC5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A80E6-562E-4D2D-90BE-552B926CF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49DA-87F6-487C-8521-7803F2949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718499-999A-45BF-9B3F-093E0E0C0465}"/>
              </a:ext>
            </a:extLst>
          </p:cNvPr>
          <p:cNvSpPr/>
          <p:nvPr/>
        </p:nvSpPr>
        <p:spPr>
          <a:xfrm>
            <a:off x="986887" y="490333"/>
            <a:ext cx="4498254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Subtracao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4389EC-39F8-4D1D-9918-EEAF9A4B8C21}"/>
              </a:ext>
            </a:extLst>
          </p:cNvPr>
          <p:cNvSpPr/>
          <p:nvPr/>
        </p:nvSpPr>
        <p:spPr>
          <a:xfrm>
            <a:off x="989755" y="840852"/>
            <a:ext cx="449825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BF61C7-ECA2-4347-9DEB-630DBAAE497C}"/>
              </a:ext>
            </a:extLst>
          </p:cNvPr>
          <p:cNvSpPr/>
          <p:nvPr/>
        </p:nvSpPr>
        <p:spPr>
          <a:xfrm>
            <a:off x="989755" y="1200764"/>
            <a:ext cx="4498254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realizaSubtracao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segundoNumero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 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057F1E-E889-4910-B795-FFCE33932FD9}"/>
              </a:ext>
            </a:extLst>
          </p:cNvPr>
          <p:cNvSpPr/>
          <p:nvPr/>
        </p:nvSpPr>
        <p:spPr>
          <a:xfrm>
            <a:off x="6885145" y="441066"/>
            <a:ext cx="449825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Divisao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92D9BC-572F-4026-9D7D-E951D15BE88B}"/>
              </a:ext>
            </a:extLst>
          </p:cNvPr>
          <p:cNvSpPr/>
          <p:nvPr/>
        </p:nvSpPr>
        <p:spPr>
          <a:xfrm>
            <a:off x="6888014" y="816351"/>
            <a:ext cx="449825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254DCD-E017-4536-91E3-DFDBF93C8FDD}"/>
              </a:ext>
            </a:extLst>
          </p:cNvPr>
          <p:cNvSpPr/>
          <p:nvPr/>
        </p:nvSpPr>
        <p:spPr>
          <a:xfrm>
            <a:off x="6883240" y="1197351"/>
            <a:ext cx="4503028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realizaDivisao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segundoNumero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D9529F-4060-4905-9C5C-16A843B7F6A4}"/>
              </a:ext>
            </a:extLst>
          </p:cNvPr>
          <p:cNvSpPr/>
          <p:nvPr/>
        </p:nvSpPr>
        <p:spPr>
          <a:xfrm>
            <a:off x="132141" y="2492512"/>
            <a:ext cx="3859414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Soma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9BC239-8ED5-43FA-A9B7-0EDC4BB9B241}"/>
              </a:ext>
            </a:extLst>
          </p:cNvPr>
          <p:cNvSpPr/>
          <p:nvPr/>
        </p:nvSpPr>
        <p:spPr>
          <a:xfrm>
            <a:off x="135010" y="2863988"/>
            <a:ext cx="385464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595F971-49F6-4395-93D2-A66E6B256FB2}"/>
              </a:ext>
            </a:extLst>
          </p:cNvPr>
          <p:cNvSpPr/>
          <p:nvPr/>
        </p:nvSpPr>
        <p:spPr>
          <a:xfrm>
            <a:off x="136916" y="3238711"/>
            <a:ext cx="3854640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realizaSoma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segundoNumero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49A594C-3956-4029-9A73-A203D1A3448C}"/>
              </a:ext>
            </a:extLst>
          </p:cNvPr>
          <p:cNvSpPr/>
          <p:nvPr/>
        </p:nvSpPr>
        <p:spPr>
          <a:xfrm>
            <a:off x="7784845" y="2494928"/>
            <a:ext cx="430909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Multiplicacao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62123B-9554-4172-95EB-6E002647FC91}"/>
              </a:ext>
            </a:extLst>
          </p:cNvPr>
          <p:cNvSpPr/>
          <p:nvPr/>
        </p:nvSpPr>
        <p:spPr>
          <a:xfrm>
            <a:off x="7784845" y="2862262"/>
            <a:ext cx="430909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BD8A08B-0E04-4CBC-98F9-FD79C2E5AF74}"/>
              </a:ext>
            </a:extLst>
          </p:cNvPr>
          <p:cNvSpPr/>
          <p:nvPr/>
        </p:nvSpPr>
        <p:spPr>
          <a:xfrm>
            <a:off x="7784844" y="3243262"/>
            <a:ext cx="4309093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100" b="0" i="0" dirty="0" err="1">
                <a:effectLst/>
                <a:latin typeface="ui-monospace"/>
              </a:rPr>
              <a:t>realizaMultiplicacao</a:t>
            </a:r>
            <a:r>
              <a:rPr lang="pt-BR" sz="1100" b="0" i="0" dirty="0">
                <a:solidFill>
                  <a:srgbClr val="C9D1D9"/>
                </a:solidFill>
                <a:effectLst/>
                <a:latin typeface="ui-monospace"/>
              </a:rPr>
              <a:t>(</a:t>
            </a:r>
            <a:r>
              <a:rPr lang="pt-BR" sz="1100" b="0" i="0" dirty="0" err="1">
                <a:effectLst/>
                <a:latin typeface="ui-monospace"/>
              </a:rPr>
              <a:t>double</a:t>
            </a:r>
            <a:r>
              <a:rPr lang="pt-BR" sz="11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pt-BR" sz="1100" b="0" i="0" dirty="0" err="1">
                <a:effectLst/>
                <a:latin typeface="ui-monospace"/>
              </a:rPr>
              <a:t>primeiroNumero</a:t>
            </a:r>
            <a:r>
              <a:rPr lang="pt-BR" sz="1100" b="0" i="0" dirty="0">
                <a:solidFill>
                  <a:srgbClr val="C9D1D9"/>
                </a:solidFill>
                <a:effectLst/>
                <a:latin typeface="ui-monospace"/>
              </a:rPr>
              <a:t>, </a:t>
            </a:r>
            <a:r>
              <a:rPr lang="pt-BR" sz="1100" b="0" i="0" dirty="0" err="1">
                <a:effectLst/>
                <a:latin typeface="ui-monospace"/>
              </a:rPr>
              <a:t>double</a:t>
            </a:r>
            <a:r>
              <a:rPr lang="pt-BR" sz="11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pt-BR" sz="1100" b="0" i="0" dirty="0" err="1">
                <a:effectLst/>
                <a:latin typeface="ui-monospace"/>
              </a:rPr>
              <a:t>segundoNumero</a:t>
            </a:r>
            <a:r>
              <a:rPr lang="pt-BR" sz="1100" b="0" i="0" dirty="0">
                <a:solidFill>
                  <a:srgbClr val="C9D1D9"/>
                </a:solidFill>
                <a:effectLst/>
                <a:latin typeface="ui-monospace"/>
              </a:rPr>
              <a:t>)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3DDE7B-6A86-4646-AF08-352540326803}"/>
              </a:ext>
            </a:extLst>
          </p:cNvPr>
          <p:cNvSpPr/>
          <p:nvPr/>
        </p:nvSpPr>
        <p:spPr>
          <a:xfrm>
            <a:off x="4536077" y="5544244"/>
            <a:ext cx="268837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ExemploCalculadora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9F997A-5707-4660-8761-907B1FDDCDE3}"/>
              </a:ext>
            </a:extLst>
          </p:cNvPr>
          <p:cNvSpPr/>
          <p:nvPr/>
        </p:nvSpPr>
        <p:spPr>
          <a:xfrm>
            <a:off x="4536077" y="5914583"/>
            <a:ext cx="268837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cs typeface="Times New Roman" panose="02020603050405020304" pitchFamily="18" charset="0"/>
              </a:rPr>
              <a:t> + converte; double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C7EF598-E1AC-46A1-AC85-7945E6EA0822}"/>
              </a:ext>
            </a:extLst>
          </p:cNvPr>
          <p:cNvSpPr/>
          <p:nvPr/>
        </p:nvSpPr>
        <p:spPr>
          <a:xfrm>
            <a:off x="4536077" y="6294447"/>
            <a:ext cx="268837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[]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8A838A-68E9-477B-B027-A2E916DB2BA9}"/>
              </a:ext>
            </a:extLst>
          </p:cNvPr>
          <p:cNvSpPr/>
          <p:nvPr/>
        </p:nvSpPr>
        <p:spPr>
          <a:xfrm>
            <a:off x="4101085" y="2811977"/>
            <a:ext cx="3558356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CalculadoraFacade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FB4A010-C251-415E-A10A-5594B32EE92F}"/>
              </a:ext>
            </a:extLst>
          </p:cNvPr>
          <p:cNvSpPr/>
          <p:nvPr/>
        </p:nvSpPr>
        <p:spPr>
          <a:xfrm>
            <a:off x="4101084" y="3150933"/>
            <a:ext cx="3558357" cy="148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soma; Soma</a:t>
            </a:r>
            <a:r>
              <a:rPr lang="pt-BR" sz="1100" dirty="0">
                <a:cs typeface="Times New Roman" panose="02020603050405020304" pitchFamily="18" charset="0"/>
              </a:rPr>
              <a:t>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subtracao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Subtracao</a:t>
            </a:r>
            <a:r>
              <a:rPr lang="pt-BR" sz="1100" dirty="0">
                <a:cs typeface="Times New Roman" panose="02020603050405020304" pitchFamily="18" charset="0"/>
              </a:rPr>
              <a:t>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m</a:t>
            </a:r>
            <a:r>
              <a:rPr lang="pt-BR" sz="1100" dirty="0">
                <a:cs typeface="Times New Roman" panose="02020603050405020304" pitchFamily="18" charset="0"/>
              </a:rPr>
              <a:t>ultiplicação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1100" dirty="0" err="1">
                <a:cs typeface="Times New Roman" panose="02020603050405020304" pitchFamily="18" charset="0"/>
              </a:rPr>
              <a:t>Multiplicacao</a:t>
            </a:r>
            <a:r>
              <a:rPr lang="pt-BR" sz="1100" dirty="0">
                <a:cs typeface="Times New Roman" panose="02020603050405020304" pitchFamily="18" charset="0"/>
              </a:rPr>
              <a:t>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divisao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 ; </a:t>
            </a:r>
            <a:r>
              <a:rPr lang="pt-BR" sz="1100" dirty="0" err="1">
                <a:cs typeface="Times New Roman" panose="02020603050405020304" pitchFamily="18" charset="0"/>
              </a:rPr>
              <a:t>Divisao</a:t>
            </a:r>
            <a:r>
              <a:rPr lang="pt-BR" sz="1100" dirty="0">
                <a:cs typeface="Times New Roman" panose="02020603050405020304" pitchFamily="18" charset="0"/>
              </a:rPr>
              <a:t> ();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270E3D-2CAF-4406-82E6-498953F5652F}"/>
              </a:ext>
            </a:extLst>
          </p:cNvPr>
          <p:cNvSpPr/>
          <p:nvPr/>
        </p:nvSpPr>
        <p:spPr>
          <a:xfrm>
            <a:off x="4101084" y="4627120"/>
            <a:ext cx="3558358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primeiroNumero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segundoNumero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1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endParaRPr lang="pt-B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EF3AA53-29A2-4890-A7B7-938E157FC8CA}"/>
              </a:ext>
            </a:extLst>
          </p:cNvPr>
          <p:cNvCxnSpPr>
            <a:cxnSpLocks/>
            <a:stCxn id="20" idx="1"/>
            <a:endCxn id="12" idx="2"/>
          </p:cNvCxnSpPr>
          <p:nvPr/>
        </p:nvCxnSpPr>
        <p:spPr>
          <a:xfrm flipH="1" flipV="1">
            <a:off x="2064236" y="3610186"/>
            <a:ext cx="2036848" cy="2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796F908-1363-46B1-833F-FCEACCC1747E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238882" y="1572239"/>
            <a:ext cx="2641381" cy="123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4683FFC-09C9-4E65-BE12-AFA10E323DA3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5880263" y="1568826"/>
            <a:ext cx="3254491" cy="124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00D30D3-C4B7-404C-81D5-F4EE7D92F694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7659441" y="3614737"/>
            <a:ext cx="2279950" cy="28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E34DB42-EF7F-4373-B96C-C5902FEA8CD6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5880263" y="4998595"/>
            <a:ext cx="0" cy="54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B2CB86-38FC-473B-B5C9-AAEC6CBC9F9C}"/>
              </a:ext>
            </a:extLst>
          </p:cNvPr>
          <p:cNvSpPr txBox="1"/>
          <p:nvPr/>
        </p:nvSpPr>
        <p:spPr>
          <a:xfrm>
            <a:off x="440383" y="57926"/>
            <a:ext cx="468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Nome: Conversor de Dimensões</a:t>
            </a:r>
          </a:p>
        </p:txBody>
      </p:sp>
    </p:spTree>
    <p:extLst>
      <p:ext uri="{BB962C8B-B14F-4D97-AF65-F5344CB8AC3E}">
        <p14:creationId xmlns:p14="http://schemas.microsoft.com/office/powerpoint/2010/main" val="252847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718499-999A-45BF-9B3F-093E0E0C0465}"/>
              </a:ext>
            </a:extLst>
          </p:cNvPr>
          <p:cNvSpPr/>
          <p:nvPr/>
        </p:nvSpPr>
        <p:spPr>
          <a:xfrm>
            <a:off x="2032350" y="441066"/>
            <a:ext cx="2366204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ConversorMetroParaCentimetro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4389EC-39F8-4D1D-9918-EEAF9A4B8C21}"/>
              </a:ext>
            </a:extLst>
          </p:cNvPr>
          <p:cNvSpPr/>
          <p:nvPr/>
        </p:nvSpPr>
        <p:spPr>
          <a:xfrm>
            <a:off x="2032350" y="812541"/>
            <a:ext cx="236620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BF61C7-ECA2-4347-9DEB-630DBAAE497C}"/>
              </a:ext>
            </a:extLst>
          </p:cNvPr>
          <p:cNvSpPr/>
          <p:nvPr/>
        </p:nvSpPr>
        <p:spPr>
          <a:xfrm>
            <a:off x="2026828" y="1193541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Converter(valor):double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057F1E-E889-4910-B795-FFCE33932FD9}"/>
              </a:ext>
            </a:extLst>
          </p:cNvPr>
          <p:cNvSpPr/>
          <p:nvPr/>
        </p:nvSpPr>
        <p:spPr>
          <a:xfrm>
            <a:off x="6885145" y="441066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ConversorMetroParaMilha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92D9BC-572F-4026-9D7D-E951D15BE88B}"/>
              </a:ext>
            </a:extLst>
          </p:cNvPr>
          <p:cNvSpPr/>
          <p:nvPr/>
        </p:nvSpPr>
        <p:spPr>
          <a:xfrm>
            <a:off x="6888014" y="816351"/>
            <a:ext cx="236620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254DCD-E017-4536-91E3-DFDBF93C8FDD}"/>
              </a:ext>
            </a:extLst>
          </p:cNvPr>
          <p:cNvSpPr/>
          <p:nvPr/>
        </p:nvSpPr>
        <p:spPr>
          <a:xfrm>
            <a:off x="6883240" y="1197351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Converter(valor):double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D9529F-4060-4905-9C5C-16A843B7F6A4}"/>
              </a:ext>
            </a:extLst>
          </p:cNvPr>
          <p:cNvSpPr/>
          <p:nvPr/>
        </p:nvSpPr>
        <p:spPr>
          <a:xfrm>
            <a:off x="840965" y="2553059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ConversorMetroParaPes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9BC239-8ED5-43FA-A9B7-0EDC4BB9B241}"/>
              </a:ext>
            </a:extLst>
          </p:cNvPr>
          <p:cNvSpPr/>
          <p:nvPr/>
        </p:nvSpPr>
        <p:spPr>
          <a:xfrm>
            <a:off x="838097" y="2924534"/>
            <a:ext cx="2375341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595F971-49F6-4395-93D2-A66E6B256FB2}"/>
              </a:ext>
            </a:extLst>
          </p:cNvPr>
          <p:cNvSpPr/>
          <p:nvPr/>
        </p:nvSpPr>
        <p:spPr>
          <a:xfrm>
            <a:off x="840965" y="3305534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Converter(valor):double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-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49A594C-3956-4029-9A73-A203D1A3448C}"/>
              </a:ext>
            </a:extLst>
          </p:cNvPr>
          <p:cNvSpPr/>
          <p:nvPr/>
        </p:nvSpPr>
        <p:spPr>
          <a:xfrm>
            <a:off x="9254218" y="2492513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ConversorMetroParaQuilometros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62123B-9554-4172-95EB-6E002647FC91}"/>
              </a:ext>
            </a:extLst>
          </p:cNvPr>
          <p:cNvSpPr/>
          <p:nvPr/>
        </p:nvSpPr>
        <p:spPr>
          <a:xfrm>
            <a:off x="9257086" y="2867798"/>
            <a:ext cx="2371725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BD8A08B-0E04-4CBC-98F9-FD79C2E5AF74}"/>
              </a:ext>
            </a:extLst>
          </p:cNvPr>
          <p:cNvSpPr/>
          <p:nvPr/>
        </p:nvSpPr>
        <p:spPr>
          <a:xfrm>
            <a:off x="9252313" y="3248798"/>
            <a:ext cx="2371725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Converter(valor):double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3DDE7B-6A86-4646-AF08-352540326803}"/>
              </a:ext>
            </a:extLst>
          </p:cNvPr>
          <p:cNvSpPr/>
          <p:nvPr/>
        </p:nvSpPr>
        <p:spPr>
          <a:xfrm>
            <a:off x="6724917" y="4555561"/>
            <a:ext cx="268837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D9F997A-5707-4660-8761-907B1FDDCDE3}"/>
              </a:ext>
            </a:extLst>
          </p:cNvPr>
          <p:cNvSpPr/>
          <p:nvPr/>
        </p:nvSpPr>
        <p:spPr>
          <a:xfrm>
            <a:off x="6724917" y="4923593"/>
            <a:ext cx="268837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cs typeface="Times New Roman" panose="02020603050405020304" pitchFamily="18" charset="0"/>
              </a:rPr>
              <a:t> + converte; double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C7EF598-E1AC-46A1-AC85-7945E6EA0822}"/>
              </a:ext>
            </a:extLst>
          </p:cNvPr>
          <p:cNvSpPr/>
          <p:nvPr/>
        </p:nvSpPr>
        <p:spPr>
          <a:xfrm>
            <a:off x="6724917" y="5303457"/>
            <a:ext cx="268837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Converter(valor):double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8A838A-68E9-477B-B027-A2E916DB2BA9}"/>
              </a:ext>
            </a:extLst>
          </p:cNvPr>
          <p:cNvSpPr/>
          <p:nvPr/>
        </p:nvSpPr>
        <p:spPr>
          <a:xfrm>
            <a:off x="3147001" y="4558485"/>
            <a:ext cx="268837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ExemploConversor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FB4A010-C251-415E-A10A-5594B32EE92F}"/>
              </a:ext>
            </a:extLst>
          </p:cNvPr>
          <p:cNvSpPr/>
          <p:nvPr/>
        </p:nvSpPr>
        <p:spPr>
          <a:xfrm>
            <a:off x="3147001" y="4897441"/>
            <a:ext cx="2688372" cy="148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cm; </a:t>
            </a:r>
            <a:r>
              <a:rPr lang="pt-BR" sz="1100" dirty="0">
                <a:cs typeface="Times New Roman" panose="02020603050405020304" pitchFamily="18" charset="0"/>
              </a:rPr>
              <a:t>ConversorMetroParaCentimetro();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milha; </a:t>
            </a:r>
            <a:r>
              <a:rPr lang="pt-BR" sz="1100" dirty="0" err="1">
                <a:cs typeface="Times New Roman" panose="02020603050405020304" pitchFamily="18" charset="0"/>
              </a:rPr>
              <a:t>ConversorMetroParaMilha</a:t>
            </a:r>
            <a:r>
              <a:rPr lang="pt-BR" sz="1100" dirty="0">
                <a:cs typeface="Times New Roman" panose="02020603050405020304" pitchFamily="18" charset="0"/>
              </a:rPr>
              <a:t>();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pes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1100" dirty="0" err="1">
                <a:cs typeface="Times New Roman" panose="02020603050405020304" pitchFamily="18" charset="0"/>
              </a:rPr>
              <a:t>ConversorMetroParaPes</a:t>
            </a:r>
            <a:r>
              <a:rPr lang="pt-BR" sz="1100" dirty="0">
                <a:cs typeface="Times New Roman" panose="02020603050405020304" pitchFamily="18" charset="0"/>
              </a:rPr>
              <a:t>();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km; </a:t>
            </a:r>
            <a:r>
              <a:rPr lang="pt-BR" sz="1100" dirty="0" err="1">
                <a:cs typeface="Times New Roman" panose="02020603050405020304" pitchFamily="18" charset="0"/>
              </a:rPr>
              <a:t>ConversorMetroParaQuilometro</a:t>
            </a:r>
            <a:r>
              <a:rPr lang="pt-BR" sz="1100" dirty="0">
                <a:cs typeface="Times New Roman" panose="02020603050405020304" pitchFamily="18" charset="0"/>
              </a:rPr>
              <a:t>();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1100" dirty="0" err="1">
                <a:ea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pt-BR" sz="1100" dirty="0">
                <a:ea typeface="Calibri" panose="020F0502020204030204" pitchFamily="34" charset="0"/>
                <a:cs typeface="Times New Roman" panose="02020603050405020304" pitchFamily="18" charset="0"/>
              </a:rPr>
              <a:t>; Scanner();</a:t>
            </a:r>
            <a:endParaRPr lang="pt-BR" sz="1100" dirty="0">
              <a:cs typeface="Times New Roman" panose="02020603050405020304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270E3D-2CAF-4406-82E6-498953F5652F}"/>
              </a:ext>
            </a:extLst>
          </p:cNvPr>
          <p:cNvSpPr/>
          <p:nvPr/>
        </p:nvSpPr>
        <p:spPr>
          <a:xfrm>
            <a:off x="3147001" y="6373628"/>
            <a:ext cx="2688372" cy="371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Converter(valor):double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EF3AA53-29A2-4890-A7B7-938E157FC8CA}"/>
              </a:ext>
            </a:extLst>
          </p:cNvPr>
          <p:cNvCxnSpPr>
            <a:stCxn id="19" idx="0"/>
            <a:endCxn id="12" idx="2"/>
          </p:cNvCxnSpPr>
          <p:nvPr/>
        </p:nvCxnSpPr>
        <p:spPr>
          <a:xfrm flipH="1" flipV="1">
            <a:off x="2026828" y="3677009"/>
            <a:ext cx="2464359" cy="88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796F908-1363-46B1-833F-FCEACCC1747E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3212691" y="1565016"/>
            <a:ext cx="1278496" cy="299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4683FFC-09C9-4E65-BE12-AFA10E323DA3}"/>
              </a:ext>
            </a:extLst>
          </p:cNvPr>
          <p:cNvCxnSpPr>
            <a:stCxn id="19" idx="0"/>
            <a:endCxn id="9" idx="2"/>
          </p:cNvCxnSpPr>
          <p:nvPr/>
        </p:nvCxnSpPr>
        <p:spPr>
          <a:xfrm flipV="1">
            <a:off x="4491187" y="1568826"/>
            <a:ext cx="3577916" cy="298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00D30D3-C4B7-404C-81D5-F4EE7D92F694}"/>
              </a:ext>
            </a:extLst>
          </p:cNvPr>
          <p:cNvCxnSpPr>
            <a:stCxn id="19" idx="0"/>
            <a:endCxn id="15" idx="2"/>
          </p:cNvCxnSpPr>
          <p:nvPr/>
        </p:nvCxnSpPr>
        <p:spPr>
          <a:xfrm flipV="1">
            <a:off x="4491187" y="3620273"/>
            <a:ext cx="5946989" cy="93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A1AB311-9834-4D89-9A60-EC3E4E772B96}"/>
              </a:ext>
            </a:extLst>
          </p:cNvPr>
          <p:cNvCxnSpPr>
            <a:stCxn id="16" idx="0"/>
            <a:endCxn id="12" idx="2"/>
          </p:cNvCxnSpPr>
          <p:nvPr/>
        </p:nvCxnSpPr>
        <p:spPr>
          <a:xfrm flipH="1" flipV="1">
            <a:off x="2026828" y="3677009"/>
            <a:ext cx="6042275" cy="87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A64B145-680A-4932-BF39-4B3A3531C7D1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H="1" flipV="1">
            <a:off x="3212691" y="1565016"/>
            <a:ext cx="4856412" cy="299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55826BC-F28E-4C5A-A145-834E000ED40F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flipV="1">
            <a:off x="8069103" y="1568826"/>
            <a:ext cx="0" cy="298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6DBC6196-761C-4312-8273-7AB4CA9D9633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8069103" y="3620273"/>
            <a:ext cx="2369073" cy="93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C82EF4E-A59F-4BED-903E-8CCA80D62B32}"/>
              </a:ext>
            </a:extLst>
          </p:cNvPr>
          <p:cNvSpPr txBox="1"/>
          <p:nvPr/>
        </p:nvSpPr>
        <p:spPr>
          <a:xfrm>
            <a:off x="440383" y="57926"/>
            <a:ext cx="328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Nome: Calculadora 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Facade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9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ui-monospace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</dc:creator>
  <cp:lastModifiedBy>WILLIAM MASSAO MARUBAYASHI SAITO</cp:lastModifiedBy>
  <cp:revision>4</cp:revision>
  <dcterms:created xsi:type="dcterms:W3CDTF">2021-10-02T00:56:37Z</dcterms:created>
  <dcterms:modified xsi:type="dcterms:W3CDTF">2021-10-02T01:45:45Z</dcterms:modified>
</cp:coreProperties>
</file>