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A6317-5EB7-4627-FB74-14A330295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F83A6C-883A-A8F2-C234-E9B20E989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5878E-784A-CACF-3457-C8A20CE3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B7807F-E1C2-25F9-5C79-CEF9FF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5ADC16-F7A9-E847-A849-469B4B10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771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AF825-BF26-8A7D-4113-9D1FD3EC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872C62-C796-1E97-63E3-2D113A1B4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0AED2-A4B2-67BA-6989-E9D55155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6B3C4A-6872-8289-D72C-C9AB6AAF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5D12E-B1FF-8799-6E19-97E1C329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94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E3737F-739F-A250-69FF-BC5BEB7C4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8A12EE-BB66-5127-CE06-1F4BACAEF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B9985-9606-52C4-A81D-E51D8C4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745D8-D75C-99F2-9F57-D0A6F4D3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990DD-8254-1011-3E60-D655203A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361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FCBD5-0188-DEA9-C30A-8C8DD420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CDC7C-F9B0-2E6B-F4B1-8B060BEF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75622-119C-CB53-602A-E72863C0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F8B43-58E3-FC61-E545-D970C21B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F1352B-9A2E-013E-929F-4A2EDC7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679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58287-867C-69E9-4AB2-092F419E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38BFF9-873B-15EC-A240-7AFCB1DB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82C59-04EA-BEA4-5C57-CC35877A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C7BD8-6A96-BA46-6226-881DB0D7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6BEB4-CF39-2F77-CE78-A0263196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854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7838B-254E-86ED-E085-4817C18D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F68E5-1704-7017-EE31-985E64521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029089-10D5-9377-B4BA-C4CD4A987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1B0436-7A5E-B3FD-6413-A0233606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62A342-51D9-F5D2-8891-5E2DC2D1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283E-313D-3CE8-3CD7-8850A0F5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7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7E3E1-9AD7-219D-20BD-4C040571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CBC85-B123-493C-100E-89D3FF9E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87F3D6-93FD-3AEE-6970-ECF55DEE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5E2B0D-6B6E-61B2-69E8-AD19EF028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71F9E8-8EC0-88F2-AF41-71DF48AA3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3C74E2-B700-D207-DE21-2CF4301F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8E2685-418D-5076-91CA-E73756EA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48902E-35A3-639E-F1F2-1380FCE4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201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21EA9-BB05-F22F-C190-29213C78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7C44B2-DB0E-7190-515D-D4AC18B1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9EEE70-E2AF-40C3-5800-A6D44189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0638DB-C5DC-D6F8-B858-445568D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680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483835-94A2-82B1-FACC-8D0D2821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7330C5-31B4-0BD4-A1FE-B8AB6739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B7FDFE-257D-8966-B602-FCF9EBD3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827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CC5A7-59BA-5572-0F62-8A23ACC4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0ED73A-937D-1D6D-7900-1AC26134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00C3AF-DEBF-DEA4-A22C-2A27F974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15B81D-960A-72D8-E5E3-4B549E8E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D687C2-D336-8146-EAC9-9863CF2C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6C5DC4-57B0-79A6-D658-8AB47133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5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E8DE4-02BC-91EB-3F29-B8949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035B5F-6FA1-D82B-8E18-CAB4A6F72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73941-E662-DE97-739B-CDADDF49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CB4D4D-0B1F-2480-44F9-689042F7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4673E-3E73-414E-0139-B5AF5EF6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A44D9A-11DD-0622-5759-9E71DDF6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244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C9C83A-95D4-B601-8FAB-D317CF31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E6670-9F9F-E7A5-F4FA-694DFCA5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C4D6A-9E99-1E14-EF87-CAEEAFC58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053A6-6FB3-5142-E818-6924148B3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35C29-E5D7-3854-5472-82300D1B1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507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Burnup Chart">
            <a:extLst>
              <a:ext uri="{FF2B5EF4-FFF2-40B4-BE49-F238E27FC236}">
                <a16:creationId xmlns:a16="http://schemas.microsoft.com/office/drawing/2014/main" id="{2C0E2BD9-6746-68FC-6350-DF40BB79E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E2A4672-C0C5-BBFB-0308-FAB48849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17" y="1774402"/>
            <a:ext cx="5466588" cy="32611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FF8FF4B-BEFB-3EDB-325F-B7F091C7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30" y="1774402"/>
            <a:ext cx="5243170" cy="37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40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mayea</dc:creator>
  <cp:lastModifiedBy>roberto mayea</cp:lastModifiedBy>
  <cp:revision>3</cp:revision>
  <dcterms:created xsi:type="dcterms:W3CDTF">2024-10-20T00:53:42Z</dcterms:created>
  <dcterms:modified xsi:type="dcterms:W3CDTF">2024-12-15T21:57:15Z</dcterms:modified>
</cp:coreProperties>
</file>