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48F43-8D38-7A8D-8B46-2A856D55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C6E96-2E5B-625E-E76F-7AEAA3BE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EBE01-0CA0-80F3-AA35-6FF9BAD8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B5385-90DF-F5AB-E50F-6B95BCE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D2C87-5433-D891-9CE6-793EB81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37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F1D9-77A4-18F4-6AFB-890B96EC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A077A-9291-FF12-C3E8-F4346BC3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5E11E-F0DB-C794-CCDF-824D753C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C405D-B2CF-EB73-906E-8419AD1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EEC18-4E61-4AA2-FCFC-3D5084A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06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8B7B3-54AA-3C81-B620-654103CD8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9B5DF-864A-6AC7-C54A-6C3A786E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0AA98-B662-E223-8088-94F80CA2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D6C3B-0616-85D4-1FF1-EA63299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2C915-F5E5-63A0-9860-C10E12DD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05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EE7B2-058A-157A-0E8B-9522AA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DC67E-6955-B80C-424A-26F86F0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82A1A-288B-6EB4-FFE0-CCE7219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F7AC8-B417-8B49-E2D1-A3C27EA1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3D7A-36B6-134B-347F-25ED2ED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7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1CF33-FA31-0B1E-2AE3-FFF6F7B1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5AC0-8A76-CC0D-09B9-5D8BBE64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61C6C-2976-352B-27F3-37F98646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0108A-6427-7328-315D-148E866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3CFE-6992-E0E7-A149-AE6CE27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7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79C9-07B4-1ECF-3844-F10766F4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8D3F7-079F-FE34-597A-53008C1A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0A823-D6F1-763C-3976-42DEC10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04E51-E7D4-DAC7-5937-574DD41A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4CC6E-4428-3059-4115-B4EDE21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FCE3C-F845-BB84-9F61-DD24E59B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4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36A01-235D-7A48-67CE-5400407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B7E79-6BD9-BEC9-14C1-7BEE4B1D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A36AF-7298-084F-707F-76BD7989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6026C9-613C-56BA-8CDF-27046FF3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37F5D6-7C55-B8B8-8809-2AEB422D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5B50BF-BBC5-4A15-D418-F18BDC6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2BCCF4-EAFF-6B40-3BD6-A6D8BD59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DE64E4-532C-68DF-91DC-E57453E1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6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0CE7-1D10-2176-0589-174F1F8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9BB11F-EC75-BD7E-9D93-53B4ADF5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E56D62-E4B4-04E8-19A3-2889D072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79654-DF77-FA92-95FC-8E8D7A24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2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F1F36-9820-CD9C-3723-F87AE522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F34C65-1EEE-9854-4442-137EA84E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4A16E-B235-C91F-2DC3-7BFEFE0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1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60A01-8246-8D7D-FD07-7194FCC8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8AB49-B345-33A7-6E6A-ECA7BD92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6B648C-FAE0-9B93-3B05-72BFB21D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4B89D-98E4-CBF8-1FDE-B0B28D7E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06CDD-AF59-A1B4-5DE5-2ECC51CE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84BE22-EB0B-7992-1DA1-F526BCE9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05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5559-321E-CE50-49BF-7771B7AB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488A6-5373-D1BF-F2A2-CBFA07632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E9A13-82AB-DAE3-E93A-C8C8C37B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BD3FE-DFF4-3D22-485F-C65284D9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6A7BB-4EF6-CF17-7667-48AEA3F8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C70D1-0B02-95F1-72D2-10621D5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17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A6C1D5-7FA2-4455-BF2B-686DC73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592B4-D84D-41BF-8636-5EF494EA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9722D-0966-87FA-9878-8AEE0923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C248E-D375-679B-3EEF-E13482627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9B9F4-60D0-76B1-B1E6-A81B1B69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2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C9DC54-A379-DF03-64A3-9ED94B24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58" y="418839"/>
            <a:ext cx="754134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748858-616D-B340-AFC6-56CBD879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838"/>
            <a:ext cx="4473677" cy="5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1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1</cp:revision>
  <dcterms:created xsi:type="dcterms:W3CDTF">2024-10-19T22:46:17Z</dcterms:created>
  <dcterms:modified xsi:type="dcterms:W3CDTF">2024-10-19T23:36:15Z</dcterms:modified>
</cp:coreProperties>
</file>