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7" roundtripDataSignature="AMtx7mi37aEj7NAc4AMPjwiYNzlwvoI+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V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cap="flat" cmpd="sng" w="381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4"/>
          <p:cNvSpPr/>
          <p:nvPr/>
        </p:nvSpPr>
        <p:spPr>
          <a:xfrm>
            <a:off x="142875" y="549275"/>
            <a:ext cx="35718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VE" sz="14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La Oficina de Proyectos de Informática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"/>
          <p:cNvSpPr/>
          <p:nvPr/>
        </p:nvSpPr>
        <p:spPr>
          <a:xfrm>
            <a:off x="6572250" y="581025"/>
            <a:ext cx="24288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VE" sz="1200" u="none" cap="none" strike="noStrike">
                <a:solidFill>
                  <a:srgbClr val="365F91"/>
                </a:solidFill>
                <a:latin typeface="Arial"/>
                <a:ea typeface="Arial"/>
                <a:cs typeface="Arial"/>
                <a:sym typeface="Arial"/>
              </a:rPr>
              <a:t>www.pmoinformatica.com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cap="flat" cmpd="sng" w="381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5"/>
          <p:cNvSpPr/>
          <p:nvPr/>
        </p:nvSpPr>
        <p:spPr>
          <a:xfrm>
            <a:off x="142875" y="549275"/>
            <a:ext cx="35718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VE" sz="14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La Oficina de Proyectos de Informática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/>
          <p:nvPr/>
        </p:nvSpPr>
        <p:spPr>
          <a:xfrm>
            <a:off x="6572250" y="581025"/>
            <a:ext cx="24288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VE" sz="1200" u="none" cap="none" strike="noStrike">
                <a:solidFill>
                  <a:srgbClr val="365F91"/>
                </a:solidFill>
                <a:latin typeface="Arial"/>
                <a:ea typeface="Arial"/>
                <a:cs typeface="Arial"/>
                <a:sym typeface="Arial"/>
              </a:rPr>
              <a:t>www.pmoinformatica.com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cap="flat" cmpd="sng" w="381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6"/>
          <p:cNvSpPr/>
          <p:nvPr/>
        </p:nvSpPr>
        <p:spPr>
          <a:xfrm>
            <a:off x="142875" y="549275"/>
            <a:ext cx="35718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VE" sz="14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La Oficina de Proyectos de Informática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6572250" y="581025"/>
            <a:ext cx="24288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VE" sz="1200" u="none" cap="none" strike="noStrike">
                <a:solidFill>
                  <a:srgbClr val="365F91"/>
                </a:solidFill>
                <a:latin typeface="Arial"/>
                <a:ea typeface="Arial"/>
                <a:cs typeface="Arial"/>
                <a:sym typeface="Arial"/>
              </a:rPr>
              <a:t>www.pmoinformatica.com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cap="flat" cmpd="sng" w="381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142875" y="549275"/>
            <a:ext cx="35718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VE" sz="14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La Oficina de Proyectos de Informática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/>
          <p:nvPr/>
        </p:nvSpPr>
        <p:spPr>
          <a:xfrm>
            <a:off x="6572250" y="581025"/>
            <a:ext cx="24288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VE" sz="1200" u="none" cap="none" strike="noStrike">
                <a:solidFill>
                  <a:srgbClr val="365F91"/>
                </a:solidFill>
                <a:latin typeface="Arial"/>
                <a:ea typeface="Arial"/>
                <a:cs typeface="Arial"/>
                <a:sym typeface="Arial"/>
              </a:rPr>
              <a:t>www.pmoinformatica.com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6" name="Google Shape;56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  <p:pic>
        <p:nvPicPr>
          <p:cNvPr id="101" name="Google Shape;10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25" y="1097050"/>
            <a:ext cx="8684575" cy="56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2013-07-13T16:52:20Z</dcterms:created>
  <dc:creator>admin</dc:creator>
</cp:coreProperties>
</file>