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naheim"/>
      <p:regular r:id="rId12"/>
      <p:bold r:id="rId13"/>
    </p:embeddedFont>
    <p:embeddedFont>
      <p:font typeface="Barlow Condensed ExtraBold"/>
      <p:bold r:id="rId14"/>
      <p:boldItalic r:id="rId15"/>
    </p:embeddedFont>
    <p:embeddedFont>
      <p:font typeface="Overpass Mon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naheim-bold.fntdata"/><Relationship Id="rId12" Type="http://schemas.openxmlformats.org/officeDocument/2006/relationships/font" Target="fonts/Anahei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BarlowCondensedExtraBold-boldItalic.fntdata"/><Relationship Id="rId14" Type="http://schemas.openxmlformats.org/officeDocument/2006/relationships/font" Target="fonts/BarlowCondensedExtraBold-bold.fntdata"/><Relationship Id="rId17" Type="http://schemas.openxmlformats.org/officeDocument/2006/relationships/font" Target="fonts/OverpassMono-bold.fntdata"/><Relationship Id="rId16" Type="http://schemas.openxmlformats.org/officeDocument/2006/relationships/font" Target="fonts/Overpass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0c825d2b4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0c825d2b4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c825d2b4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0c825d2b4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c825d2b4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c825d2b4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c825d2b4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0c825d2b4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c825d2b4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c825d2b4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907610" y="256000"/>
            <a:ext cx="4236378" cy="1275904"/>
            <a:chOff x="4049654" y="323050"/>
            <a:chExt cx="5094250" cy="1534276"/>
          </a:xfrm>
        </p:grpSpPr>
        <p:sp>
          <p:nvSpPr>
            <p:cNvPr id="10" name="Google Shape;10;p2"/>
            <p:cNvSpPr/>
            <p:nvPr/>
          </p:nvSpPr>
          <p:spPr>
            <a:xfrm flipH="1">
              <a:off x="6715125" y="1500475"/>
              <a:ext cx="2071751" cy="356851"/>
            </a:xfrm>
            <a:custGeom>
              <a:rect b="b" l="l" r="r" t="t"/>
              <a:pathLst>
                <a:path extrusionOk="0" h="2775" w="430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 flipH="1">
              <a:off x="8039752" y="910981"/>
              <a:ext cx="1104138" cy="356858"/>
            </a:xfrm>
            <a:custGeom>
              <a:rect b="b" l="l" r="r" t="t"/>
              <a:pathLst>
                <a:path extrusionOk="0" h="2775" w="8586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6330166" y="910975"/>
              <a:ext cx="1513761" cy="356872"/>
            </a:xfrm>
            <a:custGeom>
              <a:rect b="b" l="l" r="r" t="t"/>
              <a:pathLst>
                <a:path extrusionOk="0" h="2775" w="18396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6896105" y="323050"/>
              <a:ext cx="2247799" cy="355301"/>
            </a:xfrm>
            <a:custGeom>
              <a:rect b="b" l="l" r="r" t="t"/>
              <a:pathLst>
                <a:path extrusionOk="0" h="2763" w="12348">
                  <a:moveTo>
                    <a:pt x="1" y="0"/>
                  </a:moveTo>
                  <a:lnTo>
                    <a:pt x="1" y="2762"/>
                  </a:lnTo>
                  <a:lnTo>
                    <a:pt x="12348" y="2762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FFFFF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flipH="1">
              <a:off x="4620591" y="910975"/>
              <a:ext cx="1513761" cy="356872"/>
            </a:xfrm>
            <a:custGeom>
              <a:rect b="b" l="l" r="r" t="t"/>
              <a:pathLst>
                <a:path extrusionOk="0" h="2775" w="18396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4049654" y="323050"/>
              <a:ext cx="2665470" cy="355301"/>
            </a:xfrm>
            <a:custGeom>
              <a:rect b="b" l="l" r="r" t="t"/>
              <a:pathLst>
                <a:path extrusionOk="0" h="2763" w="12348">
                  <a:moveTo>
                    <a:pt x="1" y="0"/>
                  </a:moveTo>
                  <a:lnTo>
                    <a:pt x="1" y="2762"/>
                  </a:lnTo>
                  <a:lnTo>
                    <a:pt x="12348" y="2762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FFFFF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4346512" y="1500475"/>
              <a:ext cx="2071751" cy="356851"/>
            </a:xfrm>
            <a:custGeom>
              <a:rect b="b" l="l" r="r" t="t"/>
              <a:pathLst>
                <a:path extrusionOk="0" h="2775" w="430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10800000">
            <a:off x="10" y="3581007"/>
            <a:ext cx="4236378" cy="1275904"/>
            <a:chOff x="4049654" y="323050"/>
            <a:chExt cx="5094250" cy="1534276"/>
          </a:xfrm>
        </p:grpSpPr>
        <p:sp>
          <p:nvSpPr>
            <p:cNvPr id="18" name="Google Shape;18;p2"/>
            <p:cNvSpPr/>
            <p:nvPr/>
          </p:nvSpPr>
          <p:spPr>
            <a:xfrm flipH="1">
              <a:off x="6715125" y="1500475"/>
              <a:ext cx="2071751" cy="356851"/>
            </a:xfrm>
            <a:custGeom>
              <a:rect b="b" l="l" r="r" t="t"/>
              <a:pathLst>
                <a:path extrusionOk="0" h="2775" w="430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8039752" y="910981"/>
              <a:ext cx="1104138" cy="356858"/>
            </a:xfrm>
            <a:custGeom>
              <a:rect b="b" l="l" r="r" t="t"/>
              <a:pathLst>
                <a:path extrusionOk="0" h="2775" w="8586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flipH="1">
              <a:off x="6330166" y="910975"/>
              <a:ext cx="1513761" cy="356872"/>
            </a:xfrm>
            <a:custGeom>
              <a:rect b="b" l="l" r="r" t="t"/>
              <a:pathLst>
                <a:path extrusionOk="0" h="2775" w="18396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flipH="1">
              <a:off x="6896105" y="323050"/>
              <a:ext cx="2247799" cy="355301"/>
            </a:xfrm>
            <a:custGeom>
              <a:rect b="b" l="l" r="r" t="t"/>
              <a:pathLst>
                <a:path extrusionOk="0" h="2763" w="12348">
                  <a:moveTo>
                    <a:pt x="1" y="0"/>
                  </a:moveTo>
                  <a:lnTo>
                    <a:pt x="1" y="2762"/>
                  </a:lnTo>
                  <a:lnTo>
                    <a:pt x="12348" y="2762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FFFFF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 flipH="1">
              <a:off x="4620591" y="910975"/>
              <a:ext cx="1513761" cy="356872"/>
            </a:xfrm>
            <a:custGeom>
              <a:rect b="b" l="l" r="r" t="t"/>
              <a:pathLst>
                <a:path extrusionOk="0" h="2775" w="18396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 flipH="1">
              <a:off x="4049654" y="323050"/>
              <a:ext cx="2665470" cy="355301"/>
            </a:xfrm>
            <a:custGeom>
              <a:rect b="b" l="l" r="r" t="t"/>
              <a:pathLst>
                <a:path extrusionOk="0" h="2763" w="12348">
                  <a:moveTo>
                    <a:pt x="1" y="0"/>
                  </a:moveTo>
                  <a:lnTo>
                    <a:pt x="1" y="2762"/>
                  </a:lnTo>
                  <a:lnTo>
                    <a:pt x="12348" y="2762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FFFFF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 flipH="1">
              <a:off x="4346512" y="1500475"/>
              <a:ext cx="2071751" cy="356851"/>
            </a:xfrm>
            <a:custGeom>
              <a:rect b="b" l="l" r="r" t="t"/>
              <a:pathLst>
                <a:path extrusionOk="0" h="2775" w="430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2"/>
          <p:cNvSpPr/>
          <p:nvPr/>
        </p:nvSpPr>
        <p:spPr>
          <a:xfrm flipH="1">
            <a:off x="7189050" y="4268800"/>
            <a:ext cx="1954825" cy="517822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"/>
          <p:cNvSpPr/>
          <p:nvPr/>
        </p:nvSpPr>
        <p:spPr>
          <a:xfrm flipH="1">
            <a:off x="7603701" y="4786625"/>
            <a:ext cx="1540299" cy="356874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0" y="517825"/>
            <a:ext cx="1540299" cy="356874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125" y="0"/>
            <a:ext cx="1954825" cy="517822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"/>
          <p:cNvSpPr txBox="1"/>
          <p:nvPr>
            <p:ph type="ctrTitle"/>
          </p:nvPr>
        </p:nvSpPr>
        <p:spPr>
          <a:xfrm>
            <a:off x="1621175" y="1809538"/>
            <a:ext cx="5901600" cy="14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0" name="Google Shape;30;p2"/>
          <p:cNvSpPr txBox="1"/>
          <p:nvPr>
            <p:ph idx="1" type="subTitle"/>
          </p:nvPr>
        </p:nvSpPr>
        <p:spPr>
          <a:xfrm>
            <a:off x="1621227" y="3503925"/>
            <a:ext cx="59016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1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1"/>
          <p:cNvSpPr/>
          <p:nvPr/>
        </p:nvSpPr>
        <p:spPr>
          <a:xfrm rot="10800000">
            <a:off x="2" y="2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1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1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1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1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1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1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1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1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1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24" name="Google Shape;124;p11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720000" y="343200"/>
            <a:ext cx="7704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" name="Google Shape;53;p4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57" name="Google Shape;57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60" name="Google Shape;60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2" name="Google Shape;62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4" name="Google Shape;64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67" name="Google Shape;67;p7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7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8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8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8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8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8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8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8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8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8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8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8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8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8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8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8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8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9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101" name="Google Shape;101;p9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9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0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0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0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0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0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0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i="0" sz="2800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naheim"/>
              <a:buChar char="●"/>
              <a:defRPr b="0" i="0" sz="18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/>
          <p:nvPr>
            <p:ph type="ctrTitle"/>
          </p:nvPr>
        </p:nvSpPr>
        <p:spPr>
          <a:xfrm>
            <a:off x="1208250" y="2004700"/>
            <a:ext cx="7149600" cy="1403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100"/>
              <a:t>Proyecto Diagnostico Sercotec</a:t>
            </a:r>
            <a:endParaRPr sz="6100"/>
          </a:p>
        </p:txBody>
      </p:sp>
      <p:sp>
        <p:nvSpPr>
          <p:cNvPr id="131" name="Google Shape;131;p13"/>
          <p:cNvSpPr txBox="1"/>
          <p:nvPr>
            <p:ph idx="1" type="subTitle"/>
          </p:nvPr>
        </p:nvSpPr>
        <p:spPr>
          <a:xfrm>
            <a:off x="-829323" y="3461100"/>
            <a:ext cx="5901600" cy="42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Integrantes: Oscar Espinoza</a:t>
            </a:r>
            <a:endParaRPr/>
          </a:p>
        </p:txBody>
      </p:sp>
      <p:sp>
        <p:nvSpPr>
          <p:cNvPr id="132" name="Google Shape;132;p13"/>
          <p:cNvSpPr txBox="1"/>
          <p:nvPr>
            <p:ph idx="1" type="subTitle"/>
          </p:nvPr>
        </p:nvSpPr>
        <p:spPr>
          <a:xfrm>
            <a:off x="-169273" y="3696825"/>
            <a:ext cx="5901600" cy="42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William Menares</a:t>
            </a:r>
            <a:endParaRPr/>
          </a:p>
        </p:txBody>
      </p:sp>
      <p:sp>
        <p:nvSpPr>
          <p:cNvPr id="133" name="Google Shape;133;p13"/>
          <p:cNvSpPr txBox="1"/>
          <p:nvPr>
            <p:ph idx="1" type="subTitle"/>
          </p:nvPr>
        </p:nvSpPr>
        <p:spPr>
          <a:xfrm>
            <a:off x="-291173" y="3942500"/>
            <a:ext cx="5901600" cy="42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Roberto Mayea</a:t>
            </a:r>
            <a:endParaRPr/>
          </a:p>
        </p:txBody>
      </p:sp>
      <p:sp>
        <p:nvSpPr>
          <p:cNvPr id="134" name="Google Shape;134;p13"/>
          <p:cNvSpPr txBox="1"/>
          <p:nvPr>
            <p:ph idx="1" type="subTitle"/>
          </p:nvPr>
        </p:nvSpPr>
        <p:spPr>
          <a:xfrm>
            <a:off x="3972602" y="3461100"/>
            <a:ext cx="5901600" cy="42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Profesor: Carlos Eduardo Correa Sanhueza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471050" y="513050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Contexto</a:t>
            </a:r>
            <a:endParaRPr/>
          </a:p>
        </p:txBody>
      </p:sp>
      <p:pic>
        <p:nvPicPr>
          <p:cNvPr id="140" name="Google Shape;140;p14"/>
          <p:cNvPicPr preferRelativeResize="0"/>
          <p:nvPr/>
        </p:nvPicPr>
        <p:blipFill rotWithShape="1">
          <a:blip r:embed="rId3">
            <a:alphaModFix/>
          </a:blip>
          <a:srcRect b="15110" l="0" r="0" t="0"/>
          <a:stretch/>
        </p:blipFill>
        <p:spPr>
          <a:xfrm>
            <a:off x="2868275" y="1650175"/>
            <a:ext cx="3353225" cy="28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¡Nuevos cambios!</a:t>
            </a:r>
            <a:endParaRPr/>
          </a:p>
        </p:txBody>
      </p:sp>
      <p:sp>
        <p:nvSpPr>
          <p:cNvPr id="146" name="Google Shape;146;p15"/>
          <p:cNvSpPr txBox="1"/>
          <p:nvPr>
            <p:ph idx="2" type="title"/>
          </p:nvPr>
        </p:nvSpPr>
        <p:spPr>
          <a:xfrm>
            <a:off x="1428075" y="1963825"/>
            <a:ext cx="2825700" cy="7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Nuevas Tareas</a:t>
            </a:r>
            <a:endParaRPr/>
          </a:p>
        </p:txBody>
      </p:sp>
      <p:sp>
        <p:nvSpPr>
          <p:cNvPr id="147" name="Google Shape;147;p15"/>
          <p:cNvSpPr txBox="1"/>
          <p:nvPr>
            <p:ph idx="4" type="title"/>
          </p:nvPr>
        </p:nvSpPr>
        <p:spPr>
          <a:xfrm>
            <a:off x="4890300" y="1963675"/>
            <a:ext cx="2660100" cy="7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Nuevas formas de trabajo</a:t>
            </a:r>
            <a:endParaRPr/>
          </a:p>
        </p:txBody>
      </p:sp>
      <p:sp>
        <p:nvSpPr>
          <p:cNvPr id="148" name="Google Shape;148;p15"/>
          <p:cNvSpPr txBox="1"/>
          <p:nvPr>
            <p:ph idx="2" type="title"/>
          </p:nvPr>
        </p:nvSpPr>
        <p:spPr>
          <a:xfrm>
            <a:off x="3061775" y="3357350"/>
            <a:ext cx="2717700" cy="770100"/>
          </a:xfrm>
          <a:prstGeom prst="rect">
            <a:avLst/>
          </a:prstGeom>
          <a:solidFill>
            <a:srgbClr val="A4C2F4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Planilla de costos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Metodología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775" y="1634125"/>
            <a:ext cx="2020725" cy="202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445825" y="220297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Evidencias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2575675" y="2455050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Muchas gracias por su atención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esson Infographics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