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Darker Grotesque Medium"/>
      <p:regular r:id="rId17"/>
      <p:bold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Darker Grotesque"/>
      <p:regular r:id="rId23"/>
      <p:bold r:id="rId24"/>
    </p:embeddedFont>
    <p:embeddedFont>
      <p:font typeface="PT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DarkerGrotesque-bold.fntdata"/><Relationship Id="rId23" Type="http://schemas.openxmlformats.org/officeDocument/2006/relationships/font" Target="fonts/DarkerGrotesque-regular.fntdata"/><Relationship Id="rId26" Type="http://schemas.openxmlformats.org/officeDocument/2006/relationships/font" Target="fonts/PTSans-bold.fntdata"/><Relationship Id="rId25" Type="http://schemas.openxmlformats.org/officeDocument/2006/relationships/font" Target="fonts/PTSans-regular.fntdata"/><Relationship Id="rId28" Type="http://schemas.openxmlformats.org/officeDocument/2006/relationships/font" Target="fonts/PTSans-boldItalic.fntdata"/><Relationship Id="rId27" Type="http://schemas.openxmlformats.org/officeDocument/2006/relationships/font" Target="fonts/PT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arkerGrotesqueMedium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font" Target="fonts/DarkerGrotesque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3" name="Google Shape;9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0024ab83e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30024ab83e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0024ab83e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0024ab83e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0024ab83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0024ab83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30024ab83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30024ab83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0024ab83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0024ab83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0024ab83e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0024ab83e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30024ab83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30024ab83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30024ab83e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30024ab83e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30024ab83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30024ab83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30024ab83e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30024ab83e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00" y="1701713"/>
            <a:ext cx="3890700" cy="16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00" y="3546625"/>
            <a:ext cx="389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4" name="Google Shape;14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 flipH="1" rot="10800000">
            <a:off x="4159196" y="4539098"/>
            <a:ext cx="825589" cy="93999"/>
            <a:chOff x="5718423" y="809024"/>
            <a:chExt cx="830071" cy="94500"/>
          </a:xfrm>
        </p:grpSpPr>
        <p:sp>
          <p:nvSpPr>
            <p:cNvPr id="19" name="Google Shape;19;p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" name="Google Shape;23;p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4" name="Google Shape;24;p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11"/>
          <p:cNvSpPr txBox="1"/>
          <p:nvPr>
            <p:ph idx="2" type="title"/>
          </p:nvPr>
        </p:nvSpPr>
        <p:spPr>
          <a:xfrm>
            <a:off x="2826788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7" name="Google Shape;187;p11"/>
          <p:cNvSpPr txBox="1"/>
          <p:nvPr>
            <p:ph idx="1" type="subTitle"/>
          </p:nvPr>
        </p:nvSpPr>
        <p:spPr>
          <a:xfrm>
            <a:off x="2727488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3" type="title"/>
          </p:nvPr>
        </p:nvSpPr>
        <p:spPr>
          <a:xfrm>
            <a:off x="6727200" y="164720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89" name="Google Shape;189;p11"/>
          <p:cNvSpPr txBox="1"/>
          <p:nvPr>
            <p:ph idx="4" type="subTitle"/>
          </p:nvPr>
        </p:nvSpPr>
        <p:spPr>
          <a:xfrm>
            <a:off x="6627900" y="191000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1"/>
          <p:cNvSpPr txBox="1"/>
          <p:nvPr>
            <p:ph idx="5" type="title"/>
          </p:nvPr>
        </p:nvSpPr>
        <p:spPr>
          <a:xfrm>
            <a:off x="2826788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1" name="Google Shape;191;p11"/>
          <p:cNvSpPr txBox="1"/>
          <p:nvPr>
            <p:ph idx="6" type="subTitle"/>
          </p:nvPr>
        </p:nvSpPr>
        <p:spPr>
          <a:xfrm>
            <a:off x="2727488" y="3380774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1"/>
          <p:cNvSpPr txBox="1"/>
          <p:nvPr>
            <p:ph idx="7" type="title"/>
          </p:nvPr>
        </p:nvSpPr>
        <p:spPr>
          <a:xfrm>
            <a:off x="6727200" y="3110323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11"/>
          <p:cNvSpPr txBox="1"/>
          <p:nvPr>
            <p:ph idx="8" type="subTitle"/>
          </p:nvPr>
        </p:nvSpPr>
        <p:spPr>
          <a:xfrm>
            <a:off x="6627900" y="3380773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11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96" name="Google Shape;196;p1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" name="Google Shape;199;p11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200" name="Google Shape;200;p1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2"/>
          <p:cNvSpPr txBox="1"/>
          <p:nvPr>
            <p:ph idx="1" type="subTitle"/>
          </p:nvPr>
        </p:nvSpPr>
        <p:spPr>
          <a:xfrm>
            <a:off x="51126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2"/>
          <p:cNvSpPr txBox="1"/>
          <p:nvPr>
            <p:ph type="title"/>
          </p:nvPr>
        </p:nvSpPr>
        <p:spPr>
          <a:xfrm>
            <a:off x="50118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" name="Google Shape;208;p1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1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10" name="Google Shape;210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p1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1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15" name="Google Shape;215;p1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19" name="Google Shape;219;p1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1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3"/>
          <p:cNvSpPr txBox="1"/>
          <p:nvPr>
            <p:ph idx="1" type="subTitle"/>
          </p:nvPr>
        </p:nvSpPr>
        <p:spPr>
          <a:xfrm>
            <a:off x="865100" y="2107125"/>
            <a:ext cx="3311400" cy="12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type="title"/>
          </p:nvPr>
        </p:nvSpPr>
        <p:spPr>
          <a:xfrm>
            <a:off x="764300" y="1359000"/>
            <a:ext cx="341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7" name="Google Shape;227;p13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13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29" name="Google Shape;229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2" name="Google Shape;232;p13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13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234" name="Google Shape;234;p1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7" name="Google Shape;237;p13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38" name="Google Shape;238;p1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5" name="Google Shape;245;p14"/>
          <p:cNvSpPr txBox="1"/>
          <p:nvPr>
            <p:ph idx="2" type="title"/>
          </p:nvPr>
        </p:nvSpPr>
        <p:spPr>
          <a:xfrm>
            <a:off x="1227350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4"/>
          <p:cNvSpPr txBox="1"/>
          <p:nvPr>
            <p:ph idx="1" type="subTitle"/>
          </p:nvPr>
        </p:nvSpPr>
        <p:spPr>
          <a:xfrm>
            <a:off x="937700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14"/>
          <p:cNvSpPr txBox="1"/>
          <p:nvPr>
            <p:ph idx="3" type="title"/>
          </p:nvPr>
        </p:nvSpPr>
        <p:spPr>
          <a:xfrm>
            <a:off x="3774099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14"/>
          <p:cNvSpPr txBox="1"/>
          <p:nvPr>
            <p:ph idx="4" type="subTitle"/>
          </p:nvPr>
        </p:nvSpPr>
        <p:spPr>
          <a:xfrm>
            <a:off x="3484421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5" type="title"/>
          </p:nvPr>
        </p:nvSpPr>
        <p:spPr>
          <a:xfrm>
            <a:off x="6320804" y="3431500"/>
            <a:ext cx="1596000" cy="178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14"/>
          <p:cNvSpPr txBox="1"/>
          <p:nvPr>
            <p:ph idx="6" type="subTitle"/>
          </p:nvPr>
        </p:nvSpPr>
        <p:spPr>
          <a:xfrm>
            <a:off x="6031149" y="3644100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14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53" name="Google Shape;253;p1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14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57" name="Google Shape;257;p1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BODY_1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4" name="Google Shape;264;p15"/>
          <p:cNvSpPr txBox="1"/>
          <p:nvPr>
            <p:ph idx="2" type="title"/>
          </p:nvPr>
        </p:nvSpPr>
        <p:spPr>
          <a:xfrm>
            <a:off x="1769790" y="2497359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5" name="Google Shape;265;p15"/>
          <p:cNvSpPr txBox="1"/>
          <p:nvPr>
            <p:ph idx="3" type="title"/>
          </p:nvPr>
        </p:nvSpPr>
        <p:spPr>
          <a:xfrm>
            <a:off x="5291263" y="2508350"/>
            <a:ext cx="20829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" name="Google Shape;266;p15"/>
          <p:cNvSpPr txBox="1"/>
          <p:nvPr>
            <p:ph idx="1" type="subTitle"/>
          </p:nvPr>
        </p:nvSpPr>
        <p:spPr>
          <a:xfrm>
            <a:off x="4948388" y="2875872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7" name="Google Shape;267;p15"/>
          <p:cNvSpPr txBox="1"/>
          <p:nvPr>
            <p:ph idx="4" type="subTitle"/>
          </p:nvPr>
        </p:nvSpPr>
        <p:spPr>
          <a:xfrm>
            <a:off x="1426888" y="2864888"/>
            <a:ext cx="2768700" cy="80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1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70" name="Google Shape;270;p1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3" name="Google Shape;273;p15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74" name="Google Shape;274;p1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720000" y="2150850"/>
            <a:ext cx="4053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" name="Google Shape;281;p16"/>
          <p:cNvSpPr txBox="1"/>
          <p:nvPr>
            <p:ph idx="2" type="title"/>
          </p:nvPr>
        </p:nvSpPr>
        <p:spPr>
          <a:xfrm>
            <a:off x="720000" y="1185425"/>
            <a:ext cx="1477500" cy="40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82" name="Google Shape;282;p16"/>
          <p:cNvSpPr txBox="1"/>
          <p:nvPr>
            <p:ph idx="1" type="subTitle"/>
          </p:nvPr>
        </p:nvSpPr>
        <p:spPr>
          <a:xfrm>
            <a:off x="720000" y="3441967"/>
            <a:ext cx="40539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1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4" name="Google Shape;284;p16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285" name="Google Shape;285;p1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8" name="Google Shape;288;p16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289" name="Google Shape;289;p1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7"/>
          <p:cNvSpPr txBox="1"/>
          <p:nvPr>
            <p:ph type="title"/>
          </p:nvPr>
        </p:nvSpPr>
        <p:spPr>
          <a:xfrm>
            <a:off x="47944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6" name="Google Shape;296;p17"/>
          <p:cNvSpPr txBox="1"/>
          <p:nvPr>
            <p:ph idx="2" type="title"/>
          </p:nvPr>
        </p:nvSpPr>
        <p:spPr>
          <a:xfrm>
            <a:off x="60775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97" name="Google Shape;297;p17"/>
          <p:cNvSpPr txBox="1"/>
          <p:nvPr>
            <p:ph idx="1" type="subTitle"/>
          </p:nvPr>
        </p:nvSpPr>
        <p:spPr>
          <a:xfrm>
            <a:off x="47194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1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7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00" name="Google Shape;300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17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4" name="Google Shape;304;p17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05" name="Google Shape;305;p1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17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09" name="Google Shape;309;p1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8"/>
          <p:cNvSpPr txBox="1"/>
          <p:nvPr>
            <p:ph type="title"/>
          </p:nvPr>
        </p:nvSpPr>
        <p:spPr>
          <a:xfrm>
            <a:off x="720000" y="996898"/>
            <a:ext cx="38520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18"/>
          <p:cNvSpPr txBox="1"/>
          <p:nvPr>
            <p:ph idx="1" type="subTitle"/>
          </p:nvPr>
        </p:nvSpPr>
        <p:spPr>
          <a:xfrm>
            <a:off x="720000" y="1755800"/>
            <a:ext cx="37053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17" name="Google Shape;317;p1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p18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19" name="Google Shape;319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2" name="Google Shape;322;p18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18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24" name="Google Shape;324;p1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8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28" name="Google Shape;328;p1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19"/>
          <p:cNvSpPr txBox="1"/>
          <p:nvPr>
            <p:ph type="title"/>
          </p:nvPr>
        </p:nvSpPr>
        <p:spPr>
          <a:xfrm>
            <a:off x="4965200" y="1893300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5" name="Google Shape;335;p19"/>
          <p:cNvSpPr txBox="1"/>
          <p:nvPr>
            <p:ph idx="2" type="title"/>
          </p:nvPr>
        </p:nvSpPr>
        <p:spPr>
          <a:xfrm>
            <a:off x="6248300" y="1101725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36" name="Google Shape;336;p19"/>
          <p:cNvSpPr txBox="1"/>
          <p:nvPr>
            <p:ph idx="1" type="subTitle"/>
          </p:nvPr>
        </p:nvSpPr>
        <p:spPr>
          <a:xfrm>
            <a:off x="4890200" y="3441975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1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9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39" name="Google Shape;339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1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3" name="Google Shape;343;p1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344" name="Google Shape;344;p1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7" name="Google Shape;347;p19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348" name="Google Shape;348;p1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0"/>
          <p:cNvSpPr txBox="1"/>
          <p:nvPr>
            <p:ph idx="1" type="subTitle"/>
          </p:nvPr>
        </p:nvSpPr>
        <p:spPr>
          <a:xfrm>
            <a:off x="6240302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5" name="Google Shape;355;p20"/>
          <p:cNvSpPr txBox="1"/>
          <p:nvPr>
            <p:ph idx="2" type="subTitle"/>
          </p:nvPr>
        </p:nvSpPr>
        <p:spPr>
          <a:xfrm>
            <a:off x="774689" y="3209425"/>
            <a:ext cx="2122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accent6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6" name="Google Shape;35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7" name="Google Shape;357;p20"/>
          <p:cNvSpPr txBox="1"/>
          <p:nvPr>
            <p:ph idx="3" type="title"/>
          </p:nvPr>
        </p:nvSpPr>
        <p:spPr>
          <a:xfrm>
            <a:off x="1020650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8" name="Google Shape;358;p20"/>
          <p:cNvSpPr txBox="1"/>
          <p:nvPr>
            <p:ph idx="4" type="title"/>
          </p:nvPr>
        </p:nvSpPr>
        <p:spPr>
          <a:xfrm>
            <a:off x="6470401" y="2906850"/>
            <a:ext cx="16620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9" name="Google Shape;359;p2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0" name="Google Shape;360;p2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61" name="Google Shape;361;p2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4" name="Google Shape;364;p20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365" name="Google Shape;365;p2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539400" y="1094350"/>
            <a:ext cx="8065200" cy="3491700"/>
          </a:xfrm>
          <a:prstGeom prst="roundRect">
            <a:avLst>
              <a:gd fmla="val 2775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" name="Google Shape;30;p3"/>
          <p:cNvGrpSpPr/>
          <p:nvPr/>
        </p:nvGrpSpPr>
        <p:grpSpPr>
          <a:xfrm>
            <a:off x="663300" y="1229325"/>
            <a:ext cx="1990200" cy="146100"/>
            <a:chOff x="663300" y="1229325"/>
            <a:chExt cx="1990200" cy="146100"/>
          </a:xfrm>
        </p:grpSpPr>
        <p:sp>
          <p:nvSpPr>
            <p:cNvPr id="31" name="Google Shape;31;p3"/>
            <p:cNvSpPr/>
            <p:nvPr/>
          </p:nvSpPr>
          <p:spPr>
            <a:xfrm>
              <a:off x="663300" y="1229325"/>
              <a:ext cx="1990200" cy="146100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3"/>
            <p:cNvGrpSpPr/>
            <p:nvPr/>
          </p:nvGrpSpPr>
          <p:grpSpPr>
            <a:xfrm flipH="1" rot="10800000">
              <a:off x="728650" y="1255371"/>
              <a:ext cx="429322" cy="93999"/>
              <a:chOff x="5795037" y="809024"/>
              <a:chExt cx="431653" cy="945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5795037" y="809024"/>
                <a:ext cx="94500" cy="94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5963614" y="809024"/>
                <a:ext cx="94500" cy="94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6132190" y="809024"/>
                <a:ext cx="94500" cy="94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>
                <a:outerShdw blurRad="57150" rotWithShape="0" algn="bl" dir="5400000" dist="19050">
                  <a:schemeClr val="dk1">
                    <a:alpha val="49803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" name="Google Shape;36;p3"/>
          <p:cNvSpPr txBox="1"/>
          <p:nvPr>
            <p:ph idx="1" type="body"/>
          </p:nvPr>
        </p:nvSpPr>
        <p:spPr>
          <a:xfrm>
            <a:off x="720000" y="1444275"/>
            <a:ext cx="77040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  <a:defRPr sz="115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5">
  <p:cSld name="CUSTOM_12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21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373" name="Google Shape;373;p2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7" name="Google Shape;377;p21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78" name="Google Shape;378;p2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2"/>
          <p:cNvSpPr txBox="1"/>
          <p:nvPr>
            <p:ph idx="2" type="title"/>
          </p:nvPr>
        </p:nvSpPr>
        <p:spPr>
          <a:xfrm>
            <a:off x="10305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6" name="Google Shape;386;p22"/>
          <p:cNvSpPr txBox="1"/>
          <p:nvPr>
            <p:ph idx="1" type="subTitle"/>
          </p:nvPr>
        </p:nvSpPr>
        <p:spPr>
          <a:xfrm>
            <a:off x="10305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22"/>
          <p:cNvSpPr txBox="1"/>
          <p:nvPr>
            <p:ph idx="3" type="title"/>
          </p:nvPr>
        </p:nvSpPr>
        <p:spPr>
          <a:xfrm>
            <a:off x="374022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8" name="Google Shape;388;p22"/>
          <p:cNvSpPr txBox="1"/>
          <p:nvPr>
            <p:ph idx="4" type="subTitle"/>
          </p:nvPr>
        </p:nvSpPr>
        <p:spPr>
          <a:xfrm>
            <a:off x="374022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2"/>
          <p:cNvSpPr txBox="1"/>
          <p:nvPr>
            <p:ph idx="5" type="title"/>
          </p:nvPr>
        </p:nvSpPr>
        <p:spPr>
          <a:xfrm>
            <a:off x="103057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0" name="Google Shape;390;p22"/>
          <p:cNvSpPr txBox="1"/>
          <p:nvPr>
            <p:ph idx="6" type="subTitle"/>
          </p:nvPr>
        </p:nvSpPr>
        <p:spPr>
          <a:xfrm>
            <a:off x="103057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2"/>
          <p:cNvSpPr txBox="1"/>
          <p:nvPr>
            <p:ph idx="7" type="title"/>
          </p:nvPr>
        </p:nvSpPr>
        <p:spPr>
          <a:xfrm>
            <a:off x="37402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2" name="Google Shape;392;p22"/>
          <p:cNvSpPr txBox="1"/>
          <p:nvPr>
            <p:ph idx="8" type="subTitle"/>
          </p:nvPr>
        </p:nvSpPr>
        <p:spPr>
          <a:xfrm>
            <a:off x="37402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2"/>
          <p:cNvSpPr txBox="1"/>
          <p:nvPr>
            <p:ph idx="9" type="title"/>
          </p:nvPr>
        </p:nvSpPr>
        <p:spPr>
          <a:xfrm>
            <a:off x="6449875" y="20170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4" name="Google Shape;394;p22"/>
          <p:cNvSpPr txBox="1"/>
          <p:nvPr>
            <p:ph idx="13" type="subTitle"/>
          </p:nvPr>
        </p:nvSpPr>
        <p:spPr>
          <a:xfrm>
            <a:off x="6449875" y="23386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2"/>
          <p:cNvSpPr txBox="1"/>
          <p:nvPr>
            <p:ph idx="14" type="title"/>
          </p:nvPr>
        </p:nvSpPr>
        <p:spPr>
          <a:xfrm>
            <a:off x="6458425" y="3457525"/>
            <a:ext cx="1631400" cy="192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22"/>
          <p:cNvSpPr txBox="1"/>
          <p:nvPr>
            <p:ph idx="15" type="subTitle"/>
          </p:nvPr>
        </p:nvSpPr>
        <p:spPr>
          <a:xfrm>
            <a:off x="6458425" y="3779106"/>
            <a:ext cx="1631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2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2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399" name="Google Shape;399;p2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22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03" name="Google Shape;403;p2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6">
  <p:cSld name="CUSTOM_12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0" name="Google Shape;410;p23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11" name="Google Shape;411;p2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4" name="Google Shape;41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15" name="Google Shape;415;p23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416" name="Google Shape;416;p2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4"/>
          <p:cNvSpPr txBox="1"/>
          <p:nvPr>
            <p:ph type="title"/>
          </p:nvPr>
        </p:nvSpPr>
        <p:spPr>
          <a:xfrm flipH="1">
            <a:off x="4901400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3" name="Google Shape;423;p24"/>
          <p:cNvSpPr txBox="1"/>
          <p:nvPr>
            <p:ph idx="2" type="title"/>
          </p:nvPr>
        </p:nvSpPr>
        <p:spPr>
          <a:xfrm flipH="1">
            <a:off x="4860800" y="1759500"/>
            <a:ext cx="8913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24" name="Google Shape;424;p24"/>
          <p:cNvSpPr txBox="1"/>
          <p:nvPr>
            <p:ph idx="1" type="subTitle"/>
          </p:nvPr>
        </p:nvSpPr>
        <p:spPr>
          <a:xfrm flipH="1">
            <a:off x="475140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24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24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27" name="Google Shape;427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0" name="Google Shape;430;p24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1" name="Google Shape;431;p24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432" name="Google Shape;432;p2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24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36" name="Google Shape;436;p2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2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3" name="Google Shape;443;p2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4" name="Google Shape;444;p2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45" name="Google Shape;445;p2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25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49" name="Google Shape;449;p2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7">
  <p:cSld name="CUSTOM_12_1_1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26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p26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57" name="Google Shape;457;p2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0" name="Google Shape;46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61" name="Google Shape;461;p26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462" name="Google Shape;462;p2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7"/>
          <p:cNvSpPr txBox="1"/>
          <p:nvPr>
            <p:ph hasCustomPrompt="1" type="title"/>
          </p:nvPr>
        </p:nvSpPr>
        <p:spPr>
          <a:xfrm>
            <a:off x="1770313" y="2099725"/>
            <a:ext cx="5813700" cy="9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9" name="Google Shape;469;p27"/>
          <p:cNvSpPr txBox="1"/>
          <p:nvPr>
            <p:ph idx="1" type="subTitle"/>
          </p:nvPr>
        </p:nvSpPr>
        <p:spPr>
          <a:xfrm>
            <a:off x="2375088" y="346807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70" name="Google Shape;470;p27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471" name="Google Shape;47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6" name="Google Shape;476;p27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77" name="Google Shape;477;p2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2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0" name="Google Shape;480;p2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481" name="Google Shape;481;p2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2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2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2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8"/>
          <p:cNvSpPr txBox="1"/>
          <p:nvPr>
            <p:ph type="title"/>
          </p:nvPr>
        </p:nvSpPr>
        <p:spPr>
          <a:xfrm>
            <a:off x="2512850" y="920750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88" name="Google Shape;488;p28"/>
          <p:cNvSpPr txBox="1"/>
          <p:nvPr>
            <p:ph idx="1" type="subTitle"/>
          </p:nvPr>
        </p:nvSpPr>
        <p:spPr>
          <a:xfrm>
            <a:off x="3044338" y="2032525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89" name="Google Shape;489;p28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0" name="Google Shape;490;p28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491" name="Google Shape;491;p2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28"/>
          <p:cNvSpPr txBox="1"/>
          <p:nvPr>
            <p:ph idx="2" type="title"/>
          </p:nvPr>
        </p:nvSpPr>
        <p:spPr>
          <a:xfrm>
            <a:off x="817475" y="3179375"/>
            <a:ext cx="5813700" cy="82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95" name="Google Shape;495;p28"/>
          <p:cNvSpPr txBox="1"/>
          <p:nvPr>
            <p:ph idx="3" type="subTitle"/>
          </p:nvPr>
        </p:nvSpPr>
        <p:spPr>
          <a:xfrm>
            <a:off x="1422238" y="4291150"/>
            <a:ext cx="4944600" cy="19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96" name="Google Shape;496;p28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497" name="Google Shape;497;p2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2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2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2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9"/>
          <p:cNvSpPr txBox="1"/>
          <p:nvPr>
            <p:ph type="title"/>
          </p:nvPr>
        </p:nvSpPr>
        <p:spPr>
          <a:xfrm>
            <a:off x="713200" y="1123375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4" name="Google Shape;504;p29"/>
          <p:cNvSpPr txBox="1"/>
          <p:nvPr>
            <p:ph idx="1" type="subTitle"/>
          </p:nvPr>
        </p:nvSpPr>
        <p:spPr>
          <a:xfrm>
            <a:off x="713200" y="1706776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5" name="Google Shape;505;p29"/>
          <p:cNvSpPr txBox="1"/>
          <p:nvPr>
            <p:ph idx="2" type="title"/>
          </p:nvPr>
        </p:nvSpPr>
        <p:spPr>
          <a:xfrm>
            <a:off x="713200" y="2255071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6" name="Google Shape;506;p29"/>
          <p:cNvSpPr txBox="1"/>
          <p:nvPr>
            <p:ph idx="3" type="subTitle"/>
          </p:nvPr>
        </p:nvSpPr>
        <p:spPr>
          <a:xfrm>
            <a:off x="713200" y="2855401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7" name="Google Shape;507;p29"/>
          <p:cNvSpPr txBox="1"/>
          <p:nvPr>
            <p:ph idx="4" type="title"/>
          </p:nvPr>
        </p:nvSpPr>
        <p:spPr>
          <a:xfrm>
            <a:off x="713200" y="3413999"/>
            <a:ext cx="3960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08" name="Google Shape;508;p29"/>
          <p:cNvSpPr txBox="1"/>
          <p:nvPr>
            <p:ph idx="5" type="subTitle"/>
          </p:nvPr>
        </p:nvSpPr>
        <p:spPr>
          <a:xfrm>
            <a:off x="713200" y="4022825"/>
            <a:ext cx="396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9" name="Google Shape;509;p2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0" name="Google Shape;510;p29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11" name="Google Shape;511;p2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4" name="Google Shape;514;p29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515" name="Google Shape;515;p2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2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3">
  <p:cSld name="CUSTOM_8_1_1_1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3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2" name="Google Shape;522;p3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23" name="Google Shape;523;p3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6" name="Google Shape;526;p30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27" name="Google Shape;527;p3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1" name="Google Shape;531;p30"/>
          <p:cNvSpPr txBox="1"/>
          <p:nvPr>
            <p:ph type="title"/>
          </p:nvPr>
        </p:nvSpPr>
        <p:spPr>
          <a:xfrm>
            <a:off x="139677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2" name="Google Shape;532;p30"/>
          <p:cNvSpPr txBox="1"/>
          <p:nvPr>
            <p:ph idx="1" type="subTitle"/>
          </p:nvPr>
        </p:nvSpPr>
        <p:spPr>
          <a:xfrm>
            <a:off x="139677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3" name="Google Shape;533;p30"/>
          <p:cNvSpPr txBox="1"/>
          <p:nvPr>
            <p:ph idx="2" type="title"/>
          </p:nvPr>
        </p:nvSpPr>
        <p:spPr>
          <a:xfrm>
            <a:off x="139677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4" name="Google Shape;534;p30"/>
          <p:cNvSpPr txBox="1"/>
          <p:nvPr>
            <p:ph idx="3" type="subTitle"/>
          </p:nvPr>
        </p:nvSpPr>
        <p:spPr>
          <a:xfrm>
            <a:off x="139677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5" name="Google Shape;535;p30"/>
          <p:cNvSpPr txBox="1"/>
          <p:nvPr>
            <p:ph idx="4" type="title"/>
          </p:nvPr>
        </p:nvSpPr>
        <p:spPr>
          <a:xfrm>
            <a:off x="5322925" y="13749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6" name="Google Shape;536;p30"/>
          <p:cNvSpPr txBox="1"/>
          <p:nvPr>
            <p:ph idx="5" type="subTitle"/>
          </p:nvPr>
        </p:nvSpPr>
        <p:spPr>
          <a:xfrm>
            <a:off x="5322925" y="19583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7" name="Google Shape;537;p30"/>
          <p:cNvSpPr txBox="1"/>
          <p:nvPr>
            <p:ph idx="6" type="title"/>
          </p:nvPr>
        </p:nvSpPr>
        <p:spPr>
          <a:xfrm>
            <a:off x="5322925" y="3425225"/>
            <a:ext cx="24243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8" name="Google Shape;538;p30"/>
          <p:cNvSpPr txBox="1"/>
          <p:nvPr>
            <p:ph idx="7" type="subTitle"/>
          </p:nvPr>
        </p:nvSpPr>
        <p:spPr>
          <a:xfrm>
            <a:off x="5322925" y="4008625"/>
            <a:ext cx="2424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2" type="title"/>
          </p:nvPr>
        </p:nvSpPr>
        <p:spPr>
          <a:xfrm>
            <a:off x="2159813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" name="Google Shape;42;p4"/>
          <p:cNvSpPr txBox="1"/>
          <p:nvPr>
            <p:ph idx="1" type="subTitle"/>
          </p:nvPr>
        </p:nvSpPr>
        <p:spPr>
          <a:xfrm>
            <a:off x="2159817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3" type="title"/>
          </p:nvPr>
        </p:nvSpPr>
        <p:spPr>
          <a:xfrm>
            <a:off x="5767658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" name="Google Shape;44;p4"/>
          <p:cNvSpPr txBox="1"/>
          <p:nvPr>
            <p:ph idx="4" type="subTitle"/>
          </p:nvPr>
        </p:nvSpPr>
        <p:spPr>
          <a:xfrm>
            <a:off x="5767661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5" type="title"/>
          </p:nvPr>
        </p:nvSpPr>
        <p:spPr>
          <a:xfrm>
            <a:off x="2159813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" name="Google Shape;46;p4"/>
          <p:cNvSpPr txBox="1"/>
          <p:nvPr>
            <p:ph idx="6" type="subTitle"/>
          </p:nvPr>
        </p:nvSpPr>
        <p:spPr>
          <a:xfrm>
            <a:off x="2159817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7" type="title"/>
          </p:nvPr>
        </p:nvSpPr>
        <p:spPr>
          <a:xfrm>
            <a:off x="2159813" y="1480217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" name="Google Shape;48;p4"/>
          <p:cNvSpPr txBox="1"/>
          <p:nvPr>
            <p:ph idx="8" type="subTitle"/>
          </p:nvPr>
        </p:nvSpPr>
        <p:spPr>
          <a:xfrm>
            <a:off x="2159812" y="1761942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9" type="title"/>
          </p:nvPr>
        </p:nvSpPr>
        <p:spPr>
          <a:xfrm>
            <a:off x="5767661" y="25179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" name="Google Shape;50;p4"/>
          <p:cNvSpPr txBox="1"/>
          <p:nvPr>
            <p:ph idx="13" type="subTitle"/>
          </p:nvPr>
        </p:nvSpPr>
        <p:spPr>
          <a:xfrm>
            <a:off x="5767662" y="2809398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4" type="title"/>
          </p:nvPr>
        </p:nvSpPr>
        <p:spPr>
          <a:xfrm>
            <a:off x="5767662" y="3555683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2" name="Google Shape;52;p4"/>
          <p:cNvSpPr txBox="1"/>
          <p:nvPr>
            <p:ph idx="15" type="subTitle"/>
          </p:nvPr>
        </p:nvSpPr>
        <p:spPr>
          <a:xfrm>
            <a:off x="5767662" y="3856854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6" type="title"/>
          </p:nvPr>
        </p:nvSpPr>
        <p:spPr>
          <a:xfrm>
            <a:off x="1070825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4" name="Google Shape;54;p4"/>
          <p:cNvSpPr txBox="1"/>
          <p:nvPr>
            <p:ph idx="17" type="title"/>
          </p:nvPr>
        </p:nvSpPr>
        <p:spPr>
          <a:xfrm>
            <a:off x="4679838" y="3555683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5" name="Google Shape;55;p4"/>
          <p:cNvSpPr txBox="1"/>
          <p:nvPr>
            <p:ph idx="18" type="title"/>
          </p:nvPr>
        </p:nvSpPr>
        <p:spPr>
          <a:xfrm>
            <a:off x="4679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" name="Google Shape;56;p4"/>
          <p:cNvSpPr txBox="1"/>
          <p:nvPr>
            <p:ph idx="19" type="title"/>
          </p:nvPr>
        </p:nvSpPr>
        <p:spPr>
          <a:xfrm>
            <a:off x="4679825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7" name="Google Shape;57;p4"/>
          <p:cNvSpPr txBox="1"/>
          <p:nvPr>
            <p:ph idx="20" type="title"/>
          </p:nvPr>
        </p:nvSpPr>
        <p:spPr>
          <a:xfrm>
            <a:off x="1070838" y="25179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8" name="Google Shape;58;p4"/>
          <p:cNvSpPr txBox="1"/>
          <p:nvPr>
            <p:ph idx="21" type="title"/>
          </p:nvPr>
        </p:nvSpPr>
        <p:spPr>
          <a:xfrm>
            <a:off x="1070838" y="1480217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9" name="Google Shape;59;p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4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1" name="Google Shape;61;p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" name="Google Shape;64;p4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5" name="Google Shape;65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69;p4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" name="Google Shape;70;p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4368900" y="1893300"/>
            <a:ext cx="40539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2" name="Google Shape;542;p31"/>
          <p:cNvSpPr txBox="1"/>
          <p:nvPr>
            <p:ph idx="2" type="title"/>
          </p:nvPr>
        </p:nvSpPr>
        <p:spPr>
          <a:xfrm>
            <a:off x="6945300" y="1101725"/>
            <a:ext cx="14775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43" name="Google Shape;543;p31"/>
          <p:cNvSpPr txBox="1"/>
          <p:nvPr>
            <p:ph idx="1" type="subTitle"/>
          </p:nvPr>
        </p:nvSpPr>
        <p:spPr>
          <a:xfrm>
            <a:off x="4368900" y="3441973"/>
            <a:ext cx="40539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3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31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46" name="Google Shape;546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9" name="Google Shape;549;p31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p31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51" name="Google Shape;551;p3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7" name="Google Shape;557;p3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58" name="Google Shape;558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1" name="Google Shape;561;p32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2" name="Google Shape;562;p32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563" name="Google Shape;563;p3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3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32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67" name="Google Shape;567;p3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1" name="Google Shape;571;p32"/>
          <p:cNvSpPr txBox="1"/>
          <p:nvPr>
            <p:ph type="title"/>
          </p:nvPr>
        </p:nvSpPr>
        <p:spPr>
          <a:xfrm>
            <a:off x="842475" y="1582438"/>
            <a:ext cx="34575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2" name="Google Shape;572;p32"/>
          <p:cNvSpPr txBox="1"/>
          <p:nvPr>
            <p:ph idx="2" type="title"/>
          </p:nvPr>
        </p:nvSpPr>
        <p:spPr>
          <a:xfrm>
            <a:off x="3429275" y="1731500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3" name="Google Shape;573;p32"/>
          <p:cNvSpPr txBox="1"/>
          <p:nvPr>
            <p:ph idx="1" type="subTitle"/>
          </p:nvPr>
        </p:nvSpPr>
        <p:spPr>
          <a:xfrm>
            <a:off x="842475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33"/>
          <p:cNvSpPr txBox="1"/>
          <p:nvPr>
            <p:ph type="title"/>
          </p:nvPr>
        </p:nvSpPr>
        <p:spPr>
          <a:xfrm>
            <a:off x="65205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7" name="Google Shape;577;p33"/>
          <p:cNvSpPr txBox="1"/>
          <p:nvPr>
            <p:ph idx="1" type="subTitle"/>
          </p:nvPr>
        </p:nvSpPr>
        <p:spPr>
          <a:xfrm>
            <a:off x="64914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2" type="title"/>
          </p:nvPr>
        </p:nvSpPr>
        <p:spPr>
          <a:xfrm>
            <a:off x="36354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79" name="Google Shape;579;p33"/>
          <p:cNvSpPr txBox="1"/>
          <p:nvPr>
            <p:ph idx="3" type="subTitle"/>
          </p:nvPr>
        </p:nvSpPr>
        <p:spPr>
          <a:xfrm>
            <a:off x="36063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4" type="title"/>
          </p:nvPr>
        </p:nvSpPr>
        <p:spPr>
          <a:xfrm>
            <a:off x="742300" y="3294576"/>
            <a:ext cx="1873200" cy="194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81" name="Google Shape;581;p33"/>
          <p:cNvSpPr txBox="1"/>
          <p:nvPr>
            <p:ph idx="5" type="subTitle"/>
          </p:nvPr>
        </p:nvSpPr>
        <p:spPr>
          <a:xfrm>
            <a:off x="713200" y="3828600"/>
            <a:ext cx="19314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2" name="Google Shape;582;p3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3" name="Google Shape;583;p3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33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85" name="Google Shape;585;p3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33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589" name="Google Shape;589;p3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4">
  <p:cSld name="CUSTOM_8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34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6" name="Google Shape;596;p34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597" name="Google Shape;597;p3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0" name="Google Shape;600;p34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01" name="Google Shape;601;p34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34"/>
          <p:cNvSpPr txBox="1"/>
          <p:nvPr>
            <p:ph type="title"/>
          </p:nvPr>
        </p:nvSpPr>
        <p:spPr>
          <a:xfrm>
            <a:off x="5175602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6" name="Google Shape;606;p34"/>
          <p:cNvSpPr txBox="1"/>
          <p:nvPr>
            <p:ph idx="1" type="subTitle"/>
          </p:nvPr>
        </p:nvSpPr>
        <p:spPr>
          <a:xfrm>
            <a:off x="5141153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7" name="Google Shape;607;p34"/>
          <p:cNvSpPr txBox="1"/>
          <p:nvPr>
            <p:ph idx="2" type="title"/>
          </p:nvPr>
        </p:nvSpPr>
        <p:spPr>
          <a:xfrm>
            <a:off x="1750675" y="2300875"/>
            <a:ext cx="2217600" cy="104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8" name="Google Shape;608;p34"/>
          <p:cNvSpPr txBox="1"/>
          <p:nvPr>
            <p:ph idx="3" type="subTitle"/>
          </p:nvPr>
        </p:nvSpPr>
        <p:spPr>
          <a:xfrm>
            <a:off x="1716218" y="3379075"/>
            <a:ext cx="22866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09" name="Google Shape;609;p34"/>
          <p:cNvSpPr txBox="1"/>
          <p:nvPr>
            <p:ph idx="4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"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3" name="Google Shape;613;p35"/>
          <p:cNvSpPr txBox="1"/>
          <p:nvPr>
            <p:ph idx="2" type="title"/>
          </p:nvPr>
        </p:nvSpPr>
        <p:spPr>
          <a:xfrm>
            <a:off x="9768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4" name="Google Shape;614;p35"/>
          <p:cNvSpPr txBox="1"/>
          <p:nvPr>
            <p:ph idx="1" type="subTitle"/>
          </p:nvPr>
        </p:nvSpPr>
        <p:spPr>
          <a:xfrm>
            <a:off x="8775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5" name="Google Shape;615;p35"/>
          <p:cNvSpPr txBox="1"/>
          <p:nvPr>
            <p:ph idx="3" type="title"/>
          </p:nvPr>
        </p:nvSpPr>
        <p:spPr>
          <a:xfrm>
            <a:off x="6727200" y="1629657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6" name="Google Shape;616;p35"/>
          <p:cNvSpPr txBox="1"/>
          <p:nvPr>
            <p:ph idx="4" type="subTitle"/>
          </p:nvPr>
        </p:nvSpPr>
        <p:spPr>
          <a:xfrm>
            <a:off x="6627900" y="1892455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7" name="Google Shape;617;p35"/>
          <p:cNvSpPr txBox="1"/>
          <p:nvPr>
            <p:ph idx="5" type="title"/>
          </p:nvPr>
        </p:nvSpPr>
        <p:spPr>
          <a:xfrm>
            <a:off x="9768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18" name="Google Shape;618;p35"/>
          <p:cNvSpPr txBox="1"/>
          <p:nvPr>
            <p:ph idx="6" type="subTitle"/>
          </p:nvPr>
        </p:nvSpPr>
        <p:spPr>
          <a:xfrm>
            <a:off x="877500" y="2990187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19" name="Google Shape;619;p35"/>
          <p:cNvSpPr txBox="1"/>
          <p:nvPr>
            <p:ph idx="7" type="title"/>
          </p:nvPr>
        </p:nvSpPr>
        <p:spPr>
          <a:xfrm>
            <a:off x="6727200" y="3723261"/>
            <a:ext cx="1438800" cy="190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0" name="Google Shape;620;p35"/>
          <p:cNvSpPr txBox="1"/>
          <p:nvPr>
            <p:ph idx="8" type="subTitle"/>
          </p:nvPr>
        </p:nvSpPr>
        <p:spPr>
          <a:xfrm>
            <a:off x="6627900" y="2990186"/>
            <a:ext cx="16374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3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2" name="Google Shape;622;p3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23" name="Google Shape;623;p3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6" name="Google Shape;626;p35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627" name="Google Shape;627;p3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6"/>
          <p:cNvSpPr txBox="1"/>
          <p:nvPr>
            <p:ph type="title"/>
          </p:nvPr>
        </p:nvSpPr>
        <p:spPr>
          <a:xfrm>
            <a:off x="720000" y="1455913"/>
            <a:ext cx="363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36"/>
          <p:cNvSpPr txBox="1"/>
          <p:nvPr>
            <p:ph idx="1" type="subTitle"/>
          </p:nvPr>
        </p:nvSpPr>
        <p:spPr>
          <a:xfrm>
            <a:off x="720000" y="3103025"/>
            <a:ext cx="3208200" cy="6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3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6" name="Google Shape;636;p36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37" name="Google Shape;637;p3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0" name="Google Shape;640;p36"/>
          <p:cNvGrpSpPr/>
          <p:nvPr/>
        </p:nvGrpSpPr>
        <p:grpSpPr>
          <a:xfrm flipH="1">
            <a:off x="6277602" y="4539100"/>
            <a:ext cx="825589" cy="93999"/>
            <a:chOff x="5718423" y="809024"/>
            <a:chExt cx="830071" cy="94500"/>
          </a:xfrm>
        </p:grpSpPr>
        <p:sp>
          <p:nvSpPr>
            <p:cNvPr id="641" name="Google Shape;641;p3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7"/>
          <p:cNvSpPr txBox="1"/>
          <p:nvPr>
            <p:ph type="title"/>
          </p:nvPr>
        </p:nvSpPr>
        <p:spPr>
          <a:xfrm>
            <a:off x="720000" y="3469654"/>
            <a:ext cx="40311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USTOM_13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8"/>
          <p:cNvSpPr txBox="1"/>
          <p:nvPr>
            <p:ph type="title"/>
          </p:nvPr>
        </p:nvSpPr>
        <p:spPr>
          <a:xfrm>
            <a:off x="710200" y="3746175"/>
            <a:ext cx="77238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_1_1_1_1_1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3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2" name="Google Shape;652;p39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53" name="Google Shape;653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39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39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658" name="Google Shape;658;p3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1" name="Google Shape;661;p39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62" name="Google Shape;662;p3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3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6" name="Google Shape;666;p39"/>
          <p:cNvSpPr txBox="1"/>
          <p:nvPr>
            <p:ph type="title"/>
          </p:nvPr>
        </p:nvSpPr>
        <p:spPr>
          <a:xfrm flipH="1">
            <a:off x="3786150" y="1582450"/>
            <a:ext cx="33441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7" name="Google Shape;667;p39"/>
          <p:cNvSpPr txBox="1"/>
          <p:nvPr>
            <p:ph idx="2" type="title"/>
          </p:nvPr>
        </p:nvSpPr>
        <p:spPr>
          <a:xfrm flipH="1">
            <a:off x="7491800" y="2392525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68" name="Google Shape;668;p39"/>
          <p:cNvSpPr txBox="1"/>
          <p:nvPr>
            <p:ph idx="1" type="subTitle"/>
          </p:nvPr>
        </p:nvSpPr>
        <p:spPr>
          <a:xfrm flipH="1">
            <a:off x="3522750" y="31312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1">
  <p:cSld name="TITLE_ONLY_1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2" name="Google Shape;672;p4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4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74" name="Google Shape;674;p4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7" name="Google Shape;677;p40"/>
          <p:cNvGrpSpPr/>
          <p:nvPr/>
        </p:nvGrpSpPr>
        <p:grpSpPr>
          <a:xfrm flipH="1">
            <a:off x="1988850" y="4535410"/>
            <a:ext cx="825589" cy="93999"/>
            <a:chOff x="5718423" y="809024"/>
            <a:chExt cx="830071" cy="94500"/>
          </a:xfrm>
        </p:grpSpPr>
        <p:sp>
          <p:nvSpPr>
            <p:cNvPr id="678" name="Google Shape;678;p4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BLANK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2" type="title"/>
          </p:nvPr>
        </p:nvSpPr>
        <p:spPr>
          <a:xfrm>
            <a:off x="3419250" y="18223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3638850" y="210407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3" type="title"/>
          </p:nvPr>
        </p:nvSpPr>
        <p:spPr>
          <a:xfrm>
            <a:off x="612228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0" name="Google Shape;80;p5"/>
          <p:cNvSpPr txBox="1"/>
          <p:nvPr>
            <p:ph idx="4" type="subTitle"/>
          </p:nvPr>
        </p:nvSpPr>
        <p:spPr>
          <a:xfrm>
            <a:off x="634188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5" type="title"/>
          </p:nvPr>
        </p:nvSpPr>
        <p:spPr>
          <a:xfrm>
            <a:off x="716213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2" name="Google Shape;82;p5"/>
          <p:cNvSpPr txBox="1"/>
          <p:nvPr>
            <p:ph idx="6" type="subTitle"/>
          </p:nvPr>
        </p:nvSpPr>
        <p:spPr>
          <a:xfrm>
            <a:off x="935813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7" type="title"/>
          </p:nvPr>
        </p:nvSpPr>
        <p:spPr>
          <a:xfrm>
            <a:off x="716213" y="1822342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4" name="Google Shape;84;p5"/>
          <p:cNvSpPr txBox="1"/>
          <p:nvPr>
            <p:ph idx="8" type="subTitle"/>
          </p:nvPr>
        </p:nvSpPr>
        <p:spPr>
          <a:xfrm>
            <a:off x="935813" y="2104067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9" type="title"/>
          </p:nvPr>
        </p:nvSpPr>
        <p:spPr>
          <a:xfrm>
            <a:off x="3419250" y="3434050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" name="Google Shape;86;p5"/>
          <p:cNvSpPr txBox="1"/>
          <p:nvPr>
            <p:ph idx="13" type="subTitle"/>
          </p:nvPr>
        </p:nvSpPr>
        <p:spPr>
          <a:xfrm>
            <a:off x="3638850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4" type="title"/>
          </p:nvPr>
        </p:nvSpPr>
        <p:spPr>
          <a:xfrm>
            <a:off x="6122287" y="3434058"/>
            <a:ext cx="23055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8" name="Google Shape;88;p5"/>
          <p:cNvSpPr txBox="1"/>
          <p:nvPr>
            <p:ph idx="15" type="subTitle"/>
          </p:nvPr>
        </p:nvSpPr>
        <p:spPr>
          <a:xfrm>
            <a:off x="6341887" y="3730363"/>
            <a:ext cx="1866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6" type="title"/>
          </p:nvPr>
        </p:nvSpPr>
        <p:spPr>
          <a:xfrm>
            <a:off x="6838375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0" name="Google Shape;90;p5"/>
          <p:cNvSpPr txBox="1"/>
          <p:nvPr>
            <p:ph idx="17" type="title"/>
          </p:nvPr>
        </p:nvSpPr>
        <p:spPr>
          <a:xfrm>
            <a:off x="6838363" y="2823758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5"/>
          <p:cNvSpPr txBox="1"/>
          <p:nvPr>
            <p:ph idx="18" type="title"/>
          </p:nvPr>
        </p:nvSpPr>
        <p:spPr>
          <a:xfrm>
            <a:off x="4135338" y="2823750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2" name="Google Shape;92;p5"/>
          <p:cNvSpPr txBox="1"/>
          <p:nvPr>
            <p:ph idx="19" type="title"/>
          </p:nvPr>
        </p:nvSpPr>
        <p:spPr>
          <a:xfrm>
            <a:off x="1432325" y="2823742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"/>
          <p:cNvSpPr txBox="1"/>
          <p:nvPr>
            <p:ph idx="20" type="title"/>
          </p:nvPr>
        </p:nvSpPr>
        <p:spPr>
          <a:xfrm>
            <a:off x="4135338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4" name="Google Shape;94;p5"/>
          <p:cNvSpPr txBox="1"/>
          <p:nvPr>
            <p:ph idx="21" type="title"/>
          </p:nvPr>
        </p:nvSpPr>
        <p:spPr>
          <a:xfrm>
            <a:off x="1432313" y="1212584"/>
            <a:ext cx="873300" cy="2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" name="Google Shape;96;p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7" name="Google Shape;97;p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" name="Google Shape;100;p5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01" name="Google Shape;101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" name="Google Shape;105;p5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06" name="Google Shape;106;p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TITLE_ONLY_2"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4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5" name="Google Shape;685;p41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6" name="Google Shape;686;p41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687" name="Google Shape;687;p4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0" name="Google Shape;690;p41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691" name="Google Shape;691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5" name="Google Shape;695;p41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696" name="Google Shape;696;p4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4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4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4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TITLE_ONLY_1_1_1"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3" name="Google Shape;703;p4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4" name="Google Shape;704;p4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05" name="Google Shape;705;p4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4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08" name="Google Shape;708;p42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709" name="Google Shape;709;p4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4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4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4">
  <p:cSld name="TITLE_ONLY_2_1"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6" name="Google Shape;716;p43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7" name="Google Shape;717;p43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18" name="Google Shape;718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1" name="Google Shape;721;p43"/>
          <p:cNvSpPr/>
          <p:nvPr/>
        </p:nvSpPr>
        <p:spPr>
          <a:xfrm flipH="1">
            <a:off x="7841279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2" name="Google Shape;722;p4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723" name="Google Shape;723;p4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9" name="Google Shape;729;p44"/>
          <p:cNvSpPr txBox="1"/>
          <p:nvPr>
            <p:ph idx="1" type="subTitle"/>
          </p:nvPr>
        </p:nvSpPr>
        <p:spPr>
          <a:xfrm>
            <a:off x="132110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44"/>
          <p:cNvSpPr txBox="1"/>
          <p:nvPr>
            <p:ph idx="2" type="subTitle"/>
          </p:nvPr>
        </p:nvSpPr>
        <p:spPr>
          <a:xfrm>
            <a:off x="3702600" y="3069467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1" name="Google Shape;731;p44"/>
          <p:cNvSpPr txBox="1"/>
          <p:nvPr>
            <p:ph idx="3" type="subTitle"/>
          </p:nvPr>
        </p:nvSpPr>
        <p:spPr>
          <a:xfrm>
            <a:off x="6072250" y="2180143"/>
            <a:ext cx="1750800" cy="6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44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3" name="Google Shape;733;p44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734" name="Google Shape;734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7" name="Google Shape;737;p44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8" name="Google Shape;738;p44"/>
          <p:cNvGrpSpPr/>
          <p:nvPr/>
        </p:nvGrpSpPr>
        <p:grpSpPr>
          <a:xfrm flipH="1" rot="10800000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739" name="Google Shape;739;p44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_1_1_1_1_1_1"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45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4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46" name="Google Shape;746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9" name="Google Shape;749;p45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45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751" name="Google Shape;751;p4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4" name="Google Shape;754;p45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755" name="Google Shape;755;p4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9" name="Google Shape;759;p45"/>
          <p:cNvSpPr txBox="1"/>
          <p:nvPr>
            <p:ph type="title"/>
          </p:nvPr>
        </p:nvSpPr>
        <p:spPr>
          <a:xfrm>
            <a:off x="2428050" y="2387950"/>
            <a:ext cx="42879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0" name="Google Shape;760;p45"/>
          <p:cNvSpPr txBox="1"/>
          <p:nvPr>
            <p:ph idx="2" type="title"/>
          </p:nvPr>
        </p:nvSpPr>
        <p:spPr>
          <a:xfrm>
            <a:off x="4101000" y="1615563"/>
            <a:ext cx="942000" cy="486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61" name="Google Shape;761;p45"/>
          <p:cNvSpPr txBox="1"/>
          <p:nvPr>
            <p:ph idx="1" type="subTitle"/>
          </p:nvPr>
        </p:nvSpPr>
        <p:spPr>
          <a:xfrm>
            <a:off x="2768250" y="3225913"/>
            <a:ext cx="36075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4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46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66" name="Google Shape;766;p4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46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70" name="Google Shape;770;p4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46"/>
          <p:cNvSpPr/>
          <p:nvPr/>
        </p:nvSpPr>
        <p:spPr>
          <a:xfrm>
            <a:off x="714600" y="1167575"/>
            <a:ext cx="7709700" cy="2808300"/>
          </a:xfrm>
          <a:prstGeom prst="roundRect">
            <a:avLst>
              <a:gd fmla="val 2501" name="adj"/>
            </a:avLst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  <a:reflection blurRad="0" dir="5400000" dist="38100" endA="0" endPos="30000" fadeDir="5400012" kx="0" rotWithShape="0" algn="bl" stA="9000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46"/>
          <p:cNvSpPr txBox="1"/>
          <p:nvPr>
            <p:ph type="title"/>
          </p:nvPr>
        </p:nvSpPr>
        <p:spPr>
          <a:xfrm>
            <a:off x="1502800" y="1370700"/>
            <a:ext cx="61305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CUSTOM_14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9" name="Google Shape;779;p47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80" name="Google Shape;780;p4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4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3" name="Google Shape;783;p47"/>
          <p:cNvGrpSpPr/>
          <p:nvPr/>
        </p:nvGrpSpPr>
        <p:grpSpPr>
          <a:xfrm flipH="1">
            <a:off x="4158125" y="4535410"/>
            <a:ext cx="825589" cy="93999"/>
            <a:chOff x="5718423" y="809024"/>
            <a:chExt cx="830071" cy="94500"/>
          </a:xfrm>
        </p:grpSpPr>
        <p:sp>
          <p:nvSpPr>
            <p:cNvPr id="784" name="Google Shape;784;p4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4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4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4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8" name="Google Shape;788;p47"/>
          <p:cNvSpPr txBox="1"/>
          <p:nvPr>
            <p:ph type="title"/>
          </p:nvPr>
        </p:nvSpPr>
        <p:spPr>
          <a:xfrm>
            <a:off x="3201450" y="1370700"/>
            <a:ext cx="49743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48"/>
          <p:cNvSpPr txBox="1"/>
          <p:nvPr>
            <p:ph type="title"/>
          </p:nvPr>
        </p:nvSpPr>
        <p:spPr>
          <a:xfrm>
            <a:off x="51948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2" name="Google Shape;792;p48"/>
          <p:cNvSpPr txBox="1"/>
          <p:nvPr>
            <p:ph idx="1" type="subTitle"/>
          </p:nvPr>
        </p:nvSpPr>
        <p:spPr>
          <a:xfrm>
            <a:off x="51949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93" name="Google Shape;793;p4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4" name="Google Shape;794;p48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795" name="Google Shape;795;p4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4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8" name="Google Shape;798;p48"/>
          <p:cNvGrpSpPr/>
          <p:nvPr/>
        </p:nvGrpSpPr>
        <p:grpSpPr>
          <a:xfrm flipH="1">
            <a:off x="7597202" y="4539100"/>
            <a:ext cx="825589" cy="93999"/>
            <a:chOff x="5718423" y="809024"/>
            <a:chExt cx="830071" cy="94500"/>
          </a:xfrm>
        </p:grpSpPr>
        <p:sp>
          <p:nvSpPr>
            <p:cNvPr id="799" name="Google Shape;799;p4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4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4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4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"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9"/>
          <p:cNvSpPr txBox="1"/>
          <p:nvPr>
            <p:ph type="title"/>
          </p:nvPr>
        </p:nvSpPr>
        <p:spPr>
          <a:xfrm>
            <a:off x="720000" y="1642350"/>
            <a:ext cx="3228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6" name="Google Shape;806;p49"/>
          <p:cNvSpPr txBox="1"/>
          <p:nvPr>
            <p:ph idx="1" type="subTitle"/>
          </p:nvPr>
        </p:nvSpPr>
        <p:spPr>
          <a:xfrm>
            <a:off x="720000" y="221505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7" name="Google Shape;807;p4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49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09" name="Google Shape;809;p4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2" name="Google Shape;812;p49"/>
          <p:cNvGrpSpPr/>
          <p:nvPr/>
        </p:nvGrpSpPr>
        <p:grpSpPr>
          <a:xfrm flipH="1">
            <a:off x="720014" y="4539100"/>
            <a:ext cx="825589" cy="93999"/>
            <a:chOff x="5718423" y="809024"/>
            <a:chExt cx="830071" cy="94500"/>
          </a:xfrm>
        </p:grpSpPr>
        <p:sp>
          <p:nvSpPr>
            <p:cNvPr id="813" name="Google Shape;813;p4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4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4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5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50"/>
          <p:cNvSpPr txBox="1"/>
          <p:nvPr>
            <p:ph type="title"/>
          </p:nvPr>
        </p:nvSpPr>
        <p:spPr>
          <a:xfrm>
            <a:off x="5194800" y="1559725"/>
            <a:ext cx="3228000" cy="11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20" name="Google Shape;820;p50"/>
          <p:cNvSpPr txBox="1"/>
          <p:nvPr>
            <p:ph idx="1" type="subTitle"/>
          </p:nvPr>
        </p:nvSpPr>
        <p:spPr>
          <a:xfrm>
            <a:off x="5194950" y="2669100"/>
            <a:ext cx="32280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5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5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23" name="Google Shape;823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50"/>
          <p:cNvSpPr/>
          <p:nvPr/>
        </p:nvSpPr>
        <p:spPr>
          <a:xfrm flipH="1">
            <a:off x="7851885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50"/>
          <p:cNvGrpSpPr/>
          <p:nvPr/>
        </p:nvGrpSpPr>
        <p:grpSpPr>
          <a:xfrm rot="10800000">
            <a:off x="8230512" y="4466048"/>
            <a:ext cx="429322" cy="93999"/>
            <a:chOff x="5795037" y="809024"/>
            <a:chExt cx="431653" cy="94500"/>
          </a:xfrm>
        </p:grpSpPr>
        <p:sp>
          <p:nvSpPr>
            <p:cNvPr id="828" name="Google Shape;828;p5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5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5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>
            <p:ph type="title"/>
          </p:nvPr>
        </p:nvSpPr>
        <p:spPr>
          <a:xfrm>
            <a:off x="5277495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3" name="Google Shape;113;p6"/>
          <p:cNvSpPr txBox="1"/>
          <p:nvPr>
            <p:ph idx="1" type="subTitle"/>
          </p:nvPr>
        </p:nvSpPr>
        <p:spPr>
          <a:xfrm>
            <a:off x="1833445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14" name="Google Shape;114;p6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15" name="Google Shape;115;p6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6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6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6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21" name="Google Shape;121;p6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4" name="Google Shape;834;p51"/>
          <p:cNvSpPr txBox="1"/>
          <p:nvPr>
            <p:ph idx="2" type="title"/>
          </p:nvPr>
        </p:nvSpPr>
        <p:spPr>
          <a:xfrm>
            <a:off x="1055550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5" name="Google Shape;835;p51"/>
          <p:cNvSpPr txBox="1"/>
          <p:nvPr>
            <p:ph idx="1" type="subTitle"/>
          </p:nvPr>
        </p:nvSpPr>
        <p:spPr>
          <a:xfrm>
            <a:off x="93770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6" name="Google Shape;836;p51"/>
          <p:cNvSpPr txBox="1"/>
          <p:nvPr>
            <p:ph idx="3" type="title"/>
          </p:nvPr>
        </p:nvSpPr>
        <p:spPr>
          <a:xfrm>
            <a:off x="3617306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7" name="Google Shape;837;p51"/>
          <p:cNvSpPr txBox="1"/>
          <p:nvPr>
            <p:ph idx="4" type="subTitle"/>
          </p:nvPr>
        </p:nvSpPr>
        <p:spPr>
          <a:xfrm>
            <a:off x="3484425" y="2101056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p51"/>
          <p:cNvSpPr txBox="1"/>
          <p:nvPr>
            <p:ph idx="5" type="title"/>
          </p:nvPr>
        </p:nvSpPr>
        <p:spPr>
          <a:xfrm>
            <a:off x="6179093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39" name="Google Shape;839;p51"/>
          <p:cNvSpPr txBox="1"/>
          <p:nvPr>
            <p:ph idx="6" type="subTitle"/>
          </p:nvPr>
        </p:nvSpPr>
        <p:spPr>
          <a:xfrm>
            <a:off x="6031150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0" name="Google Shape;840;p51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1" name="Google Shape;841;p51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42" name="Google Shape;842;p51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51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5" name="Google Shape;845;p51"/>
          <p:cNvGrpSpPr/>
          <p:nvPr/>
        </p:nvGrpSpPr>
        <p:grpSpPr>
          <a:xfrm flipH="1">
            <a:off x="4166377" y="4536145"/>
            <a:ext cx="825589" cy="93999"/>
            <a:chOff x="5718423" y="809024"/>
            <a:chExt cx="830071" cy="94500"/>
          </a:xfrm>
        </p:grpSpPr>
        <p:sp>
          <p:nvSpPr>
            <p:cNvPr id="846" name="Google Shape;846;p51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51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_1_1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3" name="Google Shape;853;p52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p52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55" name="Google Shape;855;p52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52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52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859" name="Google Shape;859;p52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2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2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2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3" name="Google Shape;863;p52"/>
          <p:cNvSpPr txBox="1"/>
          <p:nvPr>
            <p:ph idx="2" type="title"/>
          </p:nvPr>
        </p:nvSpPr>
        <p:spPr>
          <a:xfrm>
            <a:off x="2213238" y="3275500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4" name="Google Shape;864;p52"/>
          <p:cNvSpPr txBox="1"/>
          <p:nvPr>
            <p:ph idx="1" type="subTitle"/>
          </p:nvPr>
        </p:nvSpPr>
        <p:spPr>
          <a:xfrm>
            <a:off x="2080338" y="3568805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5" name="Google Shape;865;p52"/>
          <p:cNvSpPr txBox="1"/>
          <p:nvPr>
            <p:ph idx="3" type="title"/>
          </p:nvPr>
        </p:nvSpPr>
        <p:spPr>
          <a:xfrm>
            <a:off x="5006213" y="1801975"/>
            <a:ext cx="1909500" cy="17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866" name="Google Shape;866;p52"/>
          <p:cNvSpPr txBox="1"/>
          <p:nvPr>
            <p:ph idx="4" type="subTitle"/>
          </p:nvPr>
        </p:nvSpPr>
        <p:spPr>
          <a:xfrm>
            <a:off x="4873313" y="2095280"/>
            <a:ext cx="2175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3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9" name="Google Shape;869;p53"/>
          <p:cNvSpPr txBox="1"/>
          <p:nvPr>
            <p:ph type="title"/>
          </p:nvPr>
        </p:nvSpPr>
        <p:spPr>
          <a:xfrm>
            <a:off x="713200" y="375275"/>
            <a:ext cx="55263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0" name="Google Shape;870;p53"/>
          <p:cNvSpPr txBox="1"/>
          <p:nvPr>
            <p:ph idx="1" type="subTitle"/>
          </p:nvPr>
        </p:nvSpPr>
        <p:spPr>
          <a:xfrm>
            <a:off x="713200" y="1684300"/>
            <a:ext cx="34347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71" name="Google Shape;871;p53"/>
          <p:cNvSpPr/>
          <p:nvPr/>
        </p:nvSpPr>
        <p:spPr>
          <a:xfrm flipH="1">
            <a:off x="5950679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53"/>
          <p:cNvGrpSpPr/>
          <p:nvPr/>
        </p:nvGrpSpPr>
        <p:grpSpPr>
          <a:xfrm rot="10800000">
            <a:off x="8219907" y="419473"/>
            <a:ext cx="429322" cy="93999"/>
            <a:chOff x="5795037" y="809024"/>
            <a:chExt cx="431653" cy="94500"/>
          </a:xfrm>
        </p:grpSpPr>
        <p:sp>
          <p:nvSpPr>
            <p:cNvPr id="873" name="Google Shape;873;p53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6" name="Google Shape;876;p53"/>
          <p:cNvGrpSpPr/>
          <p:nvPr/>
        </p:nvGrpSpPr>
        <p:grpSpPr>
          <a:xfrm flipH="1">
            <a:off x="6676325" y="4535410"/>
            <a:ext cx="825589" cy="93999"/>
            <a:chOff x="5718423" y="809024"/>
            <a:chExt cx="830071" cy="94500"/>
          </a:xfrm>
        </p:grpSpPr>
        <p:sp>
          <p:nvSpPr>
            <p:cNvPr id="877" name="Google Shape;877;p53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53"/>
          <p:cNvSpPr txBox="1"/>
          <p:nvPr/>
        </p:nvSpPr>
        <p:spPr>
          <a:xfrm>
            <a:off x="713200" y="3476625"/>
            <a:ext cx="378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CREDITS: This presentation template was created by </a:t>
            </a:r>
            <a:r>
              <a:rPr b="0" i="0" lang="es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2"/>
              </a:rPr>
              <a:t>Slidesgo</a:t>
            </a:r>
            <a:r>
              <a:rPr b="0" i="0" lang="es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including icons by </a:t>
            </a:r>
            <a:r>
              <a:rPr b="0" i="0" lang="es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3"/>
              </a:rPr>
              <a:t>Flaticon</a:t>
            </a:r>
            <a:r>
              <a:rPr b="0" i="0" lang="es" sz="1200" u="none" cap="none" strike="noStrike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rPr>
              <a:t>, infographics &amp; images by </a:t>
            </a:r>
            <a:r>
              <a:rPr b="0" i="0" lang="es" sz="1200" u="none" cap="none" strike="noStrike">
                <a:solidFill>
                  <a:schemeClr val="hlink"/>
                </a:solidFill>
                <a:uFill>
                  <a:noFill/>
                </a:uFill>
                <a:latin typeface="Darker Grotesque Medium"/>
                <a:ea typeface="Darker Grotesque Medium"/>
                <a:cs typeface="Darker Grotesque Medium"/>
                <a:sym typeface="Darker Grotesque Medium"/>
                <a:hlinkClick r:id="rId4"/>
              </a:rPr>
              <a:t>Freepik</a:t>
            </a:r>
            <a:endParaRPr b="0" i="0" sz="1200" u="none" cap="none" strike="noStrike">
              <a:solidFill>
                <a:schemeClr val="lt1"/>
              </a:solidFill>
              <a:latin typeface="Darker Grotesque Medium"/>
              <a:ea typeface="Darker Grotesque Medium"/>
              <a:cs typeface="Darker Grotesque Medium"/>
              <a:sym typeface="Darker Grotesque Medium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BODY_1"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4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5" name="Google Shape;885;p54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886" name="Google Shape;886;p54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5">
  <p:cSld name="CUSTOM_15"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5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55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55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891" name="Google Shape;891;p55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5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4" name="Google Shape;894;p55"/>
          <p:cNvGrpSpPr/>
          <p:nvPr/>
        </p:nvGrpSpPr>
        <p:grpSpPr>
          <a:xfrm flipH="1">
            <a:off x="6329425" y="4535410"/>
            <a:ext cx="825589" cy="93999"/>
            <a:chOff x="5718423" y="809024"/>
            <a:chExt cx="830071" cy="94500"/>
          </a:xfrm>
        </p:grpSpPr>
        <p:sp>
          <p:nvSpPr>
            <p:cNvPr id="895" name="Google Shape;895;p55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5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5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5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9" name="Google Shape;89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500"/>
              <a:buNone/>
              <a:defRPr sz="30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0" name="Google Shape;900;p55"/>
          <p:cNvSpPr txBox="1"/>
          <p:nvPr>
            <p:ph idx="1" type="body"/>
          </p:nvPr>
        </p:nvSpPr>
        <p:spPr>
          <a:xfrm>
            <a:off x="720000" y="1444275"/>
            <a:ext cx="37023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901" name="Google Shape;901;p55"/>
          <p:cNvSpPr txBox="1"/>
          <p:nvPr>
            <p:ph idx="2" type="body"/>
          </p:nvPr>
        </p:nvSpPr>
        <p:spPr>
          <a:xfrm>
            <a:off x="4579175" y="1444275"/>
            <a:ext cx="3843600" cy="30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5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5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57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57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07" name="Google Shape;907;p5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0" name="Google Shape;910;p57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11" name="Google Shape;911;p5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5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8" name="Google Shape;918;p58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19" name="Google Shape;919;p5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2" name="Google Shape;922;p58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923" name="Google Shape;923;p5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5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59"/>
          <p:cNvSpPr/>
          <p:nvPr/>
        </p:nvSpPr>
        <p:spPr>
          <a:xfrm flipH="1">
            <a:off x="7839315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0" name="Google Shape;930;p59"/>
          <p:cNvGrpSpPr/>
          <p:nvPr/>
        </p:nvGrpSpPr>
        <p:grpSpPr>
          <a:xfrm rot="10800000">
            <a:off x="8217943" y="419473"/>
            <a:ext cx="429322" cy="93999"/>
            <a:chOff x="5795037" y="809024"/>
            <a:chExt cx="431653" cy="94500"/>
          </a:xfrm>
        </p:grpSpPr>
        <p:sp>
          <p:nvSpPr>
            <p:cNvPr id="931" name="Google Shape;931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4" name="Google Shape;934;p59"/>
          <p:cNvSpPr/>
          <p:nvPr/>
        </p:nvSpPr>
        <p:spPr>
          <a:xfrm>
            <a:off x="429430" y="4440000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5" name="Google Shape;935;p59"/>
          <p:cNvGrpSpPr/>
          <p:nvPr/>
        </p:nvGrpSpPr>
        <p:grpSpPr>
          <a:xfrm flipH="1" rot="10800000">
            <a:off x="494780" y="4466048"/>
            <a:ext cx="429322" cy="93999"/>
            <a:chOff x="5795037" y="809024"/>
            <a:chExt cx="431653" cy="94500"/>
          </a:xfrm>
        </p:grpSpPr>
        <p:sp>
          <p:nvSpPr>
            <p:cNvPr id="936" name="Google Shape;936;p5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9_1_1_1"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1" name="Google Shape;941;p60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942" name="Google Shape;942;p6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6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6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60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7" name="Google Shape;947;p6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948" name="Google Shape;948;p6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6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6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BLANK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 txBox="1"/>
          <p:nvPr>
            <p:ph type="title"/>
          </p:nvPr>
        </p:nvSpPr>
        <p:spPr>
          <a:xfrm flipH="1">
            <a:off x="5106280" y="3445970"/>
            <a:ext cx="2994600" cy="2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7"/>
          <p:cNvSpPr txBox="1"/>
          <p:nvPr>
            <p:ph idx="1" type="subTitle"/>
          </p:nvPr>
        </p:nvSpPr>
        <p:spPr>
          <a:xfrm flipH="1">
            <a:off x="2762580" y="1819588"/>
            <a:ext cx="5502000" cy="147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28" name="Google Shape;128;p7"/>
          <p:cNvGrpSpPr/>
          <p:nvPr/>
        </p:nvGrpSpPr>
        <p:grpSpPr>
          <a:xfrm flipH="1" rot="-5400000">
            <a:off x="8191801" y="905321"/>
            <a:ext cx="825589" cy="93999"/>
            <a:chOff x="5718423" y="809024"/>
            <a:chExt cx="830071" cy="94500"/>
          </a:xfrm>
        </p:grpSpPr>
        <p:sp>
          <p:nvSpPr>
            <p:cNvPr id="129" name="Google Shape;129;p7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7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35" name="Google Shape;135;p7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>
            <p:ph type="title"/>
          </p:nvPr>
        </p:nvSpPr>
        <p:spPr>
          <a:xfrm>
            <a:off x="7200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8"/>
          <p:cNvSpPr txBox="1"/>
          <p:nvPr>
            <p:ph idx="1" type="subTitle"/>
          </p:nvPr>
        </p:nvSpPr>
        <p:spPr>
          <a:xfrm>
            <a:off x="7200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8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44" name="Google Shape;144;p8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8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7" name="Google Shape;147;p8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48" name="Google Shape;148;p8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0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9"/>
          <p:cNvSpPr txBox="1"/>
          <p:nvPr>
            <p:ph type="title"/>
          </p:nvPr>
        </p:nvSpPr>
        <p:spPr>
          <a:xfrm flipH="1">
            <a:off x="5108900" y="1578350"/>
            <a:ext cx="3324900" cy="11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 flipH="1">
            <a:off x="5342300" y="2715950"/>
            <a:ext cx="30915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>
            <a:off x="433200" y="393425"/>
            <a:ext cx="27639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9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58" name="Google Shape;158;p9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" name="Google Shape;161;p9"/>
          <p:cNvGrpSpPr/>
          <p:nvPr/>
        </p:nvGrpSpPr>
        <p:grpSpPr>
          <a:xfrm flipH="1" rot="-5400000">
            <a:off x="131143" y="4126296"/>
            <a:ext cx="825589" cy="93999"/>
            <a:chOff x="5718423" y="809024"/>
            <a:chExt cx="830071" cy="94500"/>
          </a:xfrm>
        </p:grpSpPr>
        <p:sp>
          <p:nvSpPr>
            <p:cNvPr id="162" name="Google Shape;162;p9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/>
          <p:nvPr/>
        </p:nvSpPr>
        <p:spPr>
          <a:xfrm>
            <a:off x="284400" y="284400"/>
            <a:ext cx="8575200" cy="4574700"/>
          </a:xfrm>
          <a:prstGeom prst="roundRect">
            <a:avLst>
              <a:gd fmla="val 5555" name="adj"/>
            </a:avLst>
          </a:prstGeom>
          <a:gradFill>
            <a:gsLst>
              <a:gs pos="0">
                <a:srgbClr val="5352EE"/>
              </a:gs>
              <a:gs pos="100000">
                <a:srgbClr val="7882F3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" name="Google Shape;169;p10"/>
          <p:cNvSpPr txBox="1"/>
          <p:nvPr>
            <p:ph idx="2" type="title"/>
          </p:nvPr>
        </p:nvSpPr>
        <p:spPr>
          <a:xfrm>
            <a:off x="2123450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0" name="Google Shape;170;p10"/>
          <p:cNvSpPr txBox="1"/>
          <p:nvPr>
            <p:ph idx="3" type="title"/>
          </p:nvPr>
        </p:nvSpPr>
        <p:spPr>
          <a:xfrm>
            <a:off x="5423338" y="2841909"/>
            <a:ext cx="1596600" cy="196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5160527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2" name="Google Shape;172;p10"/>
          <p:cNvSpPr txBox="1"/>
          <p:nvPr>
            <p:ph idx="4" type="subTitle"/>
          </p:nvPr>
        </p:nvSpPr>
        <p:spPr>
          <a:xfrm>
            <a:off x="1860602" y="3209425"/>
            <a:ext cx="2122200" cy="1010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3" name="Google Shape;173;p10"/>
          <p:cNvSpPr/>
          <p:nvPr/>
        </p:nvSpPr>
        <p:spPr>
          <a:xfrm>
            <a:off x="433200" y="393425"/>
            <a:ext cx="873300" cy="146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49803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p10"/>
          <p:cNvGrpSpPr/>
          <p:nvPr/>
        </p:nvGrpSpPr>
        <p:grpSpPr>
          <a:xfrm flipH="1" rot="10800000">
            <a:off x="498550" y="419473"/>
            <a:ext cx="429322" cy="93999"/>
            <a:chOff x="5795037" y="809024"/>
            <a:chExt cx="431653" cy="94500"/>
          </a:xfrm>
        </p:grpSpPr>
        <p:sp>
          <p:nvSpPr>
            <p:cNvPr id="175" name="Google Shape;175;p10"/>
            <p:cNvSpPr/>
            <p:nvPr/>
          </p:nvSpPr>
          <p:spPr>
            <a:xfrm>
              <a:off x="5795037" y="809024"/>
              <a:ext cx="94500" cy="94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132190" y="809024"/>
              <a:ext cx="94500" cy="9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" name="Google Shape;178;p10"/>
          <p:cNvGrpSpPr/>
          <p:nvPr/>
        </p:nvGrpSpPr>
        <p:grpSpPr>
          <a:xfrm flipH="1" rot="-5400000">
            <a:off x="8191801" y="4126296"/>
            <a:ext cx="825589" cy="93999"/>
            <a:chOff x="5718423" y="809024"/>
            <a:chExt cx="830071" cy="94500"/>
          </a:xfrm>
        </p:grpSpPr>
        <p:sp>
          <p:nvSpPr>
            <p:cNvPr id="179" name="Google Shape;179;p10"/>
            <p:cNvSpPr/>
            <p:nvPr/>
          </p:nvSpPr>
          <p:spPr>
            <a:xfrm>
              <a:off x="5718423" y="809024"/>
              <a:ext cx="94500" cy="9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5963614" y="809024"/>
              <a:ext cx="94500" cy="94500"/>
            </a:xfrm>
            <a:prstGeom prst="ellipse">
              <a:avLst/>
            </a:prstGeom>
            <a:solidFill>
              <a:schemeClr val="lt1">
                <a:alpha val="89411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6208804" y="809024"/>
              <a:ext cx="94500" cy="94500"/>
            </a:xfrm>
            <a:prstGeom prst="ellipse">
              <a:avLst/>
            </a:prstGeom>
            <a:solidFill>
              <a:schemeClr val="lt1">
                <a:alpha val="66274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6453994" y="809024"/>
              <a:ext cx="94500" cy="94500"/>
            </a:xfrm>
            <a:prstGeom prst="ellipse">
              <a:avLst/>
            </a:prstGeom>
            <a:solidFill>
              <a:schemeClr val="lt1">
                <a:alpha val="53725"/>
              </a:schemeClr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49803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2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●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arker Grotesque"/>
              <a:buChar char="○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arker Grotesque"/>
              <a:buChar char="■"/>
              <a:defRPr b="0" i="0" sz="1400" u="none" cap="none" strike="noStrike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37">
          <p15:clr>
            <a:srgbClr val="EA4335"/>
          </p15:clr>
        </p15:guide>
        <p15:guide id="2" pos="447">
          <p15:clr>
            <a:srgbClr val="EA4335"/>
          </p15:clr>
        </p15:guide>
        <p15:guide id="3" orient="horz" pos="2903">
          <p15:clr>
            <a:srgbClr val="EA4335"/>
          </p15:clr>
        </p15:guide>
        <p15:guide id="4" pos="531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61"/>
          <p:cNvSpPr txBox="1"/>
          <p:nvPr>
            <p:ph type="ctrTitle"/>
          </p:nvPr>
        </p:nvSpPr>
        <p:spPr>
          <a:xfrm>
            <a:off x="713200" y="1473650"/>
            <a:ext cx="5712300" cy="16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Diagnóstico Sercotec</a:t>
            </a:r>
            <a:endParaRPr/>
          </a:p>
        </p:txBody>
      </p:sp>
      <p:sp>
        <p:nvSpPr>
          <p:cNvPr id="956" name="Google Shape;956;p61"/>
          <p:cNvSpPr txBox="1"/>
          <p:nvPr>
            <p:ph idx="1" type="subTitle"/>
          </p:nvPr>
        </p:nvSpPr>
        <p:spPr>
          <a:xfrm>
            <a:off x="713200" y="3546625"/>
            <a:ext cx="1127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</p:txBody>
      </p:sp>
      <p:sp>
        <p:nvSpPr>
          <p:cNvPr id="957" name="Google Shape;957;p61"/>
          <p:cNvSpPr txBox="1"/>
          <p:nvPr/>
        </p:nvSpPr>
        <p:spPr>
          <a:xfrm>
            <a:off x="1706600" y="3546625"/>
            <a:ext cx="18639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Oscar Espinoza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William Menares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Roberto Mayea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58" name="Google Shape;958;p61"/>
          <p:cNvSpPr txBox="1"/>
          <p:nvPr>
            <p:ph idx="1" type="subTitle"/>
          </p:nvPr>
        </p:nvSpPr>
        <p:spPr>
          <a:xfrm>
            <a:off x="5298400" y="3593800"/>
            <a:ext cx="1127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</a:t>
            </a:r>
            <a:r>
              <a:rPr lang="es"/>
              <a:t>:</a:t>
            </a:r>
            <a:endParaRPr/>
          </a:p>
        </p:txBody>
      </p:sp>
      <p:sp>
        <p:nvSpPr>
          <p:cNvPr id="959" name="Google Shape;959;p61"/>
          <p:cNvSpPr txBox="1"/>
          <p:nvPr/>
        </p:nvSpPr>
        <p:spPr>
          <a:xfrm>
            <a:off x="6016550" y="359380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Carlos Eduardo Correa Sanhueza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0" name="Google Shape;960;p61"/>
          <p:cNvSpPr txBox="1"/>
          <p:nvPr/>
        </p:nvSpPr>
        <p:spPr>
          <a:xfrm>
            <a:off x="6016550" y="3887750"/>
            <a:ext cx="2729100" cy="8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Capstone 001D</a:t>
            </a:r>
            <a:endParaRPr sz="16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961" name="Google Shape;961;p61"/>
          <p:cNvSpPr txBox="1"/>
          <p:nvPr>
            <p:ph idx="1" type="subTitle"/>
          </p:nvPr>
        </p:nvSpPr>
        <p:spPr>
          <a:xfrm>
            <a:off x="5340675" y="3887750"/>
            <a:ext cx="1127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Sección: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70"/>
          <p:cNvSpPr txBox="1"/>
          <p:nvPr>
            <p:ph idx="1" type="body"/>
          </p:nvPr>
        </p:nvSpPr>
        <p:spPr>
          <a:xfrm>
            <a:off x="720000" y="1999388"/>
            <a:ext cx="2213400" cy="140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Desarrollo</a:t>
            </a:r>
            <a:r>
              <a:rPr lang="es" sz="1550"/>
              <a:t>:</a:t>
            </a:r>
            <a:endParaRPr sz="15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550"/>
              <a:t>Host</a:t>
            </a:r>
            <a:endParaRPr sz="15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550"/>
              <a:t>PHP</a:t>
            </a:r>
            <a:endParaRPr sz="155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550"/>
              <a:t>Framework Laravel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Base de datos</a:t>
            </a:r>
            <a:endParaRPr sz="1550"/>
          </a:p>
        </p:txBody>
      </p:sp>
      <p:sp>
        <p:nvSpPr>
          <p:cNvPr id="1020" name="Google Shape;1020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¿Con que se hará?</a:t>
            </a:r>
            <a:endParaRPr/>
          </a:p>
        </p:txBody>
      </p:sp>
      <p:pic>
        <p:nvPicPr>
          <p:cNvPr id="1021" name="Google Shape;102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425" y="1832500"/>
            <a:ext cx="3187751" cy="212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Conclusión</a:t>
            </a:r>
            <a:r>
              <a:rPr lang="es" sz="2200"/>
              <a:t> &amp; </a:t>
            </a:r>
            <a:r>
              <a:rPr lang="es" sz="2200"/>
              <a:t>Relación</a:t>
            </a:r>
            <a:r>
              <a:rPr lang="es" sz="2200"/>
              <a:t> con intereses profesionales</a:t>
            </a:r>
            <a:endParaRPr sz="2200"/>
          </a:p>
        </p:txBody>
      </p:sp>
      <p:pic>
        <p:nvPicPr>
          <p:cNvPr id="1027" name="Google Shape;102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00" y="1714475"/>
            <a:ext cx="2049726" cy="204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¿Quien es Sercotec?</a:t>
            </a:r>
            <a:endParaRPr/>
          </a:p>
        </p:txBody>
      </p:sp>
      <p:pic>
        <p:nvPicPr>
          <p:cNvPr id="967" name="Google Shape;96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7449" y="1580750"/>
            <a:ext cx="4349100" cy="28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pic>
        <p:nvPicPr>
          <p:cNvPr id="973" name="Google Shape;97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100" y="1738100"/>
            <a:ext cx="2678875" cy="26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pic>
        <p:nvPicPr>
          <p:cNvPr id="979" name="Google Shape;97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475" y="1392050"/>
            <a:ext cx="3087850" cy="30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</a:t>
            </a:r>
            <a:r>
              <a:rPr lang="es"/>
              <a:t>qué es necesario</a:t>
            </a:r>
            <a:r>
              <a:rPr lang="es"/>
              <a:t>?</a:t>
            </a:r>
            <a:endParaRPr/>
          </a:p>
        </p:txBody>
      </p:sp>
      <p:pic>
        <p:nvPicPr>
          <p:cNvPr id="985" name="Google Shape;9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1225" y="1587253"/>
            <a:ext cx="2393850" cy="23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986" name="Google Shape;986;p65"/>
          <p:cNvSpPr txBox="1"/>
          <p:nvPr>
            <p:ph idx="1" type="body"/>
          </p:nvPr>
        </p:nvSpPr>
        <p:spPr>
          <a:xfrm>
            <a:off x="720000" y="1587238"/>
            <a:ext cx="7704000" cy="107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Digitalización</a:t>
            </a:r>
            <a:r>
              <a:rPr lang="es" sz="1550"/>
              <a:t> y </a:t>
            </a:r>
            <a:r>
              <a:rPr lang="es" sz="1550"/>
              <a:t>adaptación</a:t>
            </a:r>
            <a:r>
              <a:rPr lang="es" sz="1550"/>
              <a:t> a dispositivos </a:t>
            </a:r>
            <a:r>
              <a:rPr lang="es" sz="1550"/>
              <a:t>móviles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Reducción de tiempos.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66"/>
          <p:cNvSpPr txBox="1"/>
          <p:nvPr>
            <p:ph idx="1" type="body"/>
          </p:nvPr>
        </p:nvSpPr>
        <p:spPr>
          <a:xfrm>
            <a:off x="720000" y="1769550"/>
            <a:ext cx="2945100" cy="22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550"/>
              <a:t>Gestión</a:t>
            </a:r>
            <a:r>
              <a:rPr lang="es" sz="1550"/>
              <a:t> de Proyecto</a:t>
            </a:r>
            <a:endParaRPr sz="155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550"/>
              <a:t>Desarrollo</a:t>
            </a:r>
            <a:endParaRPr sz="155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550"/>
              <a:t>Pruebas</a:t>
            </a:r>
            <a:endParaRPr sz="1550"/>
          </a:p>
        </p:txBody>
      </p:sp>
      <p:sp>
        <p:nvSpPr>
          <p:cNvPr id="992" name="Google Shape;99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¿Como se hará?</a:t>
            </a:r>
            <a:endParaRPr/>
          </a:p>
        </p:txBody>
      </p:sp>
      <p:pic>
        <p:nvPicPr>
          <p:cNvPr id="993" name="Google Shape;9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625" y="1483600"/>
            <a:ext cx="2589525" cy="25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7"/>
          <p:cNvSpPr txBox="1"/>
          <p:nvPr>
            <p:ph idx="1" type="body"/>
          </p:nvPr>
        </p:nvSpPr>
        <p:spPr>
          <a:xfrm>
            <a:off x="720000" y="1587238"/>
            <a:ext cx="77040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Gestión de proyecto: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Visión</a:t>
            </a:r>
            <a:r>
              <a:rPr lang="es" sz="1550"/>
              <a:t> de proyecto.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Product Backlog.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Ép</a:t>
            </a:r>
            <a:r>
              <a:rPr lang="es" sz="1550"/>
              <a:t>icas</a:t>
            </a:r>
            <a:r>
              <a:rPr lang="es" sz="1550"/>
              <a:t> e historias de usuario.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Sprint Backlog.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Gestión de Riesgos.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Reuniones </a:t>
            </a:r>
            <a:r>
              <a:rPr lang="es" sz="1550"/>
              <a:t>periódicas.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¿Con que se hará?</a:t>
            </a:r>
            <a:endParaRPr/>
          </a:p>
        </p:txBody>
      </p:sp>
      <p:pic>
        <p:nvPicPr>
          <p:cNvPr id="1000" name="Google Shape;1000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850" y="1761675"/>
            <a:ext cx="3041826" cy="21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¿Con que se hará?</a:t>
            </a:r>
            <a:endParaRPr/>
          </a:p>
        </p:txBody>
      </p:sp>
      <p:sp>
        <p:nvSpPr>
          <p:cNvPr id="1006" name="Google Shape;1006;p68"/>
          <p:cNvSpPr txBox="1"/>
          <p:nvPr>
            <p:ph idx="1" type="body"/>
          </p:nvPr>
        </p:nvSpPr>
        <p:spPr>
          <a:xfrm>
            <a:off x="720000" y="1889800"/>
            <a:ext cx="7704000" cy="20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Gestión de proyecto: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Retrospectivas.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Roadmap.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Burtdown Chart.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Burnup Chart.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7" name="Google Shape;10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2850" y="1761675"/>
            <a:ext cx="3041826" cy="216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¿Con que se hará?</a:t>
            </a:r>
            <a:endParaRPr/>
          </a:p>
        </p:txBody>
      </p:sp>
      <p:sp>
        <p:nvSpPr>
          <p:cNvPr id="1013" name="Google Shape;1013;p69"/>
          <p:cNvSpPr txBox="1"/>
          <p:nvPr>
            <p:ph idx="1" type="body"/>
          </p:nvPr>
        </p:nvSpPr>
        <p:spPr>
          <a:xfrm>
            <a:off x="720000" y="1659138"/>
            <a:ext cx="7704000" cy="22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50"/>
              <a:t>Diseño</a:t>
            </a:r>
            <a:r>
              <a:rPr lang="es" sz="1550"/>
              <a:t>: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Diagramas de flujo.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CRUD’s.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Prototipos Interactivos.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Modelo BBDD.</a:t>
            </a:r>
            <a:endParaRPr sz="1550"/>
          </a:p>
          <a:p>
            <a:pPr indent="-327025" lvl="0" marL="457200" rtl="0" algn="l">
              <a:spcBef>
                <a:spcPts val="0"/>
              </a:spcBef>
              <a:spcAft>
                <a:spcPts val="0"/>
              </a:spcAft>
              <a:buSzPts val="1550"/>
              <a:buChar char="-"/>
            </a:pPr>
            <a:r>
              <a:rPr lang="es" sz="1550"/>
              <a:t>Vistas 4+1.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4" name="Google Shape;10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775" y="1874000"/>
            <a:ext cx="1840675" cy="184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-Business Company Website by Slidesgo">
  <a:themeElements>
    <a:clrScheme name="Simple Light">
      <a:dk1>
        <a:srgbClr val="5352EE"/>
      </a:dk1>
      <a:lt1>
        <a:srgbClr val="F1F0FF"/>
      </a:lt1>
      <a:dk2>
        <a:srgbClr val="9EA6FF"/>
      </a:dk2>
      <a:lt2>
        <a:srgbClr val="7882F3"/>
      </a:lt2>
      <a:accent1>
        <a:srgbClr val="D2D6FF"/>
      </a:accent1>
      <a:accent2>
        <a:srgbClr val="A1C3FF"/>
      </a:accent2>
      <a:accent3>
        <a:srgbClr val="FFC3D0"/>
      </a:accent3>
      <a:accent4>
        <a:srgbClr val="81EEEB"/>
      </a:accent4>
      <a:accent5>
        <a:srgbClr val="3AE4DF"/>
      </a:accent5>
      <a:accent6>
        <a:srgbClr val="FFFFFF"/>
      </a:accent6>
      <a:hlink>
        <a:srgbClr val="F1F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