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48F43-8D38-7A8D-8B46-2A856D550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6C6E96-2E5B-625E-E76F-7AEAA3BEE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1EBE01-0CA0-80F3-AA35-6FF9BAD8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BCBE-7EF1-4DC4-8B77-4EDC27D02FA1}" type="datetimeFigureOut">
              <a:rPr lang="es-CL" smtClean="0"/>
              <a:t>22-11-2024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6B5385-90DF-F5AB-E50F-6B95BCEA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BD2C87-5433-D891-9CE6-793EB81D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6DA-0525-428E-A094-72A6CA61B2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374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6F1D9-77A4-18F4-6AFB-890B96EC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BA077A-9291-FF12-C3E8-F4346BC36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85E11E-F0DB-C794-CCDF-824D753CD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BCBE-7EF1-4DC4-8B77-4EDC27D02FA1}" type="datetimeFigureOut">
              <a:rPr lang="es-CL" smtClean="0"/>
              <a:t>22-11-2024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9C405D-B2CF-EB73-906E-8419AD1A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6EEC18-4E61-4AA2-FCFC-3D5084A8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6DA-0525-428E-A094-72A6CA61B2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064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B8B7B3-54AA-3C81-B620-654103CD8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29B5DF-864A-6AC7-C54A-6C3A786E8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A0AA98-B662-E223-8088-94F80CA2E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BCBE-7EF1-4DC4-8B77-4EDC27D02FA1}" type="datetimeFigureOut">
              <a:rPr lang="es-CL" smtClean="0"/>
              <a:t>22-11-2024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CD6C3B-0616-85D4-1FF1-EA632995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02C915-F5E5-63A0-9860-C10E12DD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6DA-0525-428E-A094-72A6CA61B2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059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EE7B2-058A-157A-0E8B-9522AA64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1DC67E-6955-B80C-424A-26F86F063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D82A1A-288B-6EB4-FFE0-CCE7219A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BCBE-7EF1-4DC4-8B77-4EDC27D02FA1}" type="datetimeFigureOut">
              <a:rPr lang="es-CL" smtClean="0"/>
              <a:t>22-11-2024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CF7AC8-B417-8B49-E2D1-A3C27EA12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8E3D7A-36B6-134B-347F-25ED2ED8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6DA-0525-428E-A094-72A6CA61B2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876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1CF33-FA31-0B1E-2AE3-FFF6F7B1C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6C5AC0-8A76-CC0D-09B9-5D8BBE643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B61C6C-2976-352B-27F3-37F98646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BCBE-7EF1-4DC4-8B77-4EDC27D02FA1}" type="datetimeFigureOut">
              <a:rPr lang="es-CL" smtClean="0"/>
              <a:t>22-11-2024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E0108A-6427-7328-315D-148E8660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303CFE-6992-E0E7-A149-AE6CE275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6DA-0525-428E-A094-72A6CA61B2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378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379C9-07B4-1ECF-3844-F10766F4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48D3F7-079F-FE34-597A-53008C1A3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90A823-D6F1-763C-3976-42DEC1090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F04E51-E7D4-DAC7-5937-574DD41A4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BCBE-7EF1-4DC4-8B77-4EDC27D02FA1}" type="datetimeFigureOut">
              <a:rPr lang="es-CL" smtClean="0"/>
              <a:t>22-11-2024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14CC6E-4428-3059-4115-B4EDE213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EFCE3C-F845-BB84-9F61-DD24E59B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6DA-0525-428E-A094-72A6CA61B2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246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36A01-235D-7A48-67CE-54004071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9B7E79-6BD9-BEC9-14C1-7BEE4B1D0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DA36AF-7298-084F-707F-76BD79896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6026C9-613C-56BA-8CDF-27046FF31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37F5D6-7C55-B8B8-8809-2AEB422D4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5B50BF-BBC5-4A15-D418-F18BDC6D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BCBE-7EF1-4DC4-8B77-4EDC27D02FA1}" type="datetimeFigureOut">
              <a:rPr lang="es-CL" smtClean="0"/>
              <a:t>22-11-2024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82BCCF4-EAFF-6B40-3BD6-A6D8BD59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DE64E4-532C-68DF-91DC-E57453E1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6DA-0525-428E-A094-72A6CA61B2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162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00CE7-1D10-2176-0589-174F1F86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9BB11F-EC75-BD7E-9D93-53B4ADF5C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BCBE-7EF1-4DC4-8B77-4EDC27D02FA1}" type="datetimeFigureOut">
              <a:rPr lang="es-CL" smtClean="0"/>
              <a:t>22-11-2024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BE56D62-E4B4-04E8-19A3-2889D072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B79654-DF77-FA92-95FC-8E8D7A24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6DA-0525-428E-A094-72A6CA61B2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122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CF1F36-9820-CD9C-3723-F87AE522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BCBE-7EF1-4DC4-8B77-4EDC27D02FA1}" type="datetimeFigureOut">
              <a:rPr lang="es-CL" smtClean="0"/>
              <a:t>22-11-2024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F34C65-1EEE-9854-4442-137EA84EF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D4A16E-B235-C91F-2DC3-7BFEFE0E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6DA-0525-428E-A094-72A6CA61B2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211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60A01-8246-8D7D-FD07-7194FCC8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58AB49-B345-33A7-6E6A-ECA7BD92A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6B648C-FAE0-9B93-3B05-72BFB21DE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C4B89D-98E4-CBF8-1FDE-B0B28D7E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BCBE-7EF1-4DC4-8B77-4EDC27D02FA1}" type="datetimeFigureOut">
              <a:rPr lang="es-CL" smtClean="0"/>
              <a:t>22-11-2024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806CDD-AF59-A1B4-5DE5-2ECC51CE8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84BE22-EB0B-7992-1DA1-F526BCE9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6DA-0525-428E-A094-72A6CA61B2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054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E5559-321E-CE50-49BF-7771B7AB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0488A6-5373-D1BF-F2A2-CBFA07632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8E9A13-82AB-DAE3-E93A-C8C8C37B9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1BD3FE-DFF4-3D22-485F-C65284D9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BCBE-7EF1-4DC4-8B77-4EDC27D02FA1}" type="datetimeFigureOut">
              <a:rPr lang="es-CL" smtClean="0"/>
              <a:t>22-11-2024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A6A7BB-4EF6-CF17-7667-48AEA3F8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6C70D1-0B02-95F1-72D2-10621D59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6DA-0525-428E-A094-72A6CA61B2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117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6A6C1D5-7FA2-4455-BF2B-686DC732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2592B4-D84D-41BF-8636-5EF494EAD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49722D-0966-87FA-9878-8AEE09231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48BCBE-7EF1-4DC4-8B77-4EDC27D02FA1}" type="datetimeFigureOut">
              <a:rPr lang="es-CL" smtClean="0"/>
              <a:t>22-11-2024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5C248E-D375-679B-3EEF-E13482627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F9B9F4-60D0-76B1-B1E6-A81B1B69A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1536DA-0525-428E-A094-72A6CA61B2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27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7137ADB-2742-6841-EA9E-C6AEA4ADA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073" y="1589910"/>
            <a:ext cx="5294716" cy="368313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967A1629-7949-F9E8-A7BF-086EFFFA9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28" y="1589911"/>
            <a:ext cx="5294715" cy="338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110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roberto mayea</dc:creator>
  <cp:lastModifiedBy>roberto mayea</cp:lastModifiedBy>
  <cp:revision>5</cp:revision>
  <dcterms:created xsi:type="dcterms:W3CDTF">2024-10-19T22:46:17Z</dcterms:created>
  <dcterms:modified xsi:type="dcterms:W3CDTF">2024-11-22T19:33:50Z</dcterms:modified>
</cp:coreProperties>
</file>