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5" r:id="rId10"/>
    <p:sldId id="264" r:id="rId11"/>
    <p:sldId id="262" r:id="rId12"/>
  </p:sldIdLst>
  <p:sldSz cx="9144000" cy="5143500" type="screen16x9"/>
  <p:notesSz cx="6858000" cy="9144000"/>
  <p:embeddedFontLst>
    <p:embeddedFont>
      <p:font typeface="Darker Grotesque" panose="020B0604020202020204" charset="0"/>
      <p:regular r:id="rId14"/>
      <p:bold r:id="rId15"/>
    </p:embeddedFont>
    <p:embeddedFont>
      <p:font typeface="Darker Grotesque Medium" panose="020B0604020202020204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0024ab83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0024ab83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0024ab83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0024ab83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>
          <a:extLst>
            <a:ext uri="{FF2B5EF4-FFF2-40B4-BE49-F238E27FC236}">
              <a16:creationId xmlns:a16="http://schemas.microsoft.com/office/drawing/2014/main" id="{CA4E142E-5B58-16DE-F63F-3CC4687F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0024ab83e3_0_6:notes">
            <a:extLst>
              <a:ext uri="{FF2B5EF4-FFF2-40B4-BE49-F238E27FC236}">
                <a16:creationId xmlns:a16="http://schemas.microsoft.com/office/drawing/2014/main" id="{751AF55B-5465-C971-7DDF-7CA94B5401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0024ab83e3_0_6:notes">
            <a:extLst>
              <a:ext uri="{FF2B5EF4-FFF2-40B4-BE49-F238E27FC236}">
                <a16:creationId xmlns:a16="http://schemas.microsoft.com/office/drawing/2014/main" id="{C04DC610-EB69-B442-D021-B13EDF170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6" y="4539098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96" name="Google Shape;196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1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200" name="Google Shape;200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10" name="Google Shape;210;p1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2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215" name="Google Shape;215;p1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19" name="Google Shape;219;p1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3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29" name="Google Shape;229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3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234" name="Google Shape;234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3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38" name="Google Shape;238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4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53" name="Google Shape;253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4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57" name="Google Shape;257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70" name="Google Shape;270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5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74" name="Google Shape;274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85" name="Google Shape;285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6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89" name="Google Shape;289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>
            <a:spLocks noGrp="1"/>
          </p:cNvSpPr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" name="Google Shape;296;p17"/>
          <p:cNvSpPr txBox="1">
            <a:spLocks noGrp="1"/>
          </p:cNvSpPr>
          <p:nvPr>
            <p:ph type="title" idx="2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97" name="Google Shape;297;p17"/>
          <p:cNvSpPr txBox="1">
            <a:spLocks noGrp="1"/>
          </p:cNvSpPr>
          <p:nvPr>
            <p:ph type="subTitle" idx="1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1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00" name="Google Shape;300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1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7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05" name="Google Shape;305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7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09" name="Google Shape;309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19" name="Google Shape;319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8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24" name="Google Shape;324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8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28" name="Google Shape;328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title" idx="2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subTitle" idx="1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39" name="Google Shape;339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44" name="Google Shape;344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9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48" name="Google Shape;348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2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3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title" idx="4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61" name="Google Shape;361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0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365" name="Google Shape;365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31" name="Google Shape;31;p3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3"/>
            <p:cNvGrpSpPr/>
            <p:nvPr/>
          </p:nvGrpSpPr>
          <p:grpSpPr>
            <a:xfrm rot="10800000" flipH="1">
              <a:off x="728650" y="1255371"/>
              <a:ext cx="429322" cy="93999"/>
              <a:chOff x="5795037" y="809024"/>
              <a:chExt cx="431653" cy="945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12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21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373" name="Google Shape;373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2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78" name="Google Shape;378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2"/>
          <p:cNvSpPr txBox="1">
            <a:spLocks noGrp="1"/>
          </p:cNvSpPr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2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0" name="Google Shape;390;p22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2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2" name="Google Shape;392;p22"/>
          <p:cNvSpPr txBox="1">
            <a:spLocks noGrp="1"/>
          </p:cNvSpPr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99" name="Google Shape;399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03" name="Google Shape;403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12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23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11" name="Google Shape;411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5" name="Google Shape;415;p23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416" name="Google Shape;416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2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subTitle" idx="1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24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27" name="Google Shape;427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4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432" name="Google Shape;432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4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36" name="Google Shape;436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2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45" name="Google Shape;445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49" name="Google Shape;449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2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2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57" name="Google Shape;457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1" name="Google Shape;461;p26"/>
          <p:cNvGrpSpPr/>
          <p:nvPr/>
        </p:nvGrpSpPr>
        <p:grpSpPr>
          <a:xfrm flipH="1">
            <a:off x="6329425" y="4535410"/>
            <a:ext cx="825589" cy="93999"/>
            <a:chOff x="5718423" y="809024"/>
            <a:chExt cx="830071" cy="94500"/>
          </a:xfrm>
        </p:grpSpPr>
        <p:sp>
          <p:nvSpPr>
            <p:cNvPr id="462" name="Google Shape;462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70" name="Google Shape;470;p27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71" name="Google Shape;471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2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77" name="Google Shape;477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27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481" name="Google Shape;481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"/>
          <p:cNvSpPr txBox="1">
            <a:spLocks noGrp="1"/>
          </p:cNvSpPr>
          <p:nvPr>
            <p:ph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88" name="Google Shape;488;p28"/>
          <p:cNvSpPr txBox="1">
            <a:spLocks noGrp="1"/>
          </p:cNvSpPr>
          <p:nvPr>
            <p:ph type="subTitle" idx="1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2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91" name="Google Shape;491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28"/>
          <p:cNvSpPr txBox="1">
            <a:spLocks noGrp="1"/>
          </p:cNvSpPr>
          <p:nvPr>
            <p:ph type="title" idx="2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95" name="Google Shape;495;p28"/>
          <p:cNvSpPr txBox="1">
            <a:spLocks noGrp="1"/>
          </p:cNvSpPr>
          <p:nvPr>
            <p:ph type="subTitle" idx="3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96" name="Google Shape;496;p28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497" name="Google Shape;4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subTitle" idx="1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title" idx="2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6" name="Google Shape;506;p29"/>
          <p:cNvSpPr txBox="1">
            <a:spLocks noGrp="1"/>
          </p:cNvSpPr>
          <p:nvPr>
            <p:ph type="subTitle" idx="3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7" name="Google Shape;507;p29"/>
          <p:cNvSpPr txBox="1">
            <a:spLocks noGrp="1"/>
          </p:cNvSpPr>
          <p:nvPr>
            <p:ph type="title" idx="4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8" name="Google Shape;508;p29"/>
          <p:cNvSpPr txBox="1">
            <a:spLocks noGrp="1"/>
          </p:cNvSpPr>
          <p:nvPr>
            <p:ph type="subTitle" idx="5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2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11" name="Google Shape;51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29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515" name="Google Shape;51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8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3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23" name="Google Shape;523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30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27" name="Google Shape;527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30"/>
          <p:cNvSpPr txBox="1">
            <a:spLocks noGrp="1"/>
          </p:cNvSpPr>
          <p:nvPr>
            <p:ph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subTitle" idx="1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title" idx="2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4" name="Google Shape;534;p30"/>
          <p:cNvSpPr txBox="1">
            <a:spLocks noGrp="1"/>
          </p:cNvSpPr>
          <p:nvPr>
            <p:ph type="subTitle" idx="3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5" name="Google Shape;535;p30"/>
          <p:cNvSpPr txBox="1">
            <a:spLocks noGrp="1"/>
          </p:cNvSpPr>
          <p:nvPr>
            <p:ph type="title" idx="4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6" name="Google Shape;536;p30"/>
          <p:cNvSpPr txBox="1">
            <a:spLocks noGrp="1"/>
          </p:cNvSpPr>
          <p:nvPr>
            <p:ph type="subTitle" idx="5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7" name="Google Shape;537;p30"/>
          <p:cNvSpPr txBox="1">
            <a:spLocks noGrp="1"/>
          </p:cNvSpPr>
          <p:nvPr>
            <p:ph type="title" idx="6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8" name="Google Shape;538;p30"/>
          <p:cNvSpPr txBox="1">
            <a:spLocks noGrp="1"/>
          </p:cNvSpPr>
          <p:nvPr>
            <p:ph type="subTitle" idx="7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 idx="16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 idx="17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4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1" name="Google Shape;61;p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4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5" name="Google Shape;65;p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4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70" name="Google Shape;70;p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title" idx="2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1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3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46" name="Google Shape;546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3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31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551" name="Google Shape;551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3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58" name="Google Shape;558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3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32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563" name="Google Shape;563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3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67" name="Google Shape;567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32"/>
          <p:cNvSpPr txBox="1">
            <a:spLocks noGrp="1"/>
          </p:cNvSpPr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title" idx="2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7" name="Google Shape;577;p33"/>
          <p:cNvSpPr txBox="1">
            <a:spLocks noGrp="1"/>
          </p:cNvSpPr>
          <p:nvPr>
            <p:ph type="subTitle" idx="1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78" name="Google Shape;578;p33"/>
          <p:cNvSpPr txBox="1">
            <a:spLocks noGrp="1"/>
          </p:cNvSpPr>
          <p:nvPr>
            <p:ph type="title" idx="2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9" name="Google Shape;579;p33"/>
          <p:cNvSpPr txBox="1">
            <a:spLocks noGrp="1"/>
          </p:cNvSpPr>
          <p:nvPr>
            <p:ph type="subTitle" idx="3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80" name="Google Shape;580;p33"/>
          <p:cNvSpPr txBox="1">
            <a:spLocks noGrp="1"/>
          </p:cNvSpPr>
          <p:nvPr>
            <p:ph type="title" idx="4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1" name="Google Shape;581;p33"/>
          <p:cNvSpPr txBox="1">
            <a:spLocks noGrp="1"/>
          </p:cNvSpPr>
          <p:nvPr>
            <p:ph type="subTitle" idx="5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82" name="Google Shape;582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33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85" name="Google Shape;585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3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89" name="Google Shape;589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8_1_1_1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34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97" name="Google Shape;597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34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01" name="Google Shape;601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34"/>
          <p:cNvSpPr txBox="1">
            <a:spLocks noGrp="1"/>
          </p:cNvSpPr>
          <p:nvPr>
            <p:ph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8" name="Google Shape;608;p34"/>
          <p:cNvSpPr txBox="1">
            <a:spLocks noGrp="1"/>
          </p:cNvSpPr>
          <p:nvPr>
            <p:ph type="subTitle" idx="3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09" name="Google Shape;609;p34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35"/>
          <p:cNvSpPr txBox="1">
            <a:spLocks noGrp="1"/>
          </p:cNvSpPr>
          <p:nvPr>
            <p:ph type="title" idx="2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4" name="Google Shape;614;p35"/>
          <p:cNvSpPr txBox="1">
            <a:spLocks noGrp="1"/>
          </p:cNvSpPr>
          <p:nvPr>
            <p:ph type="subTitle" idx="1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35"/>
          <p:cNvSpPr txBox="1">
            <a:spLocks noGrp="1"/>
          </p:cNvSpPr>
          <p:nvPr>
            <p:ph type="title" idx="3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6" name="Google Shape;616;p35"/>
          <p:cNvSpPr txBox="1">
            <a:spLocks noGrp="1"/>
          </p:cNvSpPr>
          <p:nvPr>
            <p:ph type="subTitle" idx="4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35"/>
          <p:cNvSpPr txBox="1">
            <a:spLocks noGrp="1"/>
          </p:cNvSpPr>
          <p:nvPr>
            <p:ph type="title" idx="5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35"/>
          <p:cNvSpPr txBox="1">
            <a:spLocks noGrp="1"/>
          </p:cNvSpPr>
          <p:nvPr>
            <p:ph type="subTitle" idx="6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35"/>
          <p:cNvSpPr txBox="1">
            <a:spLocks noGrp="1"/>
          </p:cNvSpPr>
          <p:nvPr>
            <p:ph type="title" idx="7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0" name="Google Shape;620;p35"/>
          <p:cNvSpPr txBox="1">
            <a:spLocks noGrp="1"/>
          </p:cNvSpPr>
          <p:nvPr>
            <p:ph type="subTitle" idx="8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3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23" name="Google Shape;623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35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627" name="Google Shape;627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3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3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37" name="Google Shape;63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36"/>
          <p:cNvGrpSpPr/>
          <p:nvPr/>
        </p:nvGrpSpPr>
        <p:grpSpPr>
          <a:xfrm flipH="1">
            <a:off x="6277602" y="4539100"/>
            <a:ext cx="825589" cy="93999"/>
            <a:chOff x="5718423" y="809024"/>
            <a:chExt cx="830071" cy="94500"/>
          </a:xfrm>
        </p:grpSpPr>
        <p:sp>
          <p:nvSpPr>
            <p:cNvPr id="641" name="Google Shape;64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>
            <a:spLocks noGrp="1"/>
          </p:cNvSpPr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3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>
            <a:spLocks noGrp="1"/>
          </p:cNvSpPr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3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53" name="Google Shape;65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3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39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658" name="Google Shape;658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62" name="Google Shape;662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39"/>
          <p:cNvSpPr txBox="1">
            <a:spLocks noGrp="1"/>
          </p:cNvSpPr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7" name="Google Shape;667;p39"/>
          <p:cNvSpPr txBox="1">
            <a:spLocks noGrp="1"/>
          </p:cNvSpPr>
          <p:nvPr>
            <p:ph type="title" idx="2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8" name="Google Shape;668;p39"/>
          <p:cNvSpPr txBox="1">
            <a:spLocks noGrp="1"/>
          </p:cNvSpPr>
          <p:nvPr>
            <p:ph type="subTitle" idx="1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4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74" name="Google Shape;67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40"/>
          <p:cNvGrpSpPr/>
          <p:nvPr/>
        </p:nvGrpSpPr>
        <p:grpSpPr>
          <a:xfrm flipH="1">
            <a:off x="1988850" y="4535410"/>
            <a:ext cx="825589" cy="93999"/>
            <a:chOff x="5718423" y="809024"/>
            <a:chExt cx="830071" cy="94500"/>
          </a:xfrm>
        </p:grpSpPr>
        <p:sp>
          <p:nvSpPr>
            <p:cNvPr id="678" name="Google Shape;67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 idx="16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 idx="17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 idx="18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 idx="19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title" idx="20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7" name="Google Shape;97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5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01" name="Google Shape;101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5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06" name="Google Shape;10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4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87" name="Google Shape;687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91" name="Google Shape;691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41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696" name="Google Shape;696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p4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05" name="Google Shape;705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42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709" name="Google Shape;709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2_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43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18" name="Google Shape;718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43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43"/>
          <p:cNvGrpSpPr/>
          <p:nvPr/>
        </p:nvGrpSpPr>
        <p:grpSpPr>
          <a:xfrm rot="10800000">
            <a:off x="8219907" y="419473"/>
            <a:ext cx="429322" cy="93999"/>
            <a:chOff x="5795037" y="809024"/>
            <a:chExt cx="431653" cy="94500"/>
          </a:xfrm>
        </p:grpSpPr>
        <p:sp>
          <p:nvSpPr>
            <p:cNvPr id="723" name="Google Shape;723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44"/>
          <p:cNvSpPr txBox="1">
            <a:spLocks noGrp="1"/>
          </p:cNvSpPr>
          <p:nvPr>
            <p:ph type="subTitle" idx="1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44"/>
          <p:cNvSpPr txBox="1">
            <a:spLocks noGrp="1"/>
          </p:cNvSpPr>
          <p:nvPr>
            <p:ph type="subTitle" idx="2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44"/>
          <p:cNvSpPr txBox="1">
            <a:spLocks noGrp="1"/>
          </p:cNvSpPr>
          <p:nvPr>
            <p:ph type="subTitle" idx="3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4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44"/>
          <p:cNvGrpSpPr/>
          <p:nvPr/>
        </p:nvGrpSpPr>
        <p:grpSpPr>
          <a:xfrm rot="10800000">
            <a:off x="8217943" y="419473"/>
            <a:ext cx="429322" cy="93999"/>
            <a:chOff x="5795037" y="809024"/>
            <a:chExt cx="431653" cy="94500"/>
          </a:xfrm>
        </p:grpSpPr>
        <p:sp>
          <p:nvSpPr>
            <p:cNvPr id="734" name="Google Shape;734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p44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44"/>
          <p:cNvGrpSpPr/>
          <p:nvPr/>
        </p:nvGrpSpPr>
        <p:grpSpPr>
          <a:xfrm rot="10800000" flipH="1">
            <a:off x="494780" y="4466048"/>
            <a:ext cx="429322" cy="93999"/>
            <a:chOff x="5795037" y="809024"/>
            <a:chExt cx="431653" cy="94500"/>
          </a:xfrm>
        </p:grpSpPr>
        <p:sp>
          <p:nvSpPr>
            <p:cNvPr id="739" name="Google Shape;739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_HEADER_1_1_1_1_1_1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4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46" name="Google Shape;74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4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45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751" name="Google Shape;75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45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755" name="Google Shape;755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45"/>
          <p:cNvSpPr txBox="1">
            <a:spLocks noGrp="1"/>
          </p:cNvSpPr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0" name="Google Shape;760;p45"/>
          <p:cNvSpPr txBox="1">
            <a:spLocks noGrp="1"/>
          </p:cNvSpPr>
          <p:nvPr>
            <p:ph type="title" idx="2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61" name="Google Shape;761;p45"/>
          <p:cNvSpPr txBox="1">
            <a:spLocks noGrp="1"/>
          </p:cNvSpPr>
          <p:nvPr>
            <p:ph type="subTitle" idx="1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4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66" name="Google Shape;766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6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770" name="Google Shape;770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46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6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4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4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80" name="Google Shape;780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7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784" name="Google Shape;784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47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8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48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4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95" name="Google Shape;795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 flipH="1">
            <a:off x="7597202" y="4539100"/>
            <a:ext cx="825589" cy="93999"/>
            <a:chOff x="5718423" y="809024"/>
            <a:chExt cx="830071" cy="94500"/>
          </a:xfrm>
        </p:grpSpPr>
        <p:sp>
          <p:nvSpPr>
            <p:cNvPr id="799" name="Google Shape;79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4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4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09" name="Google Shape;809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49"/>
          <p:cNvGrpSpPr/>
          <p:nvPr/>
        </p:nvGrpSpPr>
        <p:grpSpPr>
          <a:xfrm flipH="1">
            <a:off x="720014" y="4539100"/>
            <a:ext cx="825589" cy="93999"/>
            <a:chOff x="5718423" y="809024"/>
            <a:chExt cx="830071" cy="94500"/>
          </a:xfrm>
        </p:grpSpPr>
        <p:sp>
          <p:nvSpPr>
            <p:cNvPr id="813" name="Google Shape;813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0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50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5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23" name="Google Shape;82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5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50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828" name="Google Shape;828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15" name="Google Shape;115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6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21" name="Google Shape;121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51"/>
          <p:cNvSpPr txBox="1">
            <a:spLocks noGrp="1"/>
          </p:cNvSpPr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5" name="Google Shape;835;p51"/>
          <p:cNvSpPr txBox="1">
            <a:spLocks noGrp="1"/>
          </p:cNvSpPr>
          <p:nvPr>
            <p:ph type="subTitle" idx="1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51"/>
          <p:cNvSpPr txBox="1">
            <a:spLocks noGrp="1"/>
          </p:cNvSpPr>
          <p:nvPr>
            <p:ph type="title" idx="3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7" name="Google Shape;837;p51"/>
          <p:cNvSpPr txBox="1">
            <a:spLocks noGrp="1"/>
          </p:cNvSpPr>
          <p:nvPr>
            <p:ph type="subTitle" idx="4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51"/>
          <p:cNvSpPr txBox="1">
            <a:spLocks noGrp="1"/>
          </p:cNvSpPr>
          <p:nvPr>
            <p:ph type="title" idx="5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9" name="Google Shape;839;p51"/>
          <p:cNvSpPr txBox="1">
            <a:spLocks noGrp="1"/>
          </p:cNvSpPr>
          <p:nvPr>
            <p:ph type="subTitle" idx="6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5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51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42" name="Google Shape;842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51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846" name="Google Shape;846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BODY_1_1_1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4" name="Google Shape;854;p52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55" name="Google Shape;855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52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859" name="Google Shape;859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Google Shape;863;p52"/>
          <p:cNvSpPr txBox="1">
            <a:spLocks noGrp="1"/>
          </p:cNvSpPr>
          <p:nvPr>
            <p:ph type="title" idx="2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4" name="Google Shape;864;p52"/>
          <p:cNvSpPr txBox="1">
            <a:spLocks noGrp="1"/>
          </p:cNvSpPr>
          <p:nvPr>
            <p:ph type="subTitle" idx="1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52"/>
          <p:cNvSpPr txBox="1">
            <a:spLocks noGrp="1"/>
          </p:cNvSpPr>
          <p:nvPr>
            <p:ph type="title" idx="3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6" name="Google Shape;866;p52"/>
          <p:cNvSpPr txBox="1">
            <a:spLocks noGrp="1"/>
          </p:cNvSpPr>
          <p:nvPr>
            <p:ph type="subTitle" idx="4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3"/>
          <p:cNvSpPr txBox="1">
            <a:spLocks noGrp="1"/>
          </p:cNvSpPr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3"/>
          <p:cNvSpPr txBox="1">
            <a:spLocks noGrp="1"/>
          </p:cNvSpPr>
          <p:nvPr>
            <p:ph type="subTitle" idx="1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53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53"/>
          <p:cNvGrpSpPr/>
          <p:nvPr/>
        </p:nvGrpSpPr>
        <p:grpSpPr>
          <a:xfrm rot="10800000">
            <a:off x="8219907" y="419473"/>
            <a:ext cx="429322" cy="93999"/>
            <a:chOff x="5795037" y="809024"/>
            <a:chExt cx="431653" cy="94500"/>
          </a:xfrm>
        </p:grpSpPr>
        <p:sp>
          <p:nvSpPr>
            <p:cNvPr id="873" name="Google Shape;873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53"/>
          <p:cNvGrpSpPr/>
          <p:nvPr/>
        </p:nvGrpSpPr>
        <p:grpSpPr>
          <a:xfrm flipH="1">
            <a:off x="6676325" y="4535410"/>
            <a:ext cx="825589" cy="93999"/>
            <a:chOff x="5718423" y="809024"/>
            <a:chExt cx="830071" cy="94500"/>
          </a:xfrm>
        </p:grpSpPr>
        <p:sp>
          <p:nvSpPr>
            <p:cNvPr id="877" name="Google Shape;877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53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lang="es" sz="12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lang="es" sz="12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5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86" name="Google Shape;886;p54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15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55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91" name="Google Shape;891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55"/>
          <p:cNvGrpSpPr/>
          <p:nvPr/>
        </p:nvGrpSpPr>
        <p:grpSpPr>
          <a:xfrm flipH="1">
            <a:off x="6329425" y="4535410"/>
            <a:ext cx="825589" cy="93999"/>
            <a:chOff x="5718423" y="809024"/>
            <a:chExt cx="830071" cy="94500"/>
          </a:xfrm>
        </p:grpSpPr>
        <p:sp>
          <p:nvSpPr>
            <p:cNvPr id="895" name="Google Shape;895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55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01" name="Google Shape;901;p55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3" y="419473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80" y="4466048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-5400000" flipH="1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29" name="Google Shape;129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7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35" name="Google Shape;135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8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44" name="Google Shape;144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8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48" name="Google Shape;148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9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58" name="Google Shape;158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9"/>
          <p:cNvGrpSpPr/>
          <p:nvPr/>
        </p:nvGrpSpPr>
        <p:grpSpPr>
          <a:xfrm rot="-5400000" flipH="1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62" name="Google Shape;162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0"/>
          <p:cNvGrpSpPr/>
          <p:nvPr/>
        </p:nvGrpSpPr>
        <p:grpSpPr>
          <a:xfrm rot="10800000" flipH="1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75" name="Google Shape;175;p1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0"/>
          <p:cNvGrpSpPr/>
          <p:nvPr/>
        </p:nvGrpSpPr>
        <p:grpSpPr>
          <a:xfrm rot="-5400000" flipH="1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179" name="Google Shape;179;p1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>
            <a:spLocks noGrp="1"/>
          </p:cNvSpPr>
          <p:nvPr>
            <p:ph type="ctrTitle"/>
          </p:nvPr>
        </p:nvSpPr>
        <p:spPr>
          <a:xfrm>
            <a:off x="713200" y="1473650"/>
            <a:ext cx="57123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Proyecto Diagnóstico Sercotec</a:t>
            </a:r>
            <a:endParaRPr dirty="0"/>
          </a:p>
        </p:txBody>
      </p:sp>
      <p:sp>
        <p:nvSpPr>
          <p:cNvPr id="956" name="Google Shape;956;p61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1127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</p:txBody>
      </p:sp>
      <p:sp>
        <p:nvSpPr>
          <p:cNvPr id="957" name="Google Shape;957;p61"/>
          <p:cNvSpPr txBox="1"/>
          <p:nvPr/>
        </p:nvSpPr>
        <p:spPr>
          <a:xfrm>
            <a:off x="1706600" y="3546625"/>
            <a:ext cx="18639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Oscar Espinoza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William Menares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Roberto Mayea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58" name="Google Shape;958;p61"/>
          <p:cNvSpPr txBox="1">
            <a:spLocks noGrp="1"/>
          </p:cNvSpPr>
          <p:nvPr>
            <p:ph type="subTitle" idx="1"/>
          </p:nvPr>
        </p:nvSpPr>
        <p:spPr>
          <a:xfrm>
            <a:off x="5298400" y="3593800"/>
            <a:ext cx="1127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Profesor:</a:t>
            </a:r>
            <a:endParaRPr/>
          </a:p>
        </p:txBody>
      </p:sp>
      <p:sp>
        <p:nvSpPr>
          <p:cNvPr id="959" name="Google Shape;959;p61"/>
          <p:cNvSpPr txBox="1"/>
          <p:nvPr/>
        </p:nvSpPr>
        <p:spPr>
          <a:xfrm>
            <a:off x="6016550" y="3593800"/>
            <a:ext cx="27291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Carlos Eduardo Correa Sanhueza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60" name="Google Shape;960;p61"/>
          <p:cNvSpPr txBox="1"/>
          <p:nvPr/>
        </p:nvSpPr>
        <p:spPr>
          <a:xfrm>
            <a:off x="6016550" y="3887750"/>
            <a:ext cx="27291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Capstone 001D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61" name="Google Shape;961;p61"/>
          <p:cNvSpPr txBox="1">
            <a:spLocks noGrp="1"/>
          </p:cNvSpPr>
          <p:nvPr>
            <p:ph type="subTitle" idx="1"/>
          </p:nvPr>
        </p:nvSpPr>
        <p:spPr>
          <a:xfrm>
            <a:off x="5340675" y="3887750"/>
            <a:ext cx="1127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C997C67-A6A7-8E60-A355-BEFD896F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111083"/>
            <a:ext cx="7704000" cy="344892"/>
          </a:xfrm>
        </p:spPr>
        <p:txBody>
          <a:bodyPr/>
          <a:lstStyle/>
          <a:p>
            <a:pPr marL="152400" indent="0">
              <a:buNone/>
            </a:pPr>
            <a:r>
              <a:rPr lang="es-CL" dirty="0"/>
              <a:t>Nuevas tareas añadidas en el curso del proyecto – mejor manejo del tiempo utilizado en el proyecto – buenos resultados de cara al cliente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52EB15-9961-9220-E0A3-BDA64C10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Metodología-Resultados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A5AEFD-2E04-ABEA-BEBE-2D89275D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60836"/>
            <a:ext cx="5123239" cy="26502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2822E0-2B82-83F3-9E45-EFE170806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14" y="2077238"/>
            <a:ext cx="2576997" cy="8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FFD94FD-8C52-38C5-F001-6A1EBD1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80956-8EE5-BA21-6981-1AC58153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73" y="1746657"/>
            <a:ext cx="4387191" cy="245653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3B11D8E-90BB-ABE9-0ACC-F9F5766F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649" y="4331910"/>
            <a:ext cx="1742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Gestión, flexibilidad, resultados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¿Sercotec?</a:t>
            </a:r>
            <a:endParaRPr dirty="0"/>
          </a:p>
        </p:txBody>
      </p:sp>
      <p:pic>
        <p:nvPicPr>
          <p:cNvPr id="967" name="Google Shape;9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49" y="1580750"/>
            <a:ext cx="4349100" cy="28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Problemática</a:t>
            </a:r>
          </a:p>
        </p:txBody>
      </p:sp>
      <p:pic>
        <p:nvPicPr>
          <p:cNvPr id="973" name="Google Shape;9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459" y="1598341"/>
            <a:ext cx="4111082" cy="24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25A9E2-CC78-E397-0DA2-596DAB773C1B}"/>
              </a:ext>
            </a:extLst>
          </p:cNvPr>
          <p:cNvSpPr txBox="1"/>
          <p:nvPr/>
        </p:nvSpPr>
        <p:spPr>
          <a:xfrm>
            <a:off x="720000" y="4310660"/>
            <a:ext cx="78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Gestionar proyectos informáticos-Desarrollar una solución de software-Construir modelos de datos-Realizar pruebas de certificación</a:t>
            </a:r>
            <a:endParaRPr lang="es-C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>
          <a:extLst>
            <a:ext uri="{FF2B5EF4-FFF2-40B4-BE49-F238E27FC236}">
              <a16:creationId xmlns:a16="http://schemas.microsoft.com/office/drawing/2014/main" id="{182F2410-5845-F2A5-C0C0-B116BD29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>
            <a:extLst>
              <a:ext uri="{FF2B5EF4-FFF2-40B4-BE49-F238E27FC236}">
                <a16:creationId xmlns:a16="http://schemas.microsoft.com/office/drawing/2014/main" id="{01875EC1-A013-AD81-1B60-CD12CC6A9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Solución</a:t>
            </a:r>
            <a:endParaRPr lang="es-CL" sz="4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436A54-B099-A72B-18C9-EDCA64A7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10" y="1523535"/>
            <a:ext cx="2564780" cy="25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6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B02105-9EF1-D88E-7242-615AFBD1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5697" y="2903470"/>
            <a:ext cx="1651493" cy="572700"/>
          </a:xfrm>
        </p:spPr>
        <p:txBody>
          <a:bodyPr/>
          <a:lstStyle/>
          <a:p>
            <a:pPr marL="152400" indent="0" algn="ctr">
              <a:buNone/>
            </a:pPr>
            <a:r>
              <a:rPr lang="es-CL" sz="2400" dirty="0"/>
              <a:t>Scrum</a:t>
            </a:r>
            <a:endParaRPr lang="es-CL" sz="12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D51A09-289F-CED1-D049-3927A715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pic>
        <p:nvPicPr>
          <p:cNvPr id="1026" name="Picture 2" descr="Todo lo que necesitas saber sobre los sprints de scrum">
            <a:extLst>
              <a:ext uri="{FF2B5EF4-FFF2-40B4-BE49-F238E27FC236}">
                <a16:creationId xmlns:a16="http://schemas.microsoft.com/office/drawing/2014/main" id="{D7FA0844-5571-E41F-C94A-B5D5A07A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37" y="1518589"/>
            <a:ext cx="3062116" cy="15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A41E2BBB-A60A-AF11-D225-928B85519B64}"/>
              </a:ext>
            </a:extLst>
          </p:cNvPr>
          <p:cNvSpPr txBox="1">
            <a:spLocks/>
          </p:cNvSpPr>
          <p:nvPr/>
        </p:nvSpPr>
        <p:spPr>
          <a:xfrm>
            <a:off x="6052421" y="3696185"/>
            <a:ext cx="16514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AutoNum type="arabicPeriod"/>
              <a:defRPr sz="115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152400" indent="0" algn="ctr">
              <a:buFont typeface="Darker Grotesque"/>
              <a:buNone/>
            </a:pPr>
            <a:r>
              <a:rPr lang="es-CL" sz="2400" dirty="0"/>
              <a:t>Ceremonias</a:t>
            </a:r>
            <a:endParaRPr lang="es-CL" sz="1200" dirty="0"/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929A218-1A4D-1140-D110-EBE2E7B2197D}"/>
              </a:ext>
            </a:extLst>
          </p:cNvPr>
          <p:cNvSpPr txBox="1">
            <a:spLocks/>
          </p:cNvSpPr>
          <p:nvPr/>
        </p:nvSpPr>
        <p:spPr>
          <a:xfrm>
            <a:off x="1440088" y="3695478"/>
            <a:ext cx="16514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AutoNum type="arabicPeriod"/>
              <a:defRPr sz="115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152400" indent="0" algn="ctr">
              <a:buFont typeface="Darker Grotesque"/>
              <a:buNone/>
            </a:pPr>
            <a:r>
              <a:rPr lang="es-CL" sz="2400" dirty="0"/>
              <a:t>Artefactos</a:t>
            </a:r>
            <a:endParaRPr lang="es-CL" sz="1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00F04C-A2EE-87BF-1C69-85AD6FFB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24" y="2922686"/>
            <a:ext cx="1315843" cy="9004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7677CD9-439C-D859-6C84-F11EF7863216}"/>
              </a:ext>
            </a:extLst>
          </p:cNvPr>
          <p:cNvSpPr txBox="1"/>
          <p:nvPr/>
        </p:nvSpPr>
        <p:spPr>
          <a:xfrm>
            <a:off x="5872975" y="4168150"/>
            <a:ext cx="242353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700" dirty="0">
                <a:solidFill>
                  <a:schemeClr val="tx1"/>
                </a:solidFill>
              </a:rPr>
              <a:t>(Planificación del Sprint, Revisiones y Retrospectivas)</a:t>
            </a:r>
            <a:endParaRPr lang="es-CL" sz="70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8A0E23-D5CB-E300-099E-DD49A4CA8C32}"/>
              </a:ext>
            </a:extLst>
          </p:cNvPr>
          <p:cNvSpPr txBox="1"/>
          <p:nvPr/>
        </p:nvSpPr>
        <p:spPr>
          <a:xfrm>
            <a:off x="1440086" y="4168149"/>
            <a:ext cx="242353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Product Backlog, Sprint Backlog e Incremento</a:t>
            </a:r>
            <a:endParaRPr lang="es-CL" sz="7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D162A4-0FD9-6FE7-3263-CE3E19499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288" y="2922687"/>
            <a:ext cx="1255815" cy="8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F6CA-BAC7-EDB4-BEC2-798F48989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E0D6D8-B846-E921-37F9-3B8F58E2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Metodología-Roles</a:t>
            </a:r>
          </a:p>
        </p:txBody>
      </p:sp>
      <p:pic>
        <p:nvPicPr>
          <p:cNvPr id="2054" name="Picture 6" descr="Perfil - Iconos gratis de personas">
            <a:extLst>
              <a:ext uri="{FF2B5EF4-FFF2-40B4-BE49-F238E27FC236}">
                <a16:creationId xmlns:a16="http://schemas.microsoft.com/office/drawing/2014/main" id="{95357F58-F251-98AD-3FDF-A82C0417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141" y="14308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erfil - Iconos gratis de personas">
            <a:extLst>
              <a:ext uri="{FF2B5EF4-FFF2-40B4-BE49-F238E27FC236}">
                <a16:creationId xmlns:a16="http://schemas.microsoft.com/office/drawing/2014/main" id="{E4D924AB-FCCB-BA8A-D11F-ECA578AA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4308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erfil - Iconos gratis de personas">
            <a:extLst>
              <a:ext uri="{FF2B5EF4-FFF2-40B4-BE49-F238E27FC236}">
                <a16:creationId xmlns:a16="http://schemas.microsoft.com/office/drawing/2014/main" id="{5569C53B-D43D-330F-6030-8ED392DB9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59" y="14308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BB46D91-8DB1-992F-78B8-2162A22CE550}"/>
              </a:ext>
            </a:extLst>
          </p:cNvPr>
          <p:cNvSpPr txBox="1"/>
          <p:nvPr/>
        </p:nvSpPr>
        <p:spPr>
          <a:xfrm>
            <a:off x="5977054" y="3195398"/>
            <a:ext cx="24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Product Owner</a:t>
            </a:r>
          </a:p>
          <a:p>
            <a:pPr algn="ctr"/>
            <a:r>
              <a:rPr lang="es-CL" dirty="0"/>
              <a:t>Developer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25A854-A48E-9943-33C5-632220DE5481}"/>
              </a:ext>
            </a:extLst>
          </p:cNvPr>
          <p:cNvSpPr txBox="1"/>
          <p:nvPr/>
        </p:nvSpPr>
        <p:spPr>
          <a:xfrm>
            <a:off x="5977054" y="2962482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William Menares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C84754-9F17-1442-F263-E83AFC683879}"/>
              </a:ext>
            </a:extLst>
          </p:cNvPr>
          <p:cNvSpPr txBox="1"/>
          <p:nvPr/>
        </p:nvSpPr>
        <p:spPr>
          <a:xfrm>
            <a:off x="3567278" y="2962483"/>
            <a:ext cx="2009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Oscar Espinoza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E1F9B8-CA1B-EC7B-2D89-2FED75876A54}"/>
              </a:ext>
            </a:extLst>
          </p:cNvPr>
          <p:cNvSpPr txBox="1"/>
          <p:nvPr/>
        </p:nvSpPr>
        <p:spPr>
          <a:xfrm>
            <a:off x="720000" y="3195398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SCRUM-MASTER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57866C-E17D-7C91-C977-EE64376D8B65}"/>
              </a:ext>
            </a:extLst>
          </p:cNvPr>
          <p:cNvSpPr txBox="1"/>
          <p:nvPr/>
        </p:nvSpPr>
        <p:spPr>
          <a:xfrm>
            <a:off x="757170" y="2962481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Roberto Mayea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11E769-6565-E0A5-F972-50320E4D8AEB}"/>
              </a:ext>
            </a:extLst>
          </p:cNvPr>
          <p:cNvSpPr txBox="1"/>
          <p:nvPr/>
        </p:nvSpPr>
        <p:spPr>
          <a:xfrm>
            <a:off x="3453440" y="3195399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Developer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F5BEFE-9D6F-FAD7-D185-103B51187EDC}"/>
              </a:ext>
            </a:extLst>
          </p:cNvPr>
          <p:cNvSpPr txBox="1"/>
          <p:nvPr/>
        </p:nvSpPr>
        <p:spPr>
          <a:xfrm>
            <a:off x="757170" y="4021524"/>
            <a:ext cx="24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Gestión y Organización de Proyectos</a:t>
            </a:r>
            <a:endParaRPr lang="es-CL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7F29353-A785-46E0-2D7F-7CB14272B5B4}"/>
              </a:ext>
            </a:extLst>
          </p:cNvPr>
          <p:cNvSpPr txBox="1"/>
          <p:nvPr/>
        </p:nvSpPr>
        <p:spPr>
          <a:xfrm>
            <a:off x="3434576" y="4100552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Desarrollo Frontend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590BA4E-A7D9-7D8B-0337-8E5F1B4378B0}"/>
              </a:ext>
            </a:extLst>
          </p:cNvPr>
          <p:cNvSpPr txBox="1"/>
          <p:nvPr/>
        </p:nvSpPr>
        <p:spPr>
          <a:xfrm>
            <a:off x="5977054" y="4100551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Desarrollo Backend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932D5F7-B187-E636-2EC6-9AE142854204}"/>
              </a:ext>
            </a:extLst>
          </p:cNvPr>
          <p:cNvSpPr txBox="1"/>
          <p:nvPr/>
        </p:nvSpPr>
        <p:spPr>
          <a:xfrm>
            <a:off x="3453440" y="3713747"/>
            <a:ext cx="24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Intereses profesionales</a:t>
            </a:r>
          </a:p>
        </p:txBody>
      </p:sp>
    </p:spTree>
    <p:extLst>
      <p:ext uri="{BB962C8B-B14F-4D97-AF65-F5344CB8AC3E}">
        <p14:creationId xmlns:p14="http://schemas.microsoft.com/office/powerpoint/2010/main" val="253654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8D55B45-6A26-4250-EC1C-D5DB107C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y Documentación</a:t>
            </a:r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319DB88D-805D-0BBF-7D79-39890236F34C}"/>
              </a:ext>
            </a:extLst>
          </p:cNvPr>
          <p:cNvSpPr txBox="1">
            <a:spLocks/>
          </p:cNvSpPr>
          <p:nvPr/>
        </p:nvSpPr>
        <p:spPr>
          <a:xfrm>
            <a:off x="3315073" y="1100333"/>
            <a:ext cx="2350302" cy="71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"/>
              <a:buAutoNum type="arabicPeriod"/>
              <a:defRPr sz="115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152400" indent="0" algn="ctr">
              <a:buFont typeface="Darker Grotesque"/>
              <a:buNone/>
            </a:pPr>
            <a:r>
              <a:rPr lang="es-CL" sz="2000" dirty="0"/>
              <a:t>GitHub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6B892B-CD42-B85A-99D6-5E512411BEE5}"/>
              </a:ext>
            </a:extLst>
          </p:cNvPr>
          <p:cNvSpPr txBox="1"/>
          <p:nvPr/>
        </p:nvSpPr>
        <p:spPr>
          <a:xfrm>
            <a:off x="6421976" y="4136737"/>
            <a:ext cx="2423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Para gestionar las versiones de la aplicacion y almacenar los documentos claves</a:t>
            </a:r>
            <a:endParaRPr lang="es-CL" sz="700" dirty="0">
              <a:solidFill>
                <a:schemeClr val="tx1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7F81AEE-2731-DF8C-DE2C-F441BE0D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53" y="2116962"/>
            <a:ext cx="301778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7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7D3C-6FAC-45C7-D3AD-6AB485C4C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0A79168-8702-7A86-B88D-A752D8D2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6849" y="1019969"/>
            <a:ext cx="2350302" cy="716599"/>
          </a:xfrm>
        </p:spPr>
        <p:txBody>
          <a:bodyPr/>
          <a:lstStyle/>
          <a:p>
            <a:pPr marL="152400" indent="0" algn="ctr">
              <a:buNone/>
            </a:pPr>
            <a:r>
              <a:rPr lang="es-CL" sz="2000" dirty="0"/>
              <a:t>Trello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3453DE-EB33-03CA-9258-6DD24E0D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y Documentación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1AD286-7156-315C-C825-702575CD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99" y="1578324"/>
            <a:ext cx="5791201" cy="27702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4B59F2-AB03-A000-B66C-4F35E02FB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" y="1578324"/>
            <a:ext cx="2014654" cy="27702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B3C105-5B33-5C38-2D87-BCD0E6AED2F4}"/>
              </a:ext>
            </a:extLst>
          </p:cNvPr>
          <p:cNvSpPr txBox="1"/>
          <p:nvPr/>
        </p:nvSpPr>
        <p:spPr>
          <a:xfrm>
            <a:off x="5901585" y="4348560"/>
            <a:ext cx="26242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Para que </a:t>
            </a:r>
            <a:r>
              <a:rPr lang="en-US" sz="700" dirty="0" err="1">
                <a:solidFill>
                  <a:schemeClr val="tx1"/>
                </a:solidFill>
              </a:rPr>
              <a:t>el</a:t>
            </a:r>
            <a:r>
              <a:rPr lang="en-US" sz="700" dirty="0">
                <a:solidFill>
                  <a:schemeClr val="tx1"/>
                </a:solidFill>
              </a:rPr>
              <a:t> Equipo </a:t>
            </a:r>
            <a:r>
              <a:rPr lang="en-US" sz="700" dirty="0" err="1">
                <a:solidFill>
                  <a:schemeClr val="tx1"/>
                </a:solidFill>
              </a:rPr>
              <a:t>este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organizado</a:t>
            </a:r>
            <a:r>
              <a:rPr lang="en-US" sz="700" dirty="0">
                <a:solidFill>
                  <a:schemeClr val="tx1"/>
                </a:solidFill>
              </a:rPr>
              <a:t> y las </a:t>
            </a:r>
            <a:r>
              <a:rPr lang="en-US" sz="700" dirty="0" err="1">
                <a:solidFill>
                  <a:schemeClr val="tx1"/>
                </a:solidFill>
              </a:rPr>
              <a:t>tareas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distribuidas</a:t>
            </a:r>
            <a:endParaRPr lang="es-CL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94521-7F53-7459-FC56-9DFF26216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B3A622A-6821-F156-2E26-0F6EF4E6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Metodología-Resultados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EC7F57-7FBB-C07A-D92E-5DDBFE50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3" y="1670621"/>
            <a:ext cx="8009314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63734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144</Words>
  <Application>Microsoft Office PowerPoint</Application>
  <PresentationFormat>Presentación en pantalla (16:9)</PresentationFormat>
  <Paragraphs>42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PT Sans</vt:lpstr>
      <vt:lpstr>Darker Grotesque Medium</vt:lpstr>
      <vt:lpstr>Darker Grotesque</vt:lpstr>
      <vt:lpstr>Montserrat</vt:lpstr>
      <vt:lpstr>Open Sans</vt:lpstr>
      <vt:lpstr>Arial</vt:lpstr>
      <vt:lpstr>Roboto Condensed Light</vt:lpstr>
      <vt:lpstr>Multi-Business Company Website by Slidesgo</vt:lpstr>
      <vt:lpstr>Proyecto Diagnóstico Sercotec</vt:lpstr>
      <vt:lpstr>¿Sercotec?</vt:lpstr>
      <vt:lpstr>Problemática</vt:lpstr>
      <vt:lpstr>Solución</vt:lpstr>
      <vt:lpstr>Metodología</vt:lpstr>
      <vt:lpstr>Metodología-Roles</vt:lpstr>
      <vt:lpstr>Gestión y Documentación</vt:lpstr>
      <vt:lpstr>Gestión y Documentación</vt:lpstr>
      <vt:lpstr>Metodología-Resultados</vt:lpstr>
      <vt:lpstr>Metodología-Resultados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roberto mayea</cp:lastModifiedBy>
  <cp:revision>1</cp:revision>
  <dcterms:modified xsi:type="dcterms:W3CDTF">2024-11-22T22:29:36Z</dcterms:modified>
</cp:coreProperties>
</file>