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26" y="0"/>
            <a:ext cx="8546700" cy="503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