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1430650" y="1080125"/>
            <a:ext cx="16200" cy="352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573875" y="4602975"/>
            <a:ext cx="76011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1446750" y="4608000"/>
            <a:ext cx="5166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Semana 1</a:t>
            </a:r>
            <a:endParaRPr sz="600"/>
          </a:p>
        </p:txBody>
      </p:sp>
      <p:sp>
        <p:nvSpPr>
          <p:cNvPr id="57" name="Google Shape;57;p13"/>
          <p:cNvSpPr/>
          <p:nvPr/>
        </p:nvSpPr>
        <p:spPr>
          <a:xfrm>
            <a:off x="1963342" y="4608000"/>
            <a:ext cx="5166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Semana 2</a:t>
            </a:r>
            <a:endParaRPr sz="600"/>
          </a:p>
        </p:txBody>
      </p:sp>
      <p:sp>
        <p:nvSpPr>
          <p:cNvPr id="58" name="Google Shape;58;p13"/>
          <p:cNvSpPr/>
          <p:nvPr/>
        </p:nvSpPr>
        <p:spPr>
          <a:xfrm>
            <a:off x="2479950" y="4608000"/>
            <a:ext cx="5166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Semana 3</a:t>
            </a:r>
            <a:endParaRPr sz="600"/>
          </a:p>
        </p:txBody>
      </p:sp>
      <p:sp>
        <p:nvSpPr>
          <p:cNvPr id="59" name="Google Shape;59;p13"/>
          <p:cNvSpPr/>
          <p:nvPr/>
        </p:nvSpPr>
        <p:spPr>
          <a:xfrm>
            <a:off x="2996546" y="4608000"/>
            <a:ext cx="5166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Semana 4</a:t>
            </a:r>
            <a:endParaRPr sz="600"/>
          </a:p>
        </p:txBody>
      </p:sp>
      <p:sp>
        <p:nvSpPr>
          <p:cNvPr id="60" name="Google Shape;60;p13"/>
          <p:cNvSpPr/>
          <p:nvPr/>
        </p:nvSpPr>
        <p:spPr>
          <a:xfrm>
            <a:off x="3513150" y="4608000"/>
            <a:ext cx="5166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Semana 5</a:t>
            </a:r>
            <a:endParaRPr sz="600"/>
          </a:p>
        </p:txBody>
      </p:sp>
      <p:sp>
        <p:nvSpPr>
          <p:cNvPr id="61" name="Google Shape;61;p13"/>
          <p:cNvSpPr/>
          <p:nvPr/>
        </p:nvSpPr>
        <p:spPr>
          <a:xfrm>
            <a:off x="413250" y="4608000"/>
            <a:ext cx="10335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% de valor</a:t>
            </a:r>
            <a:endParaRPr sz="1100"/>
          </a:p>
        </p:txBody>
      </p:sp>
      <p:sp>
        <p:nvSpPr>
          <p:cNvPr id="62" name="Google Shape;62;p13"/>
          <p:cNvSpPr txBox="1"/>
          <p:nvPr/>
        </p:nvSpPr>
        <p:spPr>
          <a:xfrm>
            <a:off x="765125" y="3829288"/>
            <a:ext cx="90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20%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65125" y="3050563"/>
            <a:ext cx="90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r>
              <a:rPr lang="es" sz="1100">
                <a:solidFill>
                  <a:schemeClr val="dk2"/>
                </a:solidFill>
              </a:rPr>
              <a:t>0%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65125" y="1286875"/>
            <a:ext cx="90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100</a:t>
            </a:r>
            <a:r>
              <a:rPr lang="es" sz="1100">
                <a:solidFill>
                  <a:schemeClr val="dk2"/>
                </a:solidFill>
              </a:rPr>
              <a:t>%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65125" y="2452300"/>
            <a:ext cx="90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r>
              <a:rPr lang="es" sz="1100">
                <a:solidFill>
                  <a:schemeClr val="dk2"/>
                </a:solidFill>
              </a:rPr>
              <a:t>0%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65125" y="1834325"/>
            <a:ext cx="90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r>
              <a:rPr lang="es" sz="1100">
                <a:solidFill>
                  <a:schemeClr val="dk2"/>
                </a:solidFill>
              </a:rPr>
              <a:t>0%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67" name="Google Shape;67;p13"/>
          <p:cNvCxnSpPr/>
          <p:nvPr/>
        </p:nvCxnSpPr>
        <p:spPr>
          <a:xfrm flipH="1" rot="10800000">
            <a:off x="1435025" y="3989500"/>
            <a:ext cx="77337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1426425" y="3184300"/>
            <a:ext cx="77178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1470150" y="2616713"/>
            <a:ext cx="7781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 flipH="1" rot="10800000">
            <a:off x="1452450" y="1963013"/>
            <a:ext cx="77025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flipH="1" rot="10800000">
            <a:off x="1435025" y="1424575"/>
            <a:ext cx="7719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/>
          <p:nvPr/>
        </p:nvSpPr>
        <p:spPr>
          <a:xfrm>
            <a:off x="4029750" y="4608000"/>
            <a:ext cx="17247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Mes 3</a:t>
            </a:r>
            <a:endParaRPr sz="1100"/>
          </a:p>
        </p:txBody>
      </p:sp>
      <p:sp>
        <p:nvSpPr>
          <p:cNvPr id="73" name="Google Shape;73;p13"/>
          <p:cNvSpPr/>
          <p:nvPr/>
        </p:nvSpPr>
        <p:spPr>
          <a:xfrm>
            <a:off x="5754450" y="4608000"/>
            <a:ext cx="17247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Mes 4</a:t>
            </a:r>
            <a:endParaRPr sz="1100"/>
          </a:p>
        </p:txBody>
      </p:sp>
      <p:sp>
        <p:nvSpPr>
          <p:cNvPr id="74" name="Google Shape;74;p13"/>
          <p:cNvSpPr/>
          <p:nvPr/>
        </p:nvSpPr>
        <p:spPr>
          <a:xfrm>
            <a:off x="7479150" y="4608000"/>
            <a:ext cx="17247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Mes 5</a:t>
            </a:r>
            <a:endParaRPr sz="1100"/>
          </a:p>
        </p:txBody>
      </p:sp>
      <p:sp>
        <p:nvSpPr>
          <p:cNvPr id="75" name="Google Shape;75;p13"/>
          <p:cNvSpPr txBox="1"/>
          <p:nvPr/>
        </p:nvSpPr>
        <p:spPr>
          <a:xfrm>
            <a:off x="820900" y="4310163"/>
            <a:ext cx="904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0%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76" name="Google Shape;76;p13"/>
          <p:cNvCxnSpPr/>
          <p:nvPr/>
        </p:nvCxnSpPr>
        <p:spPr>
          <a:xfrm flipH="1" rot="10800000">
            <a:off x="1418475" y="4407825"/>
            <a:ext cx="77337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1451525" y="4497450"/>
            <a:ext cx="638766" cy="12601"/>
          </a:xfrm>
          <a:custGeom>
            <a:rect b="b" l="l" r="r" t="t"/>
            <a:pathLst>
              <a:path extrusionOk="0" h="1657" w="24434">
                <a:moveTo>
                  <a:pt x="0" y="0"/>
                </a:moveTo>
                <a:cubicBezTo>
                  <a:pt x="8163" y="0"/>
                  <a:pt x="16271" y="1657"/>
                  <a:pt x="24434" y="1657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13"/>
          <p:cNvSpPr/>
          <p:nvPr/>
        </p:nvSpPr>
        <p:spPr>
          <a:xfrm>
            <a:off x="2085825" y="3570650"/>
            <a:ext cx="1877079" cy="939411"/>
          </a:xfrm>
          <a:custGeom>
            <a:rect b="b" l="l" r="r" t="t"/>
            <a:pathLst>
              <a:path extrusionOk="0" h="42623" w="78114">
                <a:moveTo>
                  <a:pt x="0" y="42623"/>
                </a:moveTo>
                <a:cubicBezTo>
                  <a:pt x="5759" y="42623"/>
                  <a:pt x="10707" y="38185"/>
                  <a:pt x="16354" y="37056"/>
                </a:cubicBezTo>
                <a:cubicBezTo>
                  <a:pt x="22816" y="35764"/>
                  <a:pt x="29701" y="36864"/>
                  <a:pt x="36013" y="34969"/>
                </a:cubicBezTo>
                <a:cubicBezTo>
                  <a:pt x="44377" y="32458"/>
                  <a:pt x="51736" y="27108"/>
                  <a:pt x="58629" y="21747"/>
                </a:cubicBezTo>
                <a:cubicBezTo>
                  <a:pt x="66312" y="15771"/>
                  <a:pt x="76205" y="9544"/>
                  <a:pt x="78114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3"/>
          <p:cNvSpPr/>
          <p:nvPr/>
        </p:nvSpPr>
        <p:spPr>
          <a:xfrm>
            <a:off x="3990975" y="1440175"/>
            <a:ext cx="5067300" cy="2152650"/>
          </a:xfrm>
          <a:custGeom>
            <a:rect b="b" l="l" r="r" t="t"/>
            <a:pathLst>
              <a:path extrusionOk="0" h="86106" w="202692">
                <a:moveTo>
                  <a:pt x="0" y="86106"/>
                </a:moveTo>
                <a:cubicBezTo>
                  <a:pt x="17216" y="82663"/>
                  <a:pt x="33632" y="75330"/>
                  <a:pt x="51054" y="73152"/>
                </a:cubicBezTo>
                <a:cubicBezTo>
                  <a:pt x="60128" y="72018"/>
                  <a:pt x="69519" y="74564"/>
                  <a:pt x="78486" y="72771"/>
                </a:cubicBezTo>
                <a:cubicBezTo>
                  <a:pt x="80728" y="72323"/>
                  <a:pt x="83299" y="73793"/>
                  <a:pt x="85344" y="72771"/>
                </a:cubicBezTo>
                <a:cubicBezTo>
                  <a:pt x="96806" y="67040"/>
                  <a:pt x="108973" y="62330"/>
                  <a:pt x="121539" y="59817"/>
                </a:cubicBezTo>
                <a:cubicBezTo>
                  <a:pt x="133123" y="57500"/>
                  <a:pt x="145388" y="61372"/>
                  <a:pt x="156972" y="59055"/>
                </a:cubicBezTo>
                <a:cubicBezTo>
                  <a:pt x="164217" y="57606"/>
                  <a:pt x="169920" y="51360"/>
                  <a:pt x="177165" y="49911"/>
                </a:cubicBezTo>
                <a:cubicBezTo>
                  <a:pt x="183348" y="48674"/>
                  <a:pt x="191289" y="48859"/>
                  <a:pt x="195072" y="43815"/>
                </a:cubicBezTo>
                <a:cubicBezTo>
                  <a:pt x="197585" y="40464"/>
                  <a:pt x="197211" y="35712"/>
                  <a:pt x="198120" y="31623"/>
                </a:cubicBezTo>
                <a:cubicBezTo>
                  <a:pt x="200430" y="21226"/>
                  <a:pt x="202692" y="10651"/>
                  <a:pt x="202692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" name="Google Shape;80;p13"/>
          <p:cNvSpPr/>
          <p:nvPr/>
        </p:nvSpPr>
        <p:spPr>
          <a:xfrm>
            <a:off x="3962400" y="1411600"/>
            <a:ext cx="4781550" cy="2171700"/>
          </a:xfrm>
          <a:custGeom>
            <a:rect b="b" l="l" r="r" t="t"/>
            <a:pathLst>
              <a:path extrusionOk="0" h="86868" w="191262">
                <a:moveTo>
                  <a:pt x="0" y="86868"/>
                </a:moveTo>
                <a:cubicBezTo>
                  <a:pt x="8190" y="84528"/>
                  <a:pt x="16385" y="81914"/>
                  <a:pt x="24003" y="78105"/>
                </a:cubicBezTo>
                <a:cubicBezTo>
                  <a:pt x="31623" y="74295"/>
                  <a:pt x="38509" y="68346"/>
                  <a:pt x="46863" y="66675"/>
                </a:cubicBezTo>
                <a:cubicBezTo>
                  <a:pt x="57536" y="64540"/>
                  <a:pt x="67989" y="60875"/>
                  <a:pt x="77724" y="56007"/>
                </a:cubicBezTo>
                <a:cubicBezTo>
                  <a:pt x="88222" y="50758"/>
                  <a:pt x="101516" y="53255"/>
                  <a:pt x="112014" y="48006"/>
                </a:cubicBezTo>
                <a:cubicBezTo>
                  <a:pt x="129005" y="39511"/>
                  <a:pt x="141635" y="24100"/>
                  <a:pt x="155067" y="10668"/>
                </a:cubicBezTo>
                <a:cubicBezTo>
                  <a:pt x="160890" y="4845"/>
                  <a:pt x="170536" y="4594"/>
                  <a:pt x="178689" y="3429"/>
                </a:cubicBezTo>
                <a:cubicBezTo>
                  <a:pt x="182989" y="2815"/>
                  <a:pt x="189319" y="3885"/>
                  <a:pt x="191262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81" name="Google Shape;81;p13"/>
          <p:cNvSpPr txBox="1"/>
          <p:nvPr/>
        </p:nvSpPr>
        <p:spPr>
          <a:xfrm>
            <a:off x="2454200" y="810275"/>
            <a:ext cx="1076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trabajo realizado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033800" y="810275"/>
            <a:ext cx="1076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pronóstico</a:t>
            </a:r>
            <a:r>
              <a:rPr lang="es" sz="1100">
                <a:solidFill>
                  <a:schemeClr val="dk2"/>
                </a:solidFill>
              </a:rPr>
              <a:t> optimista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613400" y="810275"/>
            <a:ext cx="1076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pronóstico</a:t>
            </a:r>
            <a:r>
              <a:rPr lang="es" sz="1100">
                <a:solidFill>
                  <a:schemeClr val="dk2"/>
                </a:solidFill>
              </a:rPr>
              <a:t> pesimista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3210775" y="874050"/>
            <a:ext cx="638700" cy="37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4826275" y="874050"/>
            <a:ext cx="638700" cy="37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441775" y="874050"/>
            <a:ext cx="638700" cy="3759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1470250" y="1848375"/>
            <a:ext cx="1503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 flipH="1" rot="10800000">
            <a:off x="2961625" y="1460775"/>
            <a:ext cx="610800" cy="387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 flipH="1" rot="10800000">
            <a:off x="3572425" y="1437500"/>
            <a:ext cx="5542500" cy="23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/>
          <p:nvPr/>
        </p:nvSpPr>
        <p:spPr>
          <a:xfrm>
            <a:off x="8105250" y="874050"/>
            <a:ext cx="638700" cy="37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7366950" y="923400"/>
            <a:ext cx="73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alcance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