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A6317-5EB7-4627-FB74-14A330295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F83A6C-883A-A8F2-C234-E9B20E989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45878E-784A-CACF-3457-C8A20CE3C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656-78D6-454E-A683-F7F8903F331C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B7807F-E1C2-25F9-5C79-CEF9FFE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5ADC16-F7A9-E847-A849-469B4B10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398A-28B6-4085-A7F9-B9EC8578E8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771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AF825-BF26-8A7D-4113-9D1FD3EC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872C62-C796-1E97-63E3-2D113A1B4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E0AED2-A4B2-67BA-6989-E9D55155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656-78D6-454E-A683-F7F8903F331C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6B3C4A-6872-8289-D72C-C9AB6AAF7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A5D12E-B1FF-8799-6E19-97E1C329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398A-28B6-4085-A7F9-B9EC8578E8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8794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E3737F-739F-A250-69FF-BC5BEB7C4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8A12EE-BB66-5127-CE06-1F4BACAEF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AB9985-9606-52C4-A81D-E51D8C48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656-78D6-454E-A683-F7F8903F331C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E745D8-D75C-99F2-9F57-D0A6F4D3D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B990DD-8254-1011-3E60-D655203A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398A-28B6-4085-A7F9-B9EC8578E8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361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FCBD5-0188-DEA9-C30A-8C8DD420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6CDC7C-F9B0-2E6B-F4B1-8B060BEF3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C75622-119C-CB53-602A-E72863C0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656-78D6-454E-A683-F7F8903F331C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5F8B43-58E3-FC61-E545-D970C21B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F1352B-9A2E-013E-929F-4A2EDC70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398A-28B6-4085-A7F9-B9EC8578E8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679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58287-867C-69E9-4AB2-092F419E7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38BFF9-873B-15EC-A240-7AFCB1DBC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C82C59-04EA-BEA4-5C57-CC35877A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656-78D6-454E-A683-F7F8903F331C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2C7BD8-6A96-BA46-6226-881DB0D7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96BEB4-CF39-2F77-CE78-A0263196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398A-28B6-4085-A7F9-B9EC8578E8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854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7838B-254E-86ED-E085-4817C18D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6F68E5-1704-7017-EE31-985E64521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029089-10D5-9377-B4BA-C4CD4A987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1B0436-7A5E-B3FD-6413-A02336061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656-78D6-454E-A683-F7F8903F331C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62A342-51D9-F5D2-8891-5E2DC2D1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C1283E-313D-3CE8-3CD7-8850A0F5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398A-28B6-4085-A7F9-B9EC8578E8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871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7E3E1-9AD7-219D-20BD-4C040571B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1CBC85-B123-493C-100E-89D3FF9ED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87F3D6-93FD-3AEE-6970-ECF55DEED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25E2B0D-6B6E-61B2-69E8-AD19EF028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971F9E8-8EC0-88F2-AF41-71DF48AA3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D3C74E2-B700-D207-DE21-2CF4301F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656-78D6-454E-A683-F7F8903F331C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18E2685-418D-5076-91CA-E73756EA7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48902E-35A3-639E-F1F2-1380FCE4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398A-28B6-4085-A7F9-B9EC8578E8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201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21EA9-BB05-F22F-C190-29213C78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A7C44B2-DB0E-7190-515D-D4AC18B1D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656-78D6-454E-A683-F7F8903F331C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9EEE70-E2AF-40C3-5800-A6D441896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0638DB-C5DC-D6F8-B858-445568DD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398A-28B6-4085-A7F9-B9EC8578E8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1680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9483835-94A2-82B1-FACC-8D0D28217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656-78D6-454E-A683-F7F8903F331C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97330C5-31B4-0BD4-A1FE-B8AB6739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B7FDFE-257D-8966-B602-FCF9EBD3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398A-28B6-4085-A7F9-B9EC8578E8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827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CC5A7-59BA-5572-0F62-8A23ACC4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0ED73A-937D-1D6D-7900-1AC261349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00C3AF-DEBF-DEA4-A22C-2A27F974F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15B81D-960A-72D8-E5E3-4B549E8E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656-78D6-454E-A683-F7F8903F331C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D687C2-D336-8146-EAC9-9863CF2C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6C5DC4-57B0-79A6-D658-8AB47133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398A-28B6-4085-A7F9-B9EC8578E8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85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E8DE4-02BC-91EB-3F29-B894932A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9035B5F-6FA1-D82B-8E18-CAB4A6F72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473941-E662-DE97-739B-CDADDF499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CB4D4D-0B1F-2480-44F9-689042F7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656-78D6-454E-A683-F7F8903F331C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D4673E-3E73-414E-0139-B5AF5EF6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A44D9A-11DD-0622-5759-9E71DDF6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398A-28B6-4085-A7F9-B9EC8578E8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244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2C9C83A-95D4-B601-8FAB-D317CF31E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8E6670-9F9F-E7A5-F4FA-694DFCA5B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9C4D6A-9E99-1E14-EF87-CAEEAFC58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A7B656-78D6-454E-A683-F7F8903F331C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6053A6-6FB3-5142-E818-6924148B3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C35C29-E5D7-3854-5472-82300D1B1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38398A-28B6-4085-A7F9-B9EC8578E8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507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FE93E30-1356-2490-40FB-D48862906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9" y="1081548"/>
            <a:ext cx="3936191" cy="420256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000B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B604B205-43CA-7419-96CD-D4F29376B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676" y="1261845"/>
            <a:ext cx="7420454" cy="371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402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roberto mayea</dc:creator>
  <cp:lastModifiedBy>roberto mayea</cp:lastModifiedBy>
  <cp:revision>1</cp:revision>
  <dcterms:created xsi:type="dcterms:W3CDTF">2024-10-20T00:53:42Z</dcterms:created>
  <dcterms:modified xsi:type="dcterms:W3CDTF">2024-10-20T00:59:46Z</dcterms:modified>
</cp:coreProperties>
</file>