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E84-9283-2845-9096-85E99D75C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                  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BBA27-56C6-A749-A775-765C02A58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one week Hackathon 2019</a:t>
            </a:r>
          </a:p>
          <a:p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William M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Mortl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Amanda Kaufman, Mark Bishop, Shruti Pathak,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Devanshi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Patel, and Craig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Riter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F964752-0925-7341-8BDA-5E2D859C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815" y="3719385"/>
            <a:ext cx="3369358" cy="9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9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8719E3-6575-8C40-B711-67763142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7" y="129653"/>
            <a:ext cx="8656737" cy="6592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218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002E-1270-0D4A-B89C-567A0F03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7FE2-AE9D-CA45-99DC-C034E1B7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from the whole Visual Azure Studio Hackathon 2019 team!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500"/>
              </a:spcBef>
              <a:buNone/>
            </a:pPr>
            <a:r>
              <a:rPr lang="en-US" b="1" dirty="0"/>
              <a:t>William M </a:t>
            </a:r>
            <a:r>
              <a:rPr lang="en-US" b="1" dirty="0" err="1"/>
              <a:t>Mortl</a:t>
            </a:r>
            <a:endParaRPr lang="en-US" b="1" dirty="0"/>
          </a:p>
          <a:p>
            <a:pPr marL="0" indent="0" algn="ctr">
              <a:spcBef>
                <a:spcPts val="500"/>
              </a:spcBef>
              <a:buNone/>
            </a:pPr>
            <a:r>
              <a:rPr lang="en-US" b="1" dirty="0"/>
              <a:t>Amanda Kaufman</a:t>
            </a:r>
          </a:p>
          <a:p>
            <a:pPr marL="0" indent="0" algn="ctr">
              <a:spcBef>
                <a:spcPts val="500"/>
              </a:spcBef>
              <a:buNone/>
            </a:pPr>
            <a:r>
              <a:rPr lang="en-US" b="1" dirty="0"/>
              <a:t>Mark Bishop</a:t>
            </a:r>
          </a:p>
          <a:p>
            <a:pPr marL="0" indent="0" algn="ctr">
              <a:spcBef>
                <a:spcPts val="500"/>
              </a:spcBef>
              <a:buNone/>
            </a:pPr>
            <a:r>
              <a:rPr lang="en-US" b="1" dirty="0"/>
              <a:t>Shruti Pathak</a:t>
            </a:r>
          </a:p>
          <a:p>
            <a:pPr marL="0" indent="0" algn="ctr">
              <a:spcBef>
                <a:spcPts val="500"/>
              </a:spcBef>
              <a:buNone/>
            </a:pPr>
            <a:r>
              <a:rPr lang="en-US" b="1" dirty="0" err="1"/>
              <a:t>Devanshi</a:t>
            </a:r>
            <a:r>
              <a:rPr lang="en-US" b="1" dirty="0"/>
              <a:t> Patel</a:t>
            </a:r>
          </a:p>
          <a:p>
            <a:pPr marL="0" indent="0" algn="ctr">
              <a:spcBef>
                <a:spcPts val="500"/>
              </a:spcBef>
              <a:buNone/>
            </a:pPr>
            <a:r>
              <a:rPr lang="en-US" b="1" dirty="0"/>
              <a:t>Craig </a:t>
            </a:r>
            <a:r>
              <a:rPr lang="en-US" b="1" dirty="0" err="1"/>
              <a:t>Riter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0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05BD-5C64-124D-A415-393E641A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–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4028-DC2D-4F49-A222-FB9C874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promises to make developing apps at scale easier</a:t>
            </a:r>
          </a:p>
          <a:p>
            <a:r>
              <a:rPr lang="en-US" dirty="0"/>
              <a:t>Deploy and leave it up to ”the experts” to manage the infrastructure</a:t>
            </a:r>
          </a:p>
          <a:p>
            <a:r>
              <a:rPr lang="en-US" dirty="0"/>
              <a:t>Existing apps in private data centers can be ported to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2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69AF-E324-B946-A817-D19EC2A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– 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D144-8357-824A-8F4A-7A86E702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distributed application developers that use Microsoft technologies struggle to adapt to Azure</a:t>
            </a:r>
          </a:p>
          <a:p>
            <a:r>
              <a:rPr lang="en-US" dirty="0"/>
              <a:t>Developers are familiar with using MMC snap-ins to manage Windows Server infrastructure – Azure doesn’t have similar management tools and patterns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3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DCC3-827A-FA44-96B5-77B99410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– The Ugly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6A17-831F-7B42-ACAE-3897CF79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Arcane command line incantations via the Azure CLI</a:t>
            </a:r>
          </a:p>
          <a:p>
            <a:r>
              <a:rPr lang="en-US" dirty="0"/>
              <a:t>YAML is not intuitive</a:t>
            </a:r>
          </a:p>
          <a:p>
            <a:r>
              <a:rPr lang="en-US" dirty="0"/>
              <a:t>ARM templates are impossible to memorize the structure of</a:t>
            </a:r>
          </a:p>
          <a:p>
            <a:r>
              <a:rPr lang="en-US" dirty="0"/>
              <a:t>Repurposing old YAML and ARM, which leads to…</a:t>
            </a:r>
          </a:p>
          <a:p>
            <a:r>
              <a:rPr lang="en-US" dirty="0"/>
              <a:t>Typos 🤮</a:t>
            </a:r>
          </a:p>
        </p:txBody>
      </p:sp>
    </p:spTree>
    <p:extLst>
      <p:ext uri="{BB962C8B-B14F-4D97-AF65-F5344CB8AC3E}">
        <p14:creationId xmlns:p14="http://schemas.microsoft.com/office/powerpoint/2010/main" val="227808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B772-9714-7440-A678-E30B7FFF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Microsoft’s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0627-57E6-9748-8EA4-13239263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corporate mission is </a:t>
            </a:r>
            <a:r>
              <a:rPr lang="en-US" b="1" dirty="0"/>
              <a:t>to empower every person and every organization on the planet to achieve more</a:t>
            </a:r>
          </a:p>
        </p:txBody>
      </p:sp>
    </p:spTree>
    <p:extLst>
      <p:ext uri="{BB962C8B-B14F-4D97-AF65-F5344CB8AC3E}">
        <p14:creationId xmlns:p14="http://schemas.microsoft.com/office/powerpoint/2010/main" val="64700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21F5-00DB-0F47-8C33-BCFCFEDE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39B3-05C2-E643-A92A-2F11E2B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visual design tool for Azure that conf</a:t>
            </a:r>
          </a:p>
        </p:txBody>
      </p:sp>
    </p:spTree>
    <p:extLst>
      <p:ext uri="{BB962C8B-B14F-4D97-AF65-F5344CB8AC3E}">
        <p14:creationId xmlns:p14="http://schemas.microsoft.com/office/powerpoint/2010/main" val="160830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5E1-8913-FA42-9A93-6E2E6F14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5855-72A4-224C-A422-1FD406E3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4B54-82D1-3C49-BF66-D8C3D6FC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Azure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73DC-5804-A347-9FA6-50E4EC5A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8825659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888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21F5-00DB-0F47-8C33-BCFCFEDE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39B3-05C2-E643-A92A-2F11E2B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 more time and energy in a full, modern, and robust application</a:t>
            </a:r>
          </a:p>
          <a:p>
            <a:r>
              <a:rPr lang="en-US" dirty="0"/>
              <a:t>Built using JavaScript around the electron application framework</a:t>
            </a:r>
          </a:p>
          <a:p>
            <a:r>
              <a:rPr lang="en-US" dirty="0"/>
              <a:t>Multi-platform: Windows, Linux, and 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51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240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Visual                    Studio</vt:lpstr>
      <vt:lpstr>Cloud Computing – The Good</vt:lpstr>
      <vt:lpstr>Cloud Computing – The Bad</vt:lpstr>
      <vt:lpstr>Cloud Computing – The Ugly</vt:lpstr>
      <vt:lpstr>Microsoft’s Mission</vt:lpstr>
      <vt:lpstr>The Solution?</vt:lpstr>
      <vt:lpstr>Functionality</vt:lpstr>
      <vt:lpstr>Visual Azure Studio</vt:lpstr>
      <vt:lpstr>Going Forward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Azure Studio</dc:title>
  <dc:creator>Will Mortl</dc:creator>
  <cp:lastModifiedBy>Will Mortl</cp:lastModifiedBy>
  <cp:revision>9</cp:revision>
  <dcterms:created xsi:type="dcterms:W3CDTF">2019-07-23T17:17:13Z</dcterms:created>
  <dcterms:modified xsi:type="dcterms:W3CDTF">2019-07-24T17:14:53Z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2019-07-23T17:17:14Z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c3dcb164-3e75-4c79-8931-00002a93194e</vt:lpwstr>
  </property>
  <property fmtid="{D5CDD505-2E9C-101B-9397-08002B2CF9AE}" pid="8" name="MSIP_Label_f42aa342-8706-4288-bd11-ebb85995028c_ContentBits">
    <vt:lpwstr>0</vt:lpwstr>
  </property>
</Properties>
</file>