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E84-9283-2845-9096-85E99D75C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Azure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BA27-56C6-A749-A775-765C02A58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Hackathon 2019</a:t>
            </a:r>
          </a:p>
          <a:p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William M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Mortl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Amanda Kaufman, Mark Bishop, Shruti Pathak,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Devanshi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Patel, and Craig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Riter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9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25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Visual Azure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Azure Studio</dc:title>
  <dc:creator>Will Mortl</dc:creator>
  <cp:lastModifiedBy>Will Mortl</cp:lastModifiedBy>
  <cp:revision>1</cp:revision>
  <dcterms:created xsi:type="dcterms:W3CDTF">2019-07-23T17:17:13Z</dcterms:created>
  <dcterms:modified xsi:type="dcterms:W3CDTF">2019-07-23T17:18:30Z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2019-07-23T17:17:14Z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c3dcb164-3e75-4c79-8931-00002a93194e</vt:lpwstr>
  </property>
  <property fmtid="{D5CDD505-2E9C-101B-9397-08002B2CF9AE}" pid="8" name="MSIP_Label_f42aa342-8706-4288-bd11-ebb85995028c_ContentBits">
    <vt:lpwstr>0</vt:lpwstr>
  </property>
</Properties>
</file>