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30D4-FBA7-4149-8DFF-80EFF75E7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05658-45AC-43DB-A2BB-3EDC00FAB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6D6F-3F3D-4758-BC3B-8A00ADCD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3286-6EE7-4972-9460-BB79B68D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5E073-5BB9-4B00-89B3-7A4614C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8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FA72-AA0B-429C-A1C8-E599DDB9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3AE78-F29B-4CF1-8034-ABE867A6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7AB6-FC4F-4DA8-9EC8-072173F6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111C-AC5D-4471-A769-51D0AF72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2E3F-6A58-491E-9604-4DA77227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D5A37-E88A-4DA2-BB7C-D42FA970A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C06C7-F31A-4B80-B5F5-9B16632FF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D8BC-A450-4A6C-AE15-1317E6D9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1517-65CD-4045-AE6B-A3BB7969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F216-25BC-4CA6-9D9D-FC7BDF4F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71D-41F4-4E68-8B2B-EE0373C4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EFD9-947E-41DC-BA24-6D9047BB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C391-CC24-4C45-AE34-A7902F70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8E98-286D-43E7-95F3-A42E23C8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AC2E4-3835-4BC6-90E7-7015083B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6E63-34EE-4FEF-94DE-C31FC4D7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D6521-180A-4CFC-9A4F-7FB7178C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B0CD-0C89-48D9-B842-A9978126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2F36-B753-4E9D-9F19-0A349CA4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B086-0461-41CF-9F4E-059BC61B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FDBF-05EE-4A40-80BC-02AC8310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FD3B-BEA7-4C4B-850A-9D1EB0C5C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77E9D-9CF3-46F3-AF93-64669F81E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EC3AD-086A-4469-9DBA-38DA197A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12578-B04B-425B-A02A-67CDDAEE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E3464-4E5E-49EA-8FA7-3033B4BA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B7D4-EA27-47B3-9BEE-4D3A18DC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C8E5-0BE7-4E3A-BD33-FA8ECE3E8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E424-02E5-4E7D-84ED-E3633898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F4B45-8D25-4F26-987B-68841D530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FC35A-9BB3-4A0F-86E0-91E8D699A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CFFF-A694-4181-85DD-14D4E673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EB671-1E46-4AD3-9162-D556AD54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9A671-305F-4414-B430-7C390CA6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EA44-E9AA-4D79-BD09-8B059BD2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08275-AE61-4768-8B78-48711A14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F38AC-98C9-4D7E-BBD2-324D7A16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51C0B-8B21-4EDC-8387-D202E881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515A5-D65F-4FDD-A6C4-2B63E367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23DCE-187E-473D-A2A8-E0F10513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273F-577B-4113-970E-5575580B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1F91-542E-4B0C-B896-A74E4889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D935-B3B5-4B4B-B2D3-B9730239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E02B3-E181-4B40-ABDB-28B93517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A8D4-9E0F-4753-AD0E-4F93C2DF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6A1F-04DE-4B73-BA65-1AF68D5A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44DC8-C1C1-4D7D-BB69-62830919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0B6A-EFAB-4EDA-86A5-35141A49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F1061-BB26-4D08-8A7F-5E61867B6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CFFF0-D652-4C2D-9D30-4A75798C0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A0A21-7E55-4068-9B3E-C572BC00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363E3-0F9B-4197-BC88-233E44C1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94117-080E-4EF8-A4C5-C17D3667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C0766-872F-4362-8589-9CB02F87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A091-881A-4F83-9906-498CC4C4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B040-BDAE-4B22-B021-B93FC883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A6A7-06AA-48C4-B0F8-59626ADA90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B9EB-0931-42FA-90F5-BBEF26A2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FD61-F227-43F3-9931-B509825EA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E213-1B79-4EFC-945E-09A71705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79641-EB8E-49FE-8683-7C59568D6A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9993" y="3013561"/>
            <a:ext cx="1037679" cy="2034665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FC8135-BEA5-4B22-BF97-542926B91EB5}"/>
              </a:ext>
            </a:extLst>
          </p:cNvPr>
          <p:cNvSpPr/>
          <p:nvPr/>
        </p:nvSpPr>
        <p:spPr>
          <a:xfrm>
            <a:off x="2330245" y="1358930"/>
            <a:ext cx="1563329" cy="2295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 Azure Studio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DA2DA92-541A-48B8-A1D8-6367F0C8B321}"/>
              </a:ext>
            </a:extLst>
          </p:cNvPr>
          <p:cNvSpPr/>
          <p:nvPr/>
        </p:nvSpPr>
        <p:spPr>
          <a:xfrm>
            <a:off x="4793414" y="1882939"/>
            <a:ext cx="752168" cy="89473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YAML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AFE20632-26D6-434B-9F79-069B660E5933}"/>
              </a:ext>
            </a:extLst>
          </p:cNvPr>
          <p:cNvSpPr/>
          <p:nvPr/>
        </p:nvSpPr>
        <p:spPr>
          <a:xfrm>
            <a:off x="4803061" y="564595"/>
            <a:ext cx="796413" cy="89473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ARM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E0C6E6D8-2523-44CD-B136-64419035FEDD}"/>
              </a:ext>
            </a:extLst>
          </p:cNvPr>
          <p:cNvSpPr/>
          <p:nvPr/>
        </p:nvSpPr>
        <p:spPr>
          <a:xfrm>
            <a:off x="6096000" y="564595"/>
            <a:ext cx="929268" cy="89473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Terraform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E5375D2-08E1-4D98-9CD7-835E1F32BB39}"/>
              </a:ext>
            </a:extLst>
          </p:cNvPr>
          <p:cNvSpPr/>
          <p:nvPr/>
        </p:nvSpPr>
        <p:spPr>
          <a:xfrm>
            <a:off x="4783399" y="3185589"/>
            <a:ext cx="796413" cy="89473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.ps1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A18ADE31-FD08-40E4-8339-333DE5239286}"/>
              </a:ext>
            </a:extLst>
          </p:cNvPr>
          <p:cNvSpPr/>
          <p:nvPr/>
        </p:nvSpPr>
        <p:spPr>
          <a:xfrm>
            <a:off x="6105643" y="3207394"/>
            <a:ext cx="796413" cy="89473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dirty="0" err="1">
                <a:solidFill>
                  <a:schemeClr val="tx1"/>
                </a:solidFill>
              </a:rPr>
              <a:t>sh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2BE371-033C-4B63-A950-050B846E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56018" y="4082771"/>
            <a:ext cx="1037679" cy="2034665"/>
          </a:xfrm>
          <a:prstGeom prst="rect">
            <a:avLst/>
          </a:prstGeom>
          <a:noFill/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155043ED-BA27-46AF-912B-F3557C6A52D3}"/>
              </a:ext>
            </a:extLst>
          </p:cNvPr>
          <p:cNvSpPr/>
          <p:nvPr/>
        </p:nvSpPr>
        <p:spPr>
          <a:xfrm>
            <a:off x="8155858" y="1676400"/>
            <a:ext cx="3634447" cy="258588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7DFC1A3-32A7-4BB1-8068-6C6E43AFB353}"/>
              </a:ext>
            </a:extLst>
          </p:cNvPr>
          <p:cNvSpPr/>
          <p:nvPr/>
        </p:nvSpPr>
        <p:spPr>
          <a:xfrm rot="18948882">
            <a:off x="1356926" y="3284608"/>
            <a:ext cx="997579" cy="36379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EE5ED0-E427-4BCD-8856-E50C1121D26B}"/>
              </a:ext>
            </a:extLst>
          </p:cNvPr>
          <p:cNvSpPr txBox="1"/>
          <p:nvPr/>
        </p:nvSpPr>
        <p:spPr>
          <a:xfrm>
            <a:off x="8593637" y="5356077"/>
            <a:ext cx="1037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Resources created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25328-8201-4E5D-BE65-8343C4D070C1}"/>
              </a:ext>
            </a:extLst>
          </p:cNvPr>
          <p:cNvSpPr txBox="1"/>
          <p:nvPr/>
        </p:nvSpPr>
        <p:spPr>
          <a:xfrm>
            <a:off x="5632927" y="804605"/>
            <a:ext cx="40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76DFD-7CAD-4763-85A6-EAB048788526}"/>
              </a:ext>
            </a:extLst>
          </p:cNvPr>
          <p:cNvSpPr txBox="1"/>
          <p:nvPr/>
        </p:nvSpPr>
        <p:spPr>
          <a:xfrm>
            <a:off x="5640954" y="3463680"/>
            <a:ext cx="40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</a:t>
            </a:r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DE51A88C-077D-43BD-9D09-2DFF508DA6B5}"/>
              </a:ext>
            </a:extLst>
          </p:cNvPr>
          <p:cNvSpPr/>
          <p:nvPr/>
        </p:nvSpPr>
        <p:spPr>
          <a:xfrm rot="5400000">
            <a:off x="5837763" y="4355739"/>
            <a:ext cx="1069256" cy="1059329"/>
          </a:xfrm>
          <a:prstGeom prst="bentUpArrow">
            <a:avLst>
              <a:gd name="adj1" fmla="val 18985"/>
              <a:gd name="adj2" fmla="val 25000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5E6C74CC-6E56-47B6-8E7B-859DEF850EE6}"/>
              </a:ext>
            </a:extLst>
          </p:cNvPr>
          <p:cNvSpPr/>
          <p:nvPr/>
        </p:nvSpPr>
        <p:spPr>
          <a:xfrm>
            <a:off x="8679285" y="4242670"/>
            <a:ext cx="1069256" cy="1059329"/>
          </a:xfrm>
          <a:prstGeom prst="bentUpArrow">
            <a:avLst>
              <a:gd name="adj1" fmla="val 18985"/>
              <a:gd name="adj2" fmla="val 25000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9A538E-BAF3-4B58-AB08-0AC3B8B076D2}"/>
              </a:ext>
            </a:extLst>
          </p:cNvPr>
          <p:cNvSpPr txBox="1"/>
          <p:nvPr/>
        </p:nvSpPr>
        <p:spPr>
          <a:xfrm>
            <a:off x="5697982" y="5484028"/>
            <a:ext cx="1037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Execute script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002D43-2482-4C89-AF77-CF646F895DB6}"/>
              </a:ext>
            </a:extLst>
          </p:cNvPr>
          <p:cNvSpPr txBox="1"/>
          <p:nvPr/>
        </p:nvSpPr>
        <p:spPr>
          <a:xfrm rot="18947187">
            <a:off x="1004484" y="2883512"/>
            <a:ext cx="1037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  schematic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585D298-C531-9847-923A-82356F1C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46" y="2356829"/>
            <a:ext cx="2809329" cy="81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Right 18">
            <a:extLst>
              <a:ext uri="{FF2B5EF4-FFF2-40B4-BE49-F238E27FC236}">
                <a16:creationId xmlns:a16="http://schemas.microsoft.com/office/drawing/2014/main" id="{B32BD18E-1F70-724F-8918-2B9FDA3DC55D}"/>
              </a:ext>
            </a:extLst>
          </p:cNvPr>
          <p:cNvSpPr/>
          <p:nvPr/>
        </p:nvSpPr>
        <p:spPr>
          <a:xfrm>
            <a:off x="4032709" y="2333722"/>
            <a:ext cx="673149" cy="36379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18">
            <a:extLst>
              <a:ext uri="{FF2B5EF4-FFF2-40B4-BE49-F238E27FC236}">
                <a16:creationId xmlns:a16="http://schemas.microsoft.com/office/drawing/2014/main" id="{1D6B08C2-E442-0B4B-9AC0-9A9751692933}"/>
              </a:ext>
            </a:extLst>
          </p:cNvPr>
          <p:cNvSpPr/>
          <p:nvPr/>
        </p:nvSpPr>
        <p:spPr>
          <a:xfrm rot="19439185">
            <a:off x="4025336" y="1106037"/>
            <a:ext cx="673149" cy="36379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18">
            <a:extLst>
              <a:ext uri="{FF2B5EF4-FFF2-40B4-BE49-F238E27FC236}">
                <a16:creationId xmlns:a16="http://schemas.microsoft.com/office/drawing/2014/main" id="{B0A6A1FC-A420-0E48-81AE-E9E72CE5D806}"/>
              </a:ext>
            </a:extLst>
          </p:cNvPr>
          <p:cNvSpPr/>
          <p:nvPr/>
        </p:nvSpPr>
        <p:spPr>
          <a:xfrm rot="2227698">
            <a:off x="4012327" y="3347883"/>
            <a:ext cx="673149" cy="36379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91088B1-AF37-8347-BF7D-1F87E058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36" y="1109706"/>
            <a:ext cx="403544" cy="2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ee the source image">
            <a:extLst>
              <a:ext uri="{FF2B5EF4-FFF2-40B4-BE49-F238E27FC236}">
                <a16:creationId xmlns:a16="http://schemas.microsoft.com/office/drawing/2014/main" id="{DFE8062C-EDF2-494D-A944-AEFF3439B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62" y="1103485"/>
            <a:ext cx="403544" cy="2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80A195A7-A3BD-6E4B-BD53-353C2D76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80" y="2386062"/>
            <a:ext cx="360953" cy="3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D598AD8C-BEFF-FB46-8CAA-99F448C8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79" y="3725030"/>
            <a:ext cx="68758" cy="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F550F5FE-97D7-3B48-A3D2-DA6E7E44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79" y="3725030"/>
            <a:ext cx="305864" cy="30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See the source image">
            <a:extLst>
              <a:ext uri="{FF2B5EF4-FFF2-40B4-BE49-F238E27FC236}">
                <a16:creationId xmlns:a16="http://schemas.microsoft.com/office/drawing/2014/main" id="{6548C9D8-F83A-8147-A379-D050F3F7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17" y="3749498"/>
            <a:ext cx="305864" cy="30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: Folded Corner 12">
            <a:extLst>
              <a:ext uri="{FF2B5EF4-FFF2-40B4-BE49-F238E27FC236}">
                <a16:creationId xmlns:a16="http://schemas.microsoft.com/office/drawing/2014/main" id="{0E6B437A-172C-2544-9C59-AC09ABE4AE2C}"/>
              </a:ext>
            </a:extLst>
          </p:cNvPr>
          <p:cNvSpPr/>
          <p:nvPr/>
        </p:nvSpPr>
        <p:spPr>
          <a:xfrm>
            <a:off x="399483" y="1011963"/>
            <a:ext cx="796413" cy="89473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ARM</a:t>
            </a:r>
          </a:p>
        </p:txBody>
      </p:sp>
      <p:pic>
        <p:nvPicPr>
          <p:cNvPr id="42" name="Picture 4" descr="See the source image">
            <a:extLst>
              <a:ext uri="{FF2B5EF4-FFF2-40B4-BE49-F238E27FC236}">
                <a16:creationId xmlns:a16="http://schemas.microsoft.com/office/drawing/2014/main" id="{CF4A6FCA-B4E7-8E46-9514-F013CD5E4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8" y="1557074"/>
            <a:ext cx="403544" cy="2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18">
            <a:extLst>
              <a:ext uri="{FF2B5EF4-FFF2-40B4-BE49-F238E27FC236}">
                <a16:creationId xmlns:a16="http://schemas.microsoft.com/office/drawing/2014/main" id="{1EFF0487-56A7-ED41-9E19-0065B7EE95AB}"/>
              </a:ext>
            </a:extLst>
          </p:cNvPr>
          <p:cNvSpPr/>
          <p:nvPr/>
        </p:nvSpPr>
        <p:spPr>
          <a:xfrm rot="2595401">
            <a:off x="1231470" y="1700652"/>
            <a:ext cx="997579" cy="36379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FE6EAE-F08B-814B-B6FC-336517752D58}"/>
              </a:ext>
            </a:extLst>
          </p:cNvPr>
          <p:cNvSpPr txBox="1"/>
          <p:nvPr/>
        </p:nvSpPr>
        <p:spPr>
          <a:xfrm rot="2534130">
            <a:off x="1358649" y="1454703"/>
            <a:ext cx="103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05617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Dixit</dc:creator>
  <cp:lastModifiedBy>Will Mortl</cp:lastModifiedBy>
  <cp:revision>7</cp:revision>
  <dcterms:created xsi:type="dcterms:W3CDTF">2019-07-23T19:05:16Z</dcterms:created>
  <dcterms:modified xsi:type="dcterms:W3CDTF">2019-07-24T17:36:21Z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adixit@microsoft.com</vt:lpwstr>
  </property>
  <property fmtid="{D5CDD505-2E9C-101B-9397-08002B2CF9AE}" pid="5" name="MSIP_Label_f42aa342-8706-4288-bd11-ebb85995028c_SetDate">
    <vt:lpwstr>2019-07-23T20:10:56.3540256Z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17950db8-8f8e-4830-8407-b57e4d3c3b5f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