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9dde11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9dde11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9dde11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9dde11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9dde11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9dde11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9dde11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9dde11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9dde11e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9dde11e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99dde11e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99dde11e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orldatlas.com/articles/the-most-popular-cities-in-the-world-to-visit.html" TargetMode="External"/><Relationship Id="rId4" Type="http://schemas.openxmlformats.org/officeDocument/2006/relationships/hyperlink" Target="https://developer.foursquare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foursquar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Cities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Introduction/Business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Discussion/Conclusion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Travel agencies necessity to find similar cities around the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Clustering techniques has the ability to form groups with similarities, and show differences among itens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 features to describe each 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Apply clustering to show cities groups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25 Most famous cities to visit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https://www.worldatlas.com/articles/the-most-popular-cities-in-the-world-to-visit.html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Foursquare API to select venues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https://developer.foursquare.com/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city is described by the number of venues of each category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this information to cluster cities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951" y="1017725"/>
            <a:ext cx="6842751" cy="385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clustered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may be used to plan trips to similar cities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Jessica Dillinger. 2018. </a:t>
            </a:r>
            <a:r>
              <a:rPr i="1" lang="en" sz="1200">
                <a:solidFill>
                  <a:schemeClr val="dk1"/>
                </a:solidFill>
              </a:rPr>
              <a:t>The Most Popular Cities In The World To Visit</a:t>
            </a:r>
            <a:r>
              <a:rPr lang="en" sz="1200">
                <a:solidFill>
                  <a:schemeClr val="dk1"/>
                </a:solidFill>
              </a:rPr>
              <a:t>. [ONLINE] Available at: https://www.worldatlas.com/articles/the-most-popular-cities-in-the-world-to-visit.html. [Accessed 4 December 2018].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Foursquare Developers. [ONLINE] Available at: </a:t>
            </a:r>
            <a:r>
              <a:rPr lang="en" sz="1200" u="sng">
                <a:solidFill>
                  <a:srgbClr val="1155CC"/>
                </a:solidFill>
                <a:hlinkClick r:id="rId3"/>
              </a:rPr>
              <a:t>https://developer.foursquare.com/</a:t>
            </a:r>
            <a:r>
              <a:rPr lang="en" sz="1200">
                <a:solidFill>
                  <a:schemeClr val="dk1"/>
                </a:solidFill>
              </a:rPr>
              <a:t>. [Accessed 4 December 2018]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