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2B56"/>
    <a:srgbClr val="FAE100"/>
    <a:srgbClr val="E50C46"/>
    <a:srgbClr val="109617"/>
    <a:srgbClr val="2C22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BA414-9489-4F1C-BAEE-AA34232BB550}" v="3" dt="2023-09-06T11:07:55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 autoAdjust="0"/>
    <p:restoredTop sz="94660" autoAdjust="0"/>
  </p:normalViewPr>
  <p:slideViewPr>
    <p:cSldViewPr snapToGrid="0">
      <p:cViewPr varScale="1">
        <p:scale>
          <a:sx n="99" d="100"/>
          <a:sy n="99" d="100"/>
        </p:scale>
        <p:origin x="108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NOBLET" userId="S::william.noblet@toulousefc.com::1ecf0858-4490-440b-9ae3-e5151e401b4e" providerId="AD" clId="Web-{112E050B-F212-448F-34AE-7964E43940C3}"/>
    <pc:docChg chg="addSld delSld modSld sldOrd">
      <pc:chgData name="William NOBLET" userId="S::william.noblet@toulousefc.com::1ecf0858-4490-440b-9ae3-e5151e401b4e" providerId="AD" clId="Web-{112E050B-F212-448F-34AE-7964E43940C3}" dt="2022-12-30T09:21:11.229" v="127" actId="14100"/>
      <pc:docMkLst>
        <pc:docMk/>
      </pc:docMkLst>
      <pc:sldChg chg="addSp delSp modSp add ord">
        <pc:chgData name="William NOBLET" userId="S::william.noblet@toulousefc.com::1ecf0858-4490-440b-9ae3-e5151e401b4e" providerId="AD" clId="Web-{112E050B-F212-448F-34AE-7964E43940C3}" dt="2022-12-30T09:09:56.682" v="5" actId="20577"/>
        <pc:sldMkLst>
          <pc:docMk/>
          <pc:sldMk cId="1351893629" sldId="275"/>
        </pc:sldMkLst>
        <pc:spChg chg="mod">
          <ac:chgData name="William NOBLET" userId="S::william.noblet@toulousefc.com::1ecf0858-4490-440b-9ae3-e5151e401b4e" providerId="AD" clId="Web-{112E050B-F212-448F-34AE-7964E43940C3}" dt="2022-12-30T09:09:56.682" v="5" actId="20577"/>
          <ac:spMkLst>
            <pc:docMk/>
            <pc:sldMk cId="1351893629" sldId="275"/>
            <ac:spMk id="3" creationId="{BD2B3AEA-6FD2-49AD-A3B3-97533BD95B94}"/>
          </ac:spMkLst>
        </pc:spChg>
        <pc:picChg chg="add">
          <ac:chgData name="William NOBLET" userId="S::william.noblet@toulousefc.com::1ecf0858-4490-440b-9ae3-e5151e401b4e" providerId="AD" clId="Web-{112E050B-F212-448F-34AE-7964E43940C3}" dt="2022-12-30T09:09:29.212" v="3"/>
          <ac:picMkLst>
            <pc:docMk/>
            <pc:sldMk cId="1351893629" sldId="275"/>
            <ac:picMk id="4" creationId="{27C85CE5-1DFA-AE68-A515-D311D2778A62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09:27.572" v="2"/>
          <ac:picMkLst>
            <pc:docMk/>
            <pc:sldMk cId="1351893629" sldId="275"/>
            <ac:picMk id="5" creationId="{1DAF6988-11C0-A0E9-A100-5C0DA5D7E70E}"/>
          </ac:picMkLst>
        </pc:picChg>
      </pc:sldChg>
      <pc:sldChg chg="addSp delSp modSp add">
        <pc:chgData name="William NOBLET" userId="S::william.noblet@toulousefc.com::1ecf0858-4490-440b-9ae3-e5151e401b4e" providerId="AD" clId="Web-{112E050B-F212-448F-34AE-7964E43940C3}" dt="2022-12-30T09:19:10.382" v="110" actId="14100"/>
        <pc:sldMkLst>
          <pc:docMk/>
          <pc:sldMk cId="3696404588" sldId="276"/>
        </pc:sldMkLst>
        <pc:spChg chg="mod">
          <ac:chgData name="William NOBLET" userId="S::william.noblet@toulousefc.com::1ecf0858-4490-440b-9ae3-e5151e401b4e" providerId="AD" clId="Web-{112E050B-F212-448F-34AE-7964E43940C3}" dt="2022-12-30T09:10:14.698" v="13" actId="20577"/>
          <ac:spMkLst>
            <pc:docMk/>
            <pc:sldMk cId="3696404588" sldId="276"/>
            <ac:spMk id="2" creationId="{2F4CEA3B-599E-009F-2979-4660DA7AD7D0}"/>
          </ac:spMkLst>
        </pc:spChg>
        <pc:picChg chg="add mod modCrop">
          <ac:chgData name="William NOBLET" userId="S::william.noblet@toulousefc.com::1ecf0858-4490-440b-9ae3-e5151e401b4e" providerId="AD" clId="Web-{112E050B-F212-448F-34AE-7964E43940C3}" dt="2022-12-30T09:18:34.413" v="98" actId="1076"/>
          <ac:picMkLst>
            <pc:docMk/>
            <pc:sldMk cId="3696404588" sldId="276"/>
            <ac:picMk id="3" creationId="{87DA7819-8307-3079-84B5-50C140DB8844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18:44.507" v="104" actId="1076"/>
          <ac:picMkLst>
            <pc:docMk/>
            <pc:sldMk cId="3696404588" sldId="276"/>
            <ac:picMk id="4" creationId="{54884B8C-F48A-2946-6DD6-42C5B30AC797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18:43.397" v="103" actId="1076"/>
          <ac:picMkLst>
            <pc:docMk/>
            <pc:sldMk cId="3696404588" sldId="276"/>
            <ac:picMk id="5" creationId="{21A122E4-98D8-392B-8D4C-0458791FFCB1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0:23.995" v="16"/>
          <ac:picMkLst>
            <pc:docMk/>
            <pc:sldMk cId="3696404588" sldId="276"/>
            <ac:picMk id="6" creationId="{0930E899-949E-F8ED-FD97-68194A4A50CF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18:49.741" v="106" actId="14100"/>
          <ac:picMkLst>
            <pc:docMk/>
            <pc:sldMk cId="3696404588" sldId="276"/>
            <ac:picMk id="7" creationId="{2BD02E53-DE45-2DDC-A477-3E7DEC733808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18:59.257" v="108" actId="14100"/>
          <ac:picMkLst>
            <pc:docMk/>
            <pc:sldMk cId="3696404588" sldId="276"/>
            <ac:picMk id="8" creationId="{E4EA3A2A-DE34-BD22-CFF5-AB5F9909E99B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19:10.382" v="110" actId="14100"/>
          <ac:picMkLst>
            <pc:docMk/>
            <pc:sldMk cId="3696404588" sldId="276"/>
            <ac:picMk id="9" creationId="{C182B167-F456-79B2-F270-3BB55F2C4A55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0:25.339" v="17"/>
          <ac:picMkLst>
            <pc:docMk/>
            <pc:sldMk cId="3696404588" sldId="276"/>
            <ac:picMk id="10" creationId="{6F16896A-385A-018E-17BC-35ABC08C0962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0:26.932" v="18"/>
          <ac:picMkLst>
            <pc:docMk/>
            <pc:sldMk cId="3696404588" sldId="276"/>
            <ac:picMk id="12" creationId="{719D6A45-4FF1-007D-7C21-0938E83D5BD3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0:28.636" v="19"/>
          <ac:picMkLst>
            <pc:docMk/>
            <pc:sldMk cId="3696404588" sldId="276"/>
            <ac:picMk id="14" creationId="{CDA2F36F-5A41-EFC3-3FAC-EB9CA8E0BF1A}"/>
          </ac:picMkLst>
        </pc:picChg>
      </pc:sldChg>
      <pc:sldChg chg="addSp delSp modSp add replId">
        <pc:chgData name="William NOBLET" userId="S::william.noblet@toulousefc.com::1ecf0858-4490-440b-9ae3-e5151e401b4e" providerId="AD" clId="Web-{112E050B-F212-448F-34AE-7964E43940C3}" dt="2022-12-30T09:21:11.229" v="127" actId="14100"/>
        <pc:sldMkLst>
          <pc:docMk/>
          <pc:sldMk cId="4269376505" sldId="277"/>
        </pc:sldMkLst>
        <pc:picChg chg="add mod modCrop">
          <ac:chgData name="William NOBLET" userId="S::william.noblet@toulousefc.com::1ecf0858-4490-440b-9ae3-e5151e401b4e" providerId="AD" clId="Web-{112E050B-F212-448F-34AE-7964E43940C3}" dt="2022-12-30T09:20:34.447" v="113" actId="14100"/>
          <ac:picMkLst>
            <pc:docMk/>
            <pc:sldMk cId="4269376505" sldId="277"/>
            <ac:picMk id="3" creationId="{89870B23-307E-F2EB-B09A-441DB378742D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20:40.416" v="116" actId="14100"/>
          <ac:picMkLst>
            <pc:docMk/>
            <pc:sldMk cId="4269376505" sldId="277"/>
            <ac:picMk id="4" creationId="{E4270616-7166-52A5-E088-D235082A282F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20:48.416" v="119" actId="14100"/>
          <ac:picMkLst>
            <pc:docMk/>
            <pc:sldMk cId="4269376505" sldId="277"/>
            <ac:picMk id="5" creationId="{3DEDCF3C-E595-6985-BF65-F19B10569BF9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1:27.496" v="27"/>
          <ac:picMkLst>
            <pc:docMk/>
            <pc:sldMk cId="4269376505" sldId="277"/>
            <ac:picMk id="6" creationId="{0930E899-949E-F8ED-FD97-68194A4A50CF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20:55.260" v="122" actId="1076"/>
          <ac:picMkLst>
            <pc:docMk/>
            <pc:sldMk cId="4269376505" sldId="277"/>
            <ac:picMk id="7" creationId="{C05580C2-8A5B-BDA2-9299-2845CAEA7741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21:04.307" v="125" actId="14100"/>
          <ac:picMkLst>
            <pc:docMk/>
            <pc:sldMk cId="4269376505" sldId="277"/>
            <ac:picMk id="8" creationId="{B120FEC0-E8C7-2BC3-E4B6-61B80466352F}"/>
          </ac:picMkLst>
        </pc:picChg>
        <pc:picChg chg="add mod modCrop">
          <ac:chgData name="William NOBLET" userId="S::william.noblet@toulousefc.com::1ecf0858-4490-440b-9ae3-e5151e401b4e" providerId="AD" clId="Web-{112E050B-F212-448F-34AE-7964E43940C3}" dt="2022-12-30T09:21:11.229" v="127" actId="14100"/>
          <ac:picMkLst>
            <pc:docMk/>
            <pc:sldMk cId="4269376505" sldId="277"/>
            <ac:picMk id="9" creationId="{71DCC2F3-E7A8-26BC-F665-1A145C4DD052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1:28.762" v="28"/>
          <ac:picMkLst>
            <pc:docMk/>
            <pc:sldMk cId="4269376505" sldId="277"/>
            <ac:picMk id="10" creationId="{6F16896A-385A-018E-17BC-35ABC08C0962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1:31.387" v="30"/>
          <ac:picMkLst>
            <pc:docMk/>
            <pc:sldMk cId="4269376505" sldId="277"/>
            <ac:picMk id="12" creationId="{719D6A45-4FF1-007D-7C21-0938E83D5BD3}"/>
          </ac:picMkLst>
        </pc:picChg>
        <pc:picChg chg="del">
          <ac:chgData name="William NOBLET" userId="S::william.noblet@toulousefc.com::1ecf0858-4490-440b-9ae3-e5151e401b4e" providerId="AD" clId="Web-{112E050B-F212-448F-34AE-7964E43940C3}" dt="2022-12-30T09:11:30.074" v="29"/>
          <ac:picMkLst>
            <pc:docMk/>
            <pc:sldMk cId="4269376505" sldId="277"/>
            <ac:picMk id="14" creationId="{CDA2F36F-5A41-EFC3-3FAC-EB9CA8E0BF1A}"/>
          </ac:picMkLst>
        </pc:picChg>
      </pc:sldChg>
      <pc:sldChg chg="add del replId">
        <pc:chgData name="William NOBLET" userId="S::william.noblet@toulousefc.com::1ecf0858-4490-440b-9ae3-e5151e401b4e" providerId="AD" clId="Web-{112E050B-F212-448F-34AE-7964E43940C3}" dt="2022-12-30T09:11:26.137" v="26"/>
        <pc:sldMkLst>
          <pc:docMk/>
          <pc:sldMk cId="1933476879" sldId="278"/>
        </pc:sldMkLst>
      </pc:sldChg>
    </pc:docChg>
  </pc:docChgLst>
  <pc:docChgLst>
    <pc:chgData name="William NOBLET" userId="S::william.noblet@toulousefc.com::1ecf0858-4490-440b-9ae3-e5151e401b4e" providerId="AD" clId="Web-{4424FB69-1A39-CF3F-B802-AF869792F6AD}"/>
    <pc:docChg chg="modSld">
      <pc:chgData name="William NOBLET" userId="S::william.noblet@toulousefc.com::1ecf0858-4490-440b-9ae3-e5151e401b4e" providerId="AD" clId="Web-{4424FB69-1A39-CF3F-B802-AF869792F6AD}" dt="2022-12-30T10:23:10.308" v="38"/>
      <pc:docMkLst>
        <pc:docMk/>
      </pc:docMkLst>
      <pc:sldChg chg="addSp delSp">
        <pc:chgData name="William NOBLET" userId="S::william.noblet@toulousefc.com::1ecf0858-4490-440b-9ae3-e5151e401b4e" providerId="AD" clId="Web-{4424FB69-1A39-CF3F-B802-AF869792F6AD}" dt="2022-12-30T10:21:59.321" v="29"/>
        <pc:sldMkLst>
          <pc:docMk/>
          <pc:sldMk cId="3696404588" sldId="276"/>
        </pc:sldMkLst>
        <pc:inkChg chg="add">
          <ac:chgData name="William NOBLET" userId="S::william.noblet@toulousefc.com::1ecf0858-4490-440b-9ae3-e5151e401b4e" providerId="AD" clId="Web-{4424FB69-1A39-CF3F-B802-AF869792F6AD}" dt="2022-12-30T10:21:19.976" v="0"/>
          <ac:inkMkLst>
            <pc:docMk/>
            <pc:sldMk cId="3696404588" sldId="276"/>
            <ac:inkMk id="6" creationId="{A8AF9317-5D75-D917-DBBD-7FD087B7ABBA}"/>
          </ac:inkMkLst>
        </pc:inkChg>
        <pc:inkChg chg="add">
          <ac:chgData name="William NOBLET" userId="S::william.noblet@toulousefc.com::1ecf0858-4490-440b-9ae3-e5151e401b4e" providerId="AD" clId="Web-{4424FB69-1A39-CF3F-B802-AF869792F6AD}" dt="2022-12-30T10:21:22.069" v="1"/>
          <ac:inkMkLst>
            <pc:docMk/>
            <pc:sldMk cId="3696404588" sldId="276"/>
            <ac:inkMk id="10" creationId="{FE651134-5D1A-4731-CAC3-1C6AE3D18DFB}"/>
          </ac:inkMkLst>
        </pc:inkChg>
        <pc:inkChg chg="add">
          <ac:chgData name="William NOBLET" userId="S::william.noblet@toulousefc.com::1ecf0858-4490-440b-9ae3-e5151e401b4e" providerId="AD" clId="Web-{4424FB69-1A39-CF3F-B802-AF869792F6AD}" dt="2022-12-30T10:21:22.898" v="2"/>
          <ac:inkMkLst>
            <pc:docMk/>
            <pc:sldMk cId="3696404588" sldId="276"/>
            <ac:inkMk id="11" creationId="{AB38C102-D009-F7EF-A29D-7519AC6FF708}"/>
          </ac:inkMkLst>
        </pc:inkChg>
        <pc:inkChg chg="add">
          <ac:chgData name="William NOBLET" userId="S::william.noblet@toulousefc.com::1ecf0858-4490-440b-9ae3-e5151e401b4e" providerId="AD" clId="Web-{4424FB69-1A39-CF3F-B802-AF869792F6AD}" dt="2022-12-30T10:21:24.210" v="3"/>
          <ac:inkMkLst>
            <pc:docMk/>
            <pc:sldMk cId="3696404588" sldId="276"/>
            <ac:inkMk id="12" creationId="{8E4963D4-DC8B-3A6B-5048-9C6D9036DF48}"/>
          </ac:inkMkLst>
        </pc:inkChg>
        <pc:inkChg chg="add">
          <ac:chgData name="William NOBLET" userId="S::william.noblet@toulousefc.com::1ecf0858-4490-440b-9ae3-e5151e401b4e" providerId="AD" clId="Web-{4424FB69-1A39-CF3F-B802-AF869792F6AD}" dt="2022-12-30T10:21:25.554" v="4"/>
          <ac:inkMkLst>
            <pc:docMk/>
            <pc:sldMk cId="3696404588" sldId="276"/>
            <ac:inkMk id="13" creationId="{70EEBCB1-0750-C81E-5D06-8A047D80F699}"/>
          </ac:inkMkLst>
        </pc:inkChg>
        <pc:inkChg chg="add">
          <ac:chgData name="William NOBLET" userId="S::william.noblet@toulousefc.com::1ecf0858-4490-440b-9ae3-e5151e401b4e" providerId="AD" clId="Web-{4424FB69-1A39-CF3F-B802-AF869792F6AD}" dt="2022-12-30T10:21:26.476" v="5"/>
          <ac:inkMkLst>
            <pc:docMk/>
            <pc:sldMk cId="3696404588" sldId="276"/>
            <ac:inkMk id="14" creationId="{85CF564D-156C-5E27-ED3F-5D8CC4DF77CF}"/>
          </ac:inkMkLst>
        </pc:inkChg>
        <pc:inkChg chg="add">
          <ac:chgData name="William NOBLET" userId="S::william.noblet@toulousefc.com::1ecf0858-4490-440b-9ae3-e5151e401b4e" providerId="AD" clId="Web-{4424FB69-1A39-CF3F-B802-AF869792F6AD}" dt="2022-12-30T10:21:26.695" v="6"/>
          <ac:inkMkLst>
            <pc:docMk/>
            <pc:sldMk cId="3696404588" sldId="276"/>
            <ac:inkMk id="15" creationId="{637C8AB2-FE73-A37A-218E-D571EB3D8EDE}"/>
          </ac:inkMkLst>
        </pc:inkChg>
        <pc:inkChg chg="add">
          <ac:chgData name="William NOBLET" userId="S::william.noblet@toulousefc.com::1ecf0858-4490-440b-9ae3-e5151e401b4e" providerId="AD" clId="Web-{4424FB69-1A39-CF3F-B802-AF869792F6AD}" dt="2022-12-30T10:21:27.070" v="7"/>
          <ac:inkMkLst>
            <pc:docMk/>
            <pc:sldMk cId="3696404588" sldId="276"/>
            <ac:inkMk id="16" creationId="{DB015EFC-6770-CA1F-9F17-E38CD2F54167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59.321" v="29"/>
          <ac:inkMkLst>
            <pc:docMk/>
            <pc:sldMk cId="3696404588" sldId="276"/>
            <ac:inkMk id="17" creationId="{557E5AF0-D0F7-0FD0-6BAB-89FB124C1C24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55.305" v="28"/>
          <ac:inkMkLst>
            <pc:docMk/>
            <pc:sldMk cId="3696404588" sldId="276"/>
            <ac:inkMk id="18" creationId="{78B44933-1F05-1FB5-27E4-2159568CAD61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54.664" v="27"/>
          <ac:inkMkLst>
            <pc:docMk/>
            <pc:sldMk cId="3696404588" sldId="276"/>
            <ac:inkMk id="19" creationId="{46F1ECE7-88FA-250C-FB26-360F949F212E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54.664" v="26"/>
          <ac:inkMkLst>
            <pc:docMk/>
            <pc:sldMk cId="3696404588" sldId="276"/>
            <ac:inkMk id="20" creationId="{ECE96DEC-AED6-3454-CAFA-7FEE56A7A062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53.696" v="25"/>
          <ac:inkMkLst>
            <pc:docMk/>
            <pc:sldMk cId="3696404588" sldId="276"/>
            <ac:inkMk id="21" creationId="{AB42E693-23DD-BC0F-2BAC-2AF3AE288CE5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52.789" v="24"/>
          <ac:inkMkLst>
            <pc:docMk/>
            <pc:sldMk cId="3696404588" sldId="276"/>
            <ac:inkMk id="22" creationId="{B8959ACA-32F4-5D0C-E69E-F1DCD05FB6E4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50.461" v="23"/>
          <ac:inkMkLst>
            <pc:docMk/>
            <pc:sldMk cId="3696404588" sldId="276"/>
            <ac:inkMk id="23" creationId="{83DDA166-9007-6C74-280D-65E71816AB48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49.571" v="22"/>
          <ac:inkMkLst>
            <pc:docMk/>
            <pc:sldMk cId="3696404588" sldId="276"/>
            <ac:inkMk id="24" creationId="{5703D2A7-4476-6099-2AE5-8B3C549CB6CF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47.024" v="21"/>
          <ac:inkMkLst>
            <pc:docMk/>
            <pc:sldMk cId="3696404588" sldId="276"/>
            <ac:inkMk id="25" creationId="{07110B23-9B4A-C6FA-D72E-C30A78932312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44.289" v="20"/>
          <ac:inkMkLst>
            <pc:docMk/>
            <pc:sldMk cId="3696404588" sldId="276"/>
            <ac:inkMk id="26" creationId="{52B28A3F-8EE0-D7AF-55FA-95C10B091EBB}"/>
          </ac:inkMkLst>
        </pc:inkChg>
        <pc:inkChg chg="add del">
          <ac:chgData name="William NOBLET" userId="S::william.noblet@toulousefc.com::1ecf0858-4490-440b-9ae3-e5151e401b4e" providerId="AD" clId="Web-{4424FB69-1A39-CF3F-B802-AF869792F6AD}" dt="2022-12-30T10:21:41.961" v="19"/>
          <ac:inkMkLst>
            <pc:docMk/>
            <pc:sldMk cId="3696404588" sldId="276"/>
            <ac:inkMk id="27" creationId="{024EE1FB-5094-6F75-3496-DF41143E22BB}"/>
          </ac:inkMkLst>
        </pc:inkChg>
      </pc:sldChg>
      <pc:sldChg chg="modSp">
        <pc:chgData name="William NOBLET" userId="S::william.noblet@toulousefc.com::1ecf0858-4490-440b-9ae3-e5151e401b4e" providerId="AD" clId="Web-{4424FB69-1A39-CF3F-B802-AF869792F6AD}" dt="2022-12-30T10:23:10.308" v="38"/>
        <pc:sldMkLst>
          <pc:docMk/>
          <pc:sldMk cId="4269376505" sldId="277"/>
        </pc:sldMkLst>
        <pc:picChg chg="mod">
          <ac:chgData name="William NOBLET" userId="S::william.noblet@toulousefc.com::1ecf0858-4490-440b-9ae3-e5151e401b4e" providerId="AD" clId="Web-{4424FB69-1A39-CF3F-B802-AF869792F6AD}" dt="2022-12-30T10:22:52.464" v="34"/>
          <ac:picMkLst>
            <pc:docMk/>
            <pc:sldMk cId="4269376505" sldId="277"/>
            <ac:picMk id="5" creationId="{3DEDCF3C-E595-6985-BF65-F19B10569BF9}"/>
          </ac:picMkLst>
        </pc:picChg>
        <pc:picChg chg="mod">
          <ac:chgData name="William NOBLET" userId="S::william.noblet@toulousefc.com::1ecf0858-4490-440b-9ae3-e5151e401b4e" providerId="AD" clId="Web-{4424FB69-1A39-CF3F-B802-AF869792F6AD}" dt="2022-12-30T10:23:00.480" v="36"/>
          <ac:picMkLst>
            <pc:docMk/>
            <pc:sldMk cId="4269376505" sldId="277"/>
            <ac:picMk id="7" creationId="{C05580C2-8A5B-BDA2-9299-2845CAEA7741}"/>
          </ac:picMkLst>
        </pc:picChg>
        <pc:picChg chg="mod">
          <ac:chgData name="William NOBLET" userId="S::william.noblet@toulousefc.com::1ecf0858-4490-440b-9ae3-e5151e401b4e" providerId="AD" clId="Web-{4424FB69-1A39-CF3F-B802-AF869792F6AD}" dt="2022-12-30T10:23:10.308" v="38"/>
          <ac:picMkLst>
            <pc:docMk/>
            <pc:sldMk cId="4269376505" sldId="277"/>
            <ac:picMk id="8" creationId="{B120FEC0-E8C7-2BC3-E4B6-61B80466352F}"/>
          </ac:picMkLst>
        </pc:picChg>
      </pc:sldChg>
    </pc:docChg>
  </pc:docChgLst>
  <pc:docChgLst>
    <pc:chgData name="William NOBLET" userId="S::william.noblet@toulousefc.com::1ecf0858-4490-440b-9ae3-e5151e401b4e" providerId="AD" clId="Web-{AD88E7B2-56D6-EBE8-6AB6-571BC4D88C74}"/>
    <pc:docChg chg="addSld modSld">
      <pc:chgData name="William NOBLET" userId="S::william.noblet@toulousefc.com::1ecf0858-4490-440b-9ae3-e5151e401b4e" providerId="AD" clId="Web-{AD88E7B2-56D6-EBE8-6AB6-571BC4D88C74}" dt="2022-11-07T09:18:46.355" v="253" actId="20577"/>
      <pc:docMkLst>
        <pc:docMk/>
      </pc:docMkLst>
      <pc:sldChg chg="addSp delSp modSp">
        <pc:chgData name="William NOBLET" userId="S::william.noblet@toulousefc.com::1ecf0858-4490-440b-9ae3-e5151e401b4e" providerId="AD" clId="Web-{AD88E7B2-56D6-EBE8-6AB6-571BC4D88C74}" dt="2022-11-07T09:17:15.088" v="250" actId="20577"/>
        <pc:sldMkLst>
          <pc:docMk/>
          <pc:sldMk cId="1025524422" sldId="267"/>
        </pc:sldMkLst>
        <pc:spChg chg="del">
          <ac:chgData name="William NOBLET" userId="S::william.noblet@toulousefc.com::1ecf0858-4490-440b-9ae3-e5151e401b4e" providerId="AD" clId="Web-{AD88E7B2-56D6-EBE8-6AB6-571BC4D88C74}" dt="2022-11-07T08:49:28.410" v="0"/>
          <ac:spMkLst>
            <pc:docMk/>
            <pc:sldMk cId="1025524422" sldId="267"/>
            <ac:spMk id="3" creationId="{5F9863EC-41B5-4DE7-B8CC-D159258602E1}"/>
          </ac:spMkLst>
        </pc:spChg>
        <pc:spChg chg="add mod">
          <ac:chgData name="William NOBLET" userId="S::william.noblet@toulousefc.com::1ecf0858-4490-440b-9ae3-e5151e401b4e" providerId="AD" clId="Web-{AD88E7B2-56D6-EBE8-6AB6-571BC4D88C74}" dt="2022-11-07T09:17:15.088" v="250" actId="20577"/>
          <ac:spMkLst>
            <pc:docMk/>
            <pc:sldMk cId="1025524422" sldId="267"/>
            <ac:spMk id="8" creationId="{BE2CC622-E526-6431-E1A9-1A80292BC152}"/>
          </ac:spMkLst>
        </pc:spChg>
        <pc:picChg chg="add mod modCrop">
          <ac:chgData name="William NOBLET" userId="S::william.noblet@toulousefc.com::1ecf0858-4490-440b-9ae3-e5151e401b4e" providerId="AD" clId="Web-{AD88E7B2-56D6-EBE8-6AB6-571BC4D88C74}" dt="2022-11-07T09:04:43.250" v="92" actId="1076"/>
          <ac:picMkLst>
            <pc:docMk/>
            <pc:sldMk cId="1025524422" sldId="267"/>
            <ac:picMk id="4" creationId="{308261B4-D1B3-4B28-0880-A85E71542D55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04:45.109" v="93" actId="1076"/>
          <ac:picMkLst>
            <pc:docMk/>
            <pc:sldMk cId="1025524422" sldId="267"/>
            <ac:picMk id="5" creationId="{340D6E3B-5496-65B9-9747-A3BEC6FFE12D}"/>
          </ac:picMkLst>
        </pc:picChg>
        <pc:picChg chg="add del mod">
          <ac:chgData name="William NOBLET" userId="S::william.noblet@toulousefc.com::1ecf0858-4490-440b-9ae3-e5151e401b4e" providerId="AD" clId="Web-{AD88E7B2-56D6-EBE8-6AB6-571BC4D88C74}" dt="2022-11-07T08:57:28.416" v="14"/>
          <ac:picMkLst>
            <pc:docMk/>
            <pc:sldMk cId="1025524422" sldId="267"/>
            <ac:picMk id="6" creationId="{94D0AAAD-557B-D521-D6EE-4C3764F7497E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04:40.828" v="90" actId="14100"/>
          <ac:picMkLst>
            <pc:docMk/>
            <pc:sldMk cId="1025524422" sldId="267"/>
            <ac:picMk id="7" creationId="{C3A5BB4B-098D-B67B-F1AB-F75C0E6959AA}"/>
          </ac:picMkLst>
        </pc:picChg>
      </pc:sldChg>
      <pc:sldChg chg="modSp">
        <pc:chgData name="William NOBLET" userId="S::william.noblet@toulousefc.com::1ecf0858-4490-440b-9ae3-e5151e401b4e" providerId="AD" clId="Web-{AD88E7B2-56D6-EBE8-6AB6-571BC4D88C74}" dt="2022-11-07T09:09:32.754" v="201" actId="20577"/>
        <pc:sldMkLst>
          <pc:docMk/>
          <pc:sldMk cId="1945112264" sldId="269"/>
        </pc:sldMkLst>
        <pc:spChg chg="mod">
          <ac:chgData name="William NOBLET" userId="S::william.noblet@toulousefc.com::1ecf0858-4490-440b-9ae3-e5151e401b4e" providerId="AD" clId="Web-{AD88E7B2-56D6-EBE8-6AB6-571BC4D88C74}" dt="2022-11-07T09:09:32.754" v="201" actId="20577"/>
          <ac:spMkLst>
            <pc:docMk/>
            <pc:sldMk cId="1945112264" sldId="269"/>
            <ac:spMk id="6" creationId="{963D81F9-1A98-B8DC-DBC7-635F9590EE83}"/>
          </ac:spMkLst>
        </pc:spChg>
      </pc:sldChg>
      <pc:sldChg chg="addSp modSp add replId">
        <pc:chgData name="William NOBLET" userId="S::william.noblet@toulousefc.com::1ecf0858-4490-440b-9ae3-e5151e401b4e" providerId="AD" clId="Web-{AD88E7B2-56D6-EBE8-6AB6-571BC4D88C74}" dt="2022-11-07T09:17:18.010" v="251" actId="20577"/>
        <pc:sldMkLst>
          <pc:docMk/>
          <pc:sldMk cId="2242773381" sldId="272"/>
        </pc:sldMkLst>
        <pc:spChg chg="add mod">
          <ac:chgData name="William NOBLET" userId="S::william.noblet@toulousefc.com::1ecf0858-4490-440b-9ae3-e5151e401b4e" providerId="AD" clId="Web-{AD88E7B2-56D6-EBE8-6AB6-571BC4D88C74}" dt="2022-11-07T09:17:18.010" v="251" actId="20577"/>
          <ac:spMkLst>
            <pc:docMk/>
            <pc:sldMk cId="2242773381" sldId="272"/>
            <ac:spMk id="7" creationId="{3906FCC7-7A53-18BF-E77B-37C480DCC101}"/>
          </ac:spMkLst>
        </pc:spChg>
        <pc:picChg chg="add mod modCrop">
          <ac:chgData name="William NOBLET" userId="S::william.noblet@toulousefc.com::1ecf0858-4490-440b-9ae3-e5151e401b4e" providerId="AD" clId="Web-{AD88E7B2-56D6-EBE8-6AB6-571BC4D88C74}" dt="2022-11-07T09:07:21.674" v="134" actId="1076"/>
          <ac:picMkLst>
            <pc:docMk/>
            <pc:sldMk cId="2242773381" sldId="272"/>
            <ac:picMk id="3" creationId="{38441F59-E9C0-642A-C61F-006E115E3264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07:24.424" v="135" actId="1076"/>
          <ac:picMkLst>
            <pc:docMk/>
            <pc:sldMk cId="2242773381" sldId="272"/>
            <ac:picMk id="4" creationId="{189A8512-1139-3641-8560-5E4B4173B94C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07:27.065" v="136" actId="1076"/>
          <ac:picMkLst>
            <pc:docMk/>
            <pc:sldMk cId="2242773381" sldId="272"/>
            <ac:picMk id="5" creationId="{5003EA5B-EBCF-67A9-35BE-603E0BBC632A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07:03.955" v="129" actId="1076"/>
          <ac:picMkLst>
            <pc:docMk/>
            <pc:sldMk cId="2242773381" sldId="272"/>
            <ac:picMk id="6" creationId="{655B7A27-5C51-12D9-0FA9-A720205E1C33}"/>
          </ac:picMkLst>
        </pc:picChg>
      </pc:sldChg>
      <pc:sldChg chg="addSp modSp add replId">
        <pc:chgData name="William NOBLET" userId="S::william.noblet@toulousefc.com::1ecf0858-4490-440b-9ae3-e5151e401b4e" providerId="AD" clId="Web-{AD88E7B2-56D6-EBE8-6AB6-571BC4D88C74}" dt="2022-11-07T09:18:46.355" v="253" actId="20577"/>
        <pc:sldMkLst>
          <pc:docMk/>
          <pc:sldMk cId="3655203808" sldId="273"/>
        </pc:sldMkLst>
        <pc:spChg chg="add mod">
          <ac:chgData name="William NOBLET" userId="S::william.noblet@toulousefc.com::1ecf0858-4490-440b-9ae3-e5151e401b4e" providerId="AD" clId="Web-{AD88E7B2-56D6-EBE8-6AB6-571BC4D88C74}" dt="2022-11-07T09:18:46.355" v="253" actId="20577"/>
          <ac:spMkLst>
            <pc:docMk/>
            <pc:sldMk cId="3655203808" sldId="273"/>
            <ac:spMk id="6" creationId="{4D87DE84-C328-B8D1-99CD-725623822CB9}"/>
          </ac:spMkLst>
        </pc:spChg>
        <pc:picChg chg="add mod modCrop">
          <ac:chgData name="William NOBLET" userId="S::william.noblet@toulousefc.com::1ecf0858-4490-440b-9ae3-e5151e401b4e" providerId="AD" clId="Web-{AD88E7B2-56D6-EBE8-6AB6-571BC4D88C74}" dt="2022-11-07T09:07:52.065" v="164" actId="1076"/>
          <ac:picMkLst>
            <pc:docMk/>
            <pc:sldMk cId="3655203808" sldId="273"/>
            <ac:picMk id="3" creationId="{12A26D82-F97D-6EAE-7FA8-955C578610B3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07:53.893" v="165" actId="1076"/>
          <ac:picMkLst>
            <pc:docMk/>
            <pc:sldMk cId="3655203808" sldId="273"/>
            <ac:picMk id="4" creationId="{1FAF5269-13AE-61AF-E2EA-C6ADAE8BC73E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07:55.237" v="166" actId="1076"/>
          <ac:picMkLst>
            <pc:docMk/>
            <pc:sldMk cId="3655203808" sldId="273"/>
            <ac:picMk id="5" creationId="{BE27475C-C3E5-ADAD-F83A-BD876EC0DB16}"/>
          </ac:picMkLst>
        </pc:picChg>
      </pc:sldChg>
      <pc:sldChg chg="addSp delSp modSp add replId">
        <pc:chgData name="William NOBLET" userId="S::william.noblet@toulousefc.com::1ecf0858-4490-440b-9ae3-e5151e401b4e" providerId="AD" clId="Web-{AD88E7B2-56D6-EBE8-6AB6-571BC4D88C74}" dt="2022-11-07T09:16:46.244" v="249" actId="20577"/>
        <pc:sldMkLst>
          <pc:docMk/>
          <pc:sldMk cId="1370419559" sldId="274"/>
        </pc:sldMkLst>
        <pc:spChg chg="mod">
          <ac:chgData name="William NOBLET" userId="S::william.noblet@toulousefc.com::1ecf0858-4490-440b-9ae3-e5151e401b4e" providerId="AD" clId="Web-{AD88E7B2-56D6-EBE8-6AB6-571BC4D88C74}" dt="2022-11-07T09:16:46.244" v="249" actId="20577"/>
          <ac:spMkLst>
            <pc:docMk/>
            <pc:sldMk cId="1370419559" sldId="274"/>
            <ac:spMk id="6" creationId="{963D81F9-1A98-B8DC-DBC7-635F9590EE83}"/>
          </ac:spMkLst>
        </pc:spChg>
        <pc:picChg chg="add mod ord modCrop">
          <ac:chgData name="William NOBLET" userId="S::william.noblet@toulousefc.com::1ecf0858-4490-440b-9ae3-e5151e401b4e" providerId="AD" clId="Web-{AD88E7B2-56D6-EBE8-6AB6-571BC4D88C74}" dt="2022-11-07T09:13:43.913" v="219" actId="1076"/>
          <ac:picMkLst>
            <pc:docMk/>
            <pc:sldMk cId="1370419559" sldId="274"/>
            <ac:picMk id="2" creationId="{CBA06BA3-100B-D840-E81D-B0774ED36E56}"/>
          </ac:picMkLst>
        </pc:picChg>
        <pc:picChg chg="del">
          <ac:chgData name="William NOBLET" userId="S::william.noblet@toulousefc.com::1ecf0858-4490-440b-9ae3-e5151e401b4e" providerId="AD" clId="Web-{AD88E7B2-56D6-EBE8-6AB6-571BC4D88C74}" dt="2022-11-07T09:13:02.054" v="202"/>
          <ac:picMkLst>
            <pc:docMk/>
            <pc:sldMk cId="1370419559" sldId="274"/>
            <ac:picMk id="3" creationId="{99967F57-ADD7-E98A-3FC2-1FC9A3F86512}"/>
          </ac:picMkLst>
        </pc:picChg>
        <pc:picChg chg="del">
          <ac:chgData name="William NOBLET" userId="S::william.noblet@toulousefc.com::1ecf0858-4490-440b-9ae3-e5151e401b4e" providerId="AD" clId="Web-{AD88E7B2-56D6-EBE8-6AB6-571BC4D88C74}" dt="2022-11-07T09:13:03.069" v="203"/>
          <ac:picMkLst>
            <pc:docMk/>
            <pc:sldMk cId="1370419559" sldId="274"/>
            <ac:picMk id="4" creationId="{A3586617-71CC-2FCC-F4AC-9A975991BAF3}"/>
          </ac:picMkLst>
        </pc:picChg>
        <pc:picChg chg="del">
          <ac:chgData name="William NOBLET" userId="S::william.noblet@toulousefc.com::1ecf0858-4490-440b-9ae3-e5151e401b4e" providerId="AD" clId="Web-{AD88E7B2-56D6-EBE8-6AB6-571BC4D88C74}" dt="2022-11-07T09:13:03.913" v="205"/>
          <ac:picMkLst>
            <pc:docMk/>
            <pc:sldMk cId="1370419559" sldId="274"/>
            <ac:picMk id="5" creationId="{FB457148-DAAB-6EEE-C552-E6703B9A3771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16:26.728" v="237" actId="1076"/>
          <ac:picMkLst>
            <pc:docMk/>
            <pc:sldMk cId="1370419559" sldId="274"/>
            <ac:picMk id="7" creationId="{EAD9E030-84A9-D535-309B-7B720FF7DACD}"/>
          </ac:picMkLst>
        </pc:picChg>
        <pc:picChg chg="add del mod">
          <ac:chgData name="William NOBLET" userId="S::william.noblet@toulousefc.com::1ecf0858-4490-440b-9ae3-e5151e401b4e" providerId="AD" clId="Web-{AD88E7B2-56D6-EBE8-6AB6-571BC4D88C74}" dt="2022-11-07T09:15:17.180" v="222"/>
          <ac:picMkLst>
            <pc:docMk/>
            <pc:sldMk cId="1370419559" sldId="274"/>
            <ac:picMk id="8" creationId="{13B146B9-51A6-C38B-CE65-4CEA7EA6A2B4}"/>
          </ac:picMkLst>
        </pc:picChg>
        <pc:picChg chg="del">
          <ac:chgData name="William NOBLET" userId="S::william.noblet@toulousefc.com::1ecf0858-4490-440b-9ae3-e5151e401b4e" providerId="AD" clId="Web-{AD88E7B2-56D6-EBE8-6AB6-571BC4D88C74}" dt="2022-11-07T09:13:03.538" v="204"/>
          <ac:picMkLst>
            <pc:docMk/>
            <pc:sldMk cId="1370419559" sldId="274"/>
            <ac:picMk id="9" creationId="{B759815F-3019-6712-9AA3-9425BF930955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16:36.556" v="239" actId="1076"/>
          <ac:picMkLst>
            <pc:docMk/>
            <pc:sldMk cId="1370419559" sldId="274"/>
            <ac:picMk id="10" creationId="{4DBE8779-12E7-19D8-5A4E-9F06E93CF57C}"/>
          </ac:picMkLst>
        </pc:picChg>
        <pc:picChg chg="add mod modCrop">
          <ac:chgData name="William NOBLET" userId="S::william.noblet@toulousefc.com::1ecf0858-4490-440b-9ae3-e5151e401b4e" providerId="AD" clId="Web-{AD88E7B2-56D6-EBE8-6AB6-571BC4D88C74}" dt="2022-11-07T09:16:33.197" v="238" actId="1076"/>
          <ac:picMkLst>
            <pc:docMk/>
            <pc:sldMk cId="1370419559" sldId="274"/>
            <ac:picMk id="11" creationId="{CE9FE504-E57B-2807-E991-213470F67FB4}"/>
          </ac:picMkLst>
        </pc:picChg>
      </pc:sldChg>
    </pc:docChg>
  </pc:docChgLst>
  <pc:docChgLst>
    <pc:chgData name="William NOBLET" userId="S::william.noblet@toulousefc.com::1ecf0858-4490-440b-9ae3-e5151e401b4e" providerId="AD" clId="Web-{AB1F1DBD-29BD-AA85-BFAB-DB320FABDE1B}"/>
    <pc:docChg chg="addSld delSld modSld">
      <pc:chgData name="William NOBLET" userId="S::william.noblet@toulousefc.com::1ecf0858-4490-440b-9ae3-e5151e401b4e" providerId="AD" clId="Web-{AB1F1DBD-29BD-AA85-BFAB-DB320FABDE1B}" dt="2022-11-04T08:45:03.612" v="188"/>
      <pc:docMkLst>
        <pc:docMk/>
      </pc:docMkLst>
      <pc:sldChg chg="addSp modSp">
        <pc:chgData name="William NOBLET" userId="S::william.noblet@toulousefc.com::1ecf0858-4490-440b-9ae3-e5151e401b4e" providerId="AD" clId="Web-{AB1F1DBD-29BD-AA85-BFAB-DB320FABDE1B}" dt="2022-11-04T08:43:26.778" v="185" actId="1076"/>
        <pc:sldMkLst>
          <pc:docMk/>
          <pc:sldMk cId="2120041121" sldId="259"/>
        </pc:sldMkLst>
        <pc:picChg chg="add mod">
          <ac:chgData name="William NOBLET" userId="S::william.noblet@toulousefc.com::1ecf0858-4490-440b-9ae3-e5151e401b4e" providerId="AD" clId="Web-{AB1F1DBD-29BD-AA85-BFAB-DB320FABDE1B}" dt="2022-11-04T08:43:26.778" v="185" actId="1076"/>
          <ac:picMkLst>
            <pc:docMk/>
            <pc:sldMk cId="2120041121" sldId="259"/>
            <ac:picMk id="4" creationId="{970E60FF-4535-0ECD-2B83-8CA3744D7832}"/>
          </ac:picMkLst>
        </pc:picChg>
      </pc:sldChg>
      <pc:sldChg chg="del">
        <pc:chgData name="William NOBLET" userId="S::william.noblet@toulousefc.com::1ecf0858-4490-440b-9ae3-e5151e401b4e" providerId="AD" clId="Web-{AB1F1DBD-29BD-AA85-BFAB-DB320FABDE1B}" dt="2022-11-04T08:15:47.587" v="46"/>
        <pc:sldMkLst>
          <pc:docMk/>
          <pc:sldMk cId="1710778408" sldId="264"/>
        </pc:sldMkLst>
      </pc:sldChg>
      <pc:sldChg chg="del">
        <pc:chgData name="William NOBLET" userId="S::william.noblet@toulousefc.com::1ecf0858-4490-440b-9ae3-e5151e401b4e" providerId="AD" clId="Web-{AB1F1DBD-29BD-AA85-BFAB-DB320FABDE1B}" dt="2022-11-04T08:15:45.305" v="45"/>
        <pc:sldMkLst>
          <pc:docMk/>
          <pc:sldMk cId="3737257256" sldId="265"/>
        </pc:sldMkLst>
      </pc:sldChg>
      <pc:sldChg chg="del">
        <pc:chgData name="William NOBLET" userId="S::william.noblet@toulousefc.com::1ecf0858-4490-440b-9ae3-e5151e401b4e" providerId="AD" clId="Web-{AB1F1DBD-29BD-AA85-BFAB-DB320FABDE1B}" dt="2022-11-04T08:15:43.055" v="44"/>
        <pc:sldMkLst>
          <pc:docMk/>
          <pc:sldMk cId="670547576" sldId="266"/>
        </pc:sldMkLst>
      </pc:sldChg>
      <pc:sldChg chg="addSp delSp modSp add replId">
        <pc:chgData name="William NOBLET" userId="S::william.noblet@toulousefc.com::1ecf0858-4490-440b-9ae3-e5151e401b4e" providerId="AD" clId="Web-{AB1F1DBD-29BD-AA85-BFAB-DB320FABDE1B}" dt="2022-11-04T08:45:03.612" v="188"/>
        <pc:sldMkLst>
          <pc:docMk/>
          <pc:sldMk cId="1945112264" sldId="269"/>
        </pc:sldMkLst>
        <pc:spChg chg="mod">
          <ac:chgData name="William NOBLET" userId="S::william.noblet@toulousefc.com::1ecf0858-4490-440b-9ae3-e5151e401b4e" providerId="AD" clId="Web-{AB1F1DBD-29BD-AA85-BFAB-DB320FABDE1B}" dt="2022-11-04T08:16:41.340" v="60" actId="20577"/>
          <ac:spMkLst>
            <pc:docMk/>
            <pc:sldMk cId="1945112264" sldId="269"/>
            <ac:spMk id="6" creationId="{963D81F9-1A98-B8DC-DBC7-635F9590EE83}"/>
          </ac:spMkLst>
        </pc:spChg>
        <pc:spChg chg="del">
          <ac:chgData name="William NOBLET" userId="S::william.noblet@toulousefc.com::1ecf0858-4490-440b-9ae3-e5151e401b4e" providerId="AD" clId="Web-{AB1F1DBD-29BD-AA85-BFAB-DB320FABDE1B}" dt="2022-11-04T08:45:03.612" v="188"/>
          <ac:spMkLst>
            <pc:docMk/>
            <pc:sldMk cId="1945112264" sldId="269"/>
            <ac:spMk id="7" creationId="{51CBA86F-023E-B407-7CAC-E846810F2B2B}"/>
          </ac:spMkLst>
        </pc:spChg>
        <pc:picChg chg="del mod">
          <ac:chgData name="William NOBLET" userId="S::william.noblet@toulousefc.com::1ecf0858-4490-440b-9ae3-e5151e401b4e" providerId="AD" clId="Web-{AB1F1DBD-29BD-AA85-BFAB-DB320FABDE1B}" dt="2022-11-04T08:11:43.275" v="4"/>
          <ac:picMkLst>
            <pc:docMk/>
            <pc:sldMk cId="1945112264" sldId="269"/>
            <ac:picMk id="2" creationId="{271F772E-637A-A251-6B1C-089F88E64A1C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21:33.357" v="98"/>
          <ac:picMkLst>
            <pc:docMk/>
            <pc:sldMk cId="1945112264" sldId="269"/>
            <ac:picMk id="3" creationId="{7D53874A-5D09-97E0-8C23-24D4022E9E34}"/>
          </ac:picMkLst>
        </pc:picChg>
        <pc:picChg chg="add mod ord modCrop">
          <ac:chgData name="William NOBLET" userId="S::william.noblet@toulousefc.com::1ecf0858-4490-440b-9ae3-e5151e401b4e" providerId="AD" clId="Web-{AB1F1DBD-29BD-AA85-BFAB-DB320FABDE1B}" dt="2022-11-04T08:16:16.151" v="52" actId="1076"/>
          <ac:picMkLst>
            <pc:docMk/>
            <pc:sldMk cId="1945112264" sldId="269"/>
            <ac:picMk id="4" creationId="{39E56D89-19B3-66EC-9FBC-BCF01BE532BD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21:33.857" v="99"/>
          <ac:picMkLst>
            <pc:docMk/>
            <pc:sldMk cId="1945112264" sldId="269"/>
            <ac:picMk id="5" creationId="{3B443CE1-1A72-6D0A-2604-34C466E89F06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23:03.222" v="124" actId="1076"/>
          <ac:picMkLst>
            <pc:docMk/>
            <pc:sldMk cId="1945112264" sldId="269"/>
            <ac:picMk id="8" creationId="{BCF684F6-2B8B-E8FC-6249-51BE02BFEFC3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21:32.763" v="97"/>
          <ac:picMkLst>
            <pc:docMk/>
            <pc:sldMk cId="1945112264" sldId="269"/>
            <ac:picMk id="9" creationId="{D422813F-02A9-A3B2-7B92-B2BC6CFE17E1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23:09.472" v="127" actId="1076"/>
          <ac:picMkLst>
            <pc:docMk/>
            <pc:sldMk cId="1945112264" sldId="269"/>
            <ac:picMk id="10" creationId="{71040064-6B3B-B23E-A1B2-62E83F78BE9C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23:06.488" v="126" actId="1076"/>
          <ac:picMkLst>
            <pc:docMk/>
            <pc:sldMk cId="1945112264" sldId="269"/>
            <ac:picMk id="11" creationId="{8C726F57-1648-F0CD-3B26-FA20C80C1FB6}"/>
          </ac:picMkLst>
        </pc:picChg>
      </pc:sldChg>
      <pc:sldChg chg="addSp delSp modSp add replId">
        <pc:chgData name="William NOBLET" userId="S::william.noblet@toulousefc.com::1ecf0858-4490-440b-9ae3-e5151e401b4e" providerId="AD" clId="Web-{AB1F1DBD-29BD-AA85-BFAB-DB320FABDE1B}" dt="2022-11-04T08:45:01.331" v="187"/>
        <pc:sldMkLst>
          <pc:docMk/>
          <pc:sldMk cId="2005800587" sldId="270"/>
        </pc:sldMkLst>
        <pc:spChg chg="del mod">
          <ac:chgData name="William NOBLET" userId="S::william.noblet@toulousefc.com::1ecf0858-4490-440b-9ae3-e5151e401b4e" providerId="AD" clId="Web-{AB1F1DBD-29BD-AA85-BFAB-DB320FABDE1B}" dt="2022-11-04T08:45:01.331" v="187"/>
          <ac:spMkLst>
            <pc:docMk/>
            <pc:sldMk cId="2005800587" sldId="270"/>
            <ac:spMk id="4" creationId="{C0ABD769-96C7-2C67-73C8-518C8BD19F07}"/>
          </ac:spMkLst>
        </pc:spChg>
        <pc:spChg chg="mod">
          <ac:chgData name="William NOBLET" userId="S::william.noblet@toulousefc.com::1ecf0858-4490-440b-9ae3-e5151e401b4e" providerId="AD" clId="Web-{AB1F1DBD-29BD-AA85-BFAB-DB320FABDE1B}" dt="2022-11-04T08:17:25.905" v="68" actId="20577"/>
          <ac:spMkLst>
            <pc:docMk/>
            <pc:sldMk cId="2005800587" sldId="270"/>
            <ac:spMk id="6" creationId="{963D81F9-1A98-B8DC-DBC7-635F9590EE83}"/>
          </ac:spMkLst>
        </pc:spChg>
        <pc:picChg chg="del">
          <ac:chgData name="William NOBLET" userId="S::william.noblet@toulousefc.com::1ecf0858-4490-440b-9ae3-e5151e401b4e" providerId="AD" clId="Web-{AB1F1DBD-29BD-AA85-BFAB-DB320FABDE1B}" dt="2022-11-04T08:12:50.545" v="20"/>
          <ac:picMkLst>
            <pc:docMk/>
            <pc:sldMk cId="2005800587" sldId="270"/>
            <ac:picMk id="2" creationId="{5F01BF71-F9EF-A33D-E8BD-88450346BEA5}"/>
          </ac:picMkLst>
        </pc:picChg>
        <pc:picChg chg="add mod ord modCrop">
          <ac:chgData name="William NOBLET" userId="S::william.noblet@toulousefc.com::1ecf0858-4490-440b-9ae3-e5151e401b4e" providerId="AD" clId="Web-{AB1F1DBD-29BD-AA85-BFAB-DB320FABDE1B}" dt="2022-11-04T08:16:23.604" v="53" actId="1076"/>
          <ac:picMkLst>
            <pc:docMk/>
            <pc:sldMk cId="2005800587" sldId="270"/>
            <ac:picMk id="3" creationId="{0F4500A2-3ADA-ADEC-B005-17E109ACF06A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27:34.456" v="151" actId="1076"/>
          <ac:picMkLst>
            <pc:docMk/>
            <pc:sldMk cId="2005800587" sldId="270"/>
            <ac:picMk id="5" creationId="{4B4E36B7-A13C-58F6-CA86-D42E8E9147C4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27:02.330" v="142"/>
          <ac:picMkLst>
            <pc:docMk/>
            <pc:sldMk cId="2005800587" sldId="270"/>
            <ac:picMk id="7" creationId="{C44E1A78-944F-3E2A-7AEA-C669B36DB7B1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27:03.017" v="143"/>
          <ac:picMkLst>
            <pc:docMk/>
            <pc:sldMk cId="2005800587" sldId="270"/>
            <ac:picMk id="8" creationId="{6345B4B4-DD18-ACEC-8A6D-F5CD5005E627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27:43.144" v="152" actId="1076"/>
          <ac:picMkLst>
            <pc:docMk/>
            <pc:sldMk cId="2005800587" sldId="270"/>
            <ac:picMk id="9" creationId="{80CC7C23-81E5-0D30-80A9-1D9355A29952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27:03.564" v="144"/>
          <ac:picMkLst>
            <pc:docMk/>
            <pc:sldMk cId="2005800587" sldId="270"/>
            <ac:picMk id="10" creationId="{678911BD-169C-DA78-8710-ED249A04253A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27:47.598" v="153" actId="1076"/>
          <ac:picMkLst>
            <pc:docMk/>
            <pc:sldMk cId="2005800587" sldId="270"/>
            <ac:picMk id="11" creationId="{7ABA827E-A937-DC3A-8353-D835FF8998B4}"/>
          </ac:picMkLst>
        </pc:picChg>
      </pc:sldChg>
      <pc:sldChg chg="addSp delSp modSp add replId">
        <pc:chgData name="William NOBLET" userId="S::william.noblet@toulousefc.com::1ecf0858-4490-440b-9ae3-e5151e401b4e" providerId="AD" clId="Web-{AB1F1DBD-29BD-AA85-BFAB-DB320FABDE1B}" dt="2022-11-04T08:41:13.552" v="181" actId="1076"/>
        <pc:sldMkLst>
          <pc:docMk/>
          <pc:sldMk cId="2498879846" sldId="271"/>
        </pc:sldMkLst>
        <pc:spChg chg="mod">
          <ac:chgData name="William NOBLET" userId="S::william.noblet@toulousefc.com::1ecf0858-4490-440b-9ae3-e5151e401b4e" providerId="AD" clId="Web-{AB1F1DBD-29BD-AA85-BFAB-DB320FABDE1B}" dt="2022-11-04T08:17:41.265" v="79" actId="20577"/>
          <ac:spMkLst>
            <pc:docMk/>
            <pc:sldMk cId="2498879846" sldId="271"/>
            <ac:spMk id="6" creationId="{963D81F9-1A98-B8DC-DBC7-635F9590EE83}"/>
          </ac:spMkLst>
        </pc:spChg>
        <pc:spChg chg="del">
          <ac:chgData name="William NOBLET" userId="S::william.noblet@toulousefc.com::1ecf0858-4490-440b-9ae3-e5151e401b4e" providerId="AD" clId="Web-{AB1F1DBD-29BD-AA85-BFAB-DB320FABDE1B}" dt="2022-11-04T08:15:21.194" v="42"/>
          <ac:spMkLst>
            <pc:docMk/>
            <pc:sldMk cId="2498879846" sldId="271"/>
            <ac:spMk id="7" creationId="{522997EB-58DA-7EA8-1ACF-495A3CEDE653}"/>
          </ac:spMkLst>
        </pc:spChg>
        <pc:spChg chg="del">
          <ac:chgData name="William NOBLET" userId="S::william.noblet@toulousefc.com::1ecf0858-4490-440b-9ae3-e5151e401b4e" providerId="AD" clId="Web-{AB1F1DBD-29BD-AA85-BFAB-DB320FABDE1B}" dt="2022-11-04T08:15:15.694" v="40"/>
          <ac:spMkLst>
            <pc:docMk/>
            <pc:sldMk cId="2498879846" sldId="271"/>
            <ac:spMk id="10" creationId="{852F7E77-C722-AC70-9240-C9B833F923B9}"/>
          </ac:spMkLst>
        </pc:spChg>
        <pc:picChg chg="del">
          <ac:chgData name="William NOBLET" userId="S::william.noblet@toulousefc.com::1ecf0858-4490-440b-9ae3-e5151e401b4e" providerId="AD" clId="Web-{AB1F1DBD-29BD-AA85-BFAB-DB320FABDE1B}" dt="2022-11-04T08:13:45.033" v="30"/>
          <ac:picMkLst>
            <pc:docMk/>
            <pc:sldMk cId="2498879846" sldId="271"/>
            <ac:picMk id="2" creationId="{86392293-DEC0-C2A8-4994-CF30DB717977}"/>
          </ac:picMkLst>
        </pc:picChg>
        <pc:picChg chg="add mod ord modCrop">
          <ac:chgData name="William NOBLET" userId="S::william.noblet@toulousefc.com::1ecf0858-4490-440b-9ae3-e5151e401b4e" providerId="AD" clId="Web-{AB1F1DBD-29BD-AA85-BFAB-DB320FABDE1B}" dt="2022-11-04T08:17:50.797" v="80" actId="1076"/>
          <ac:picMkLst>
            <pc:docMk/>
            <pc:sldMk cId="2498879846" sldId="271"/>
            <ac:picMk id="3" creationId="{99967F57-ADD7-E98A-3FC2-1FC9A3F86512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40:52.785" v="177" actId="1076"/>
          <ac:picMkLst>
            <pc:docMk/>
            <pc:sldMk cId="2498879846" sldId="271"/>
            <ac:picMk id="4" creationId="{A3586617-71CC-2FCC-F4AC-9A975991BAF3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41:06.801" v="179" actId="1076"/>
          <ac:picMkLst>
            <pc:docMk/>
            <pc:sldMk cId="2498879846" sldId="271"/>
            <ac:picMk id="5" creationId="{FB457148-DAAB-6EEE-C552-E6703B9A3771}"/>
          </ac:picMkLst>
        </pc:picChg>
        <pc:picChg chg="add mod modCrop">
          <ac:chgData name="William NOBLET" userId="S::william.noblet@toulousefc.com::1ecf0858-4490-440b-9ae3-e5151e401b4e" providerId="AD" clId="Web-{AB1F1DBD-29BD-AA85-BFAB-DB320FABDE1B}" dt="2022-11-04T08:41:13.552" v="181" actId="1076"/>
          <ac:picMkLst>
            <pc:docMk/>
            <pc:sldMk cId="2498879846" sldId="271"/>
            <ac:picMk id="9" creationId="{B759815F-3019-6712-9AA3-9425BF930955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40:27.877" v="170"/>
          <ac:picMkLst>
            <pc:docMk/>
            <pc:sldMk cId="2498879846" sldId="271"/>
            <ac:picMk id="13" creationId="{3DEE33B9-036F-2258-7218-5A67694A5A69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40:25.299" v="169"/>
          <ac:picMkLst>
            <pc:docMk/>
            <pc:sldMk cId="2498879846" sldId="271"/>
            <ac:picMk id="14" creationId="{2A076F6E-CDBA-5C47-7347-983DB5716477}"/>
          </ac:picMkLst>
        </pc:picChg>
        <pc:picChg chg="del">
          <ac:chgData name="William NOBLET" userId="S::william.noblet@toulousefc.com::1ecf0858-4490-440b-9ae3-e5151e401b4e" providerId="AD" clId="Web-{AB1F1DBD-29BD-AA85-BFAB-DB320FABDE1B}" dt="2022-11-04T08:40:22.517" v="168"/>
          <ac:picMkLst>
            <pc:docMk/>
            <pc:sldMk cId="2498879846" sldId="271"/>
            <ac:picMk id="15" creationId="{52DBEBA5-D426-1D9D-5AE3-5FE01F3234E9}"/>
          </ac:picMkLst>
        </pc:picChg>
        <pc:cxnChg chg="del">
          <ac:chgData name="William NOBLET" userId="S::william.noblet@toulousefc.com::1ecf0858-4490-440b-9ae3-e5151e401b4e" providerId="AD" clId="Web-{AB1F1DBD-29BD-AA85-BFAB-DB320FABDE1B}" dt="2022-11-04T08:15:16.851" v="41"/>
          <ac:cxnSpMkLst>
            <pc:docMk/>
            <pc:sldMk cId="2498879846" sldId="271"/>
            <ac:cxnSpMk id="8" creationId="{830338AF-BA9E-A274-3382-F830350776DD}"/>
          </ac:cxnSpMkLst>
        </pc:cxnChg>
        <pc:cxnChg chg="del">
          <ac:chgData name="William NOBLET" userId="S::william.noblet@toulousefc.com::1ecf0858-4490-440b-9ae3-e5151e401b4e" providerId="AD" clId="Web-{AB1F1DBD-29BD-AA85-BFAB-DB320FABDE1B}" dt="2022-11-04T08:15:31.383" v="43"/>
          <ac:cxnSpMkLst>
            <pc:docMk/>
            <pc:sldMk cId="2498879846" sldId="271"/>
            <ac:cxnSpMk id="12" creationId="{888D8905-3A4E-AA7D-D9A7-72821696EDC0}"/>
          </ac:cxnSpMkLst>
        </pc:cxnChg>
      </pc:sldChg>
    </pc:docChg>
  </pc:docChgLst>
  <pc:docChgLst>
    <pc:chgData name="William NOBLET" userId="1ecf0858-4490-440b-9ae3-e5151e401b4e" providerId="ADAL" clId="{A6C8CBE3-A0C2-4B17-AFEE-0DB5EF35EC5E}"/>
    <pc:docChg chg="modMainMaster">
      <pc:chgData name="William NOBLET" userId="1ecf0858-4490-440b-9ae3-e5151e401b4e" providerId="ADAL" clId="{A6C8CBE3-A0C2-4B17-AFEE-0DB5EF35EC5E}" dt="2023-03-31T15:22:13.215" v="12" actId="14100"/>
      <pc:docMkLst>
        <pc:docMk/>
      </pc:docMkLst>
      <pc:sldMasterChg chg="modSldLayout">
        <pc:chgData name="William NOBLET" userId="1ecf0858-4490-440b-9ae3-e5151e401b4e" providerId="ADAL" clId="{A6C8CBE3-A0C2-4B17-AFEE-0DB5EF35EC5E}" dt="2023-03-31T15:22:13.215" v="12" actId="14100"/>
        <pc:sldMasterMkLst>
          <pc:docMk/>
          <pc:sldMasterMk cId="333502372" sldId="2147483648"/>
        </pc:sldMasterMkLst>
        <pc:sldLayoutChg chg="modSp mod">
          <pc:chgData name="William NOBLET" userId="1ecf0858-4490-440b-9ae3-e5151e401b4e" providerId="ADAL" clId="{A6C8CBE3-A0C2-4B17-AFEE-0DB5EF35EC5E}" dt="2023-03-31T15:22:13.215" v="12" actId="14100"/>
          <pc:sldLayoutMkLst>
            <pc:docMk/>
            <pc:sldMasterMk cId="333502372" sldId="2147483648"/>
            <pc:sldLayoutMk cId="3733770642" sldId="2147483656"/>
          </pc:sldLayoutMkLst>
          <pc:spChg chg="mod">
            <ac:chgData name="William NOBLET" userId="1ecf0858-4490-440b-9ae3-e5151e401b4e" providerId="ADAL" clId="{A6C8CBE3-A0C2-4B17-AFEE-0DB5EF35EC5E}" dt="2023-03-31T15:22:13.215" v="12" actId="14100"/>
            <ac:spMkLst>
              <pc:docMk/>
              <pc:sldMasterMk cId="333502372" sldId="2147483648"/>
              <pc:sldLayoutMk cId="3733770642" sldId="2147483656"/>
              <ac:spMk id="2" creationId="{B6DB77C1-1BB0-9EFD-7DF1-2A22526D53C4}"/>
            </ac:spMkLst>
          </pc:spChg>
          <pc:spChg chg="mod">
            <ac:chgData name="William NOBLET" userId="1ecf0858-4490-440b-9ae3-e5151e401b4e" providerId="ADAL" clId="{A6C8CBE3-A0C2-4B17-AFEE-0DB5EF35EC5E}" dt="2023-03-31T07:56:37.375" v="0" actId="14100"/>
            <ac:spMkLst>
              <pc:docMk/>
              <pc:sldMasterMk cId="333502372" sldId="2147483648"/>
              <pc:sldLayoutMk cId="3733770642" sldId="2147483656"/>
              <ac:spMk id="3" creationId="{89D9DBF7-AF41-3B86-3A64-B9080E1673A6}"/>
            </ac:spMkLst>
          </pc:spChg>
          <pc:spChg chg="mod">
            <ac:chgData name="William NOBLET" userId="1ecf0858-4490-440b-9ae3-e5151e401b4e" providerId="ADAL" clId="{A6C8CBE3-A0C2-4B17-AFEE-0DB5EF35EC5E}" dt="2023-03-31T15:20:07.883" v="2" actId="1076"/>
            <ac:spMkLst>
              <pc:docMk/>
              <pc:sldMasterMk cId="333502372" sldId="2147483648"/>
              <pc:sldLayoutMk cId="3733770642" sldId="2147483656"/>
              <ac:spMk id="10" creationId="{9D640440-03E3-5118-49AB-980ED6B05CDF}"/>
            </ac:spMkLst>
          </pc:spChg>
          <pc:spChg chg="mod">
            <ac:chgData name="William NOBLET" userId="1ecf0858-4490-440b-9ae3-e5151e401b4e" providerId="ADAL" clId="{A6C8CBE3-A0C2-4B17-AFEE-0DB5EF35EC5E}" dt="2023-03-31T15:20:26.571" v="4" actId="1076"/>
            <ac:spMkLst>
              <pc:docMk/>
              <pc:sldMasterMk cId="333502372" sldId="2147483648"/>
              <pc:sldLayoutMk cId="3733770642" sldId="2147483656"/>
              <ac:spMk id="17" creationId="{CDC8ABB8-D1F2-A450-F6A7-39AE86F6B427}"/>
            </ac:spMkLst>
          </pc:spChg>
          <pc:spChg chg="mod">
            <ac:chgData name="William NOBLET" userId="1ecf0858-4490-440b-9ae3-e5151e401b4e" providerId="ADAL" clId="{A6C8CBE3-A0C2-4B17-AFEE-0DB5EF35EC5E}" dt="2023-03-31T15:20:43.220" v="6" actId="1076"/>
            <ac:spMkLst>
              <pc:docMk/>
              <pc:sldMasterMk cId="333502372" sldId="2147483648"/>
              <pc:sldLayoutMk cId="3733770642" sldId="2147483656"/>
              <ac:spMk id="18" creationId="{312FC3CA-618B-C5C7-20C3-C814C31668A3}"/>
            </ac:spMkLst>
          </pc:spChg>
        </pc:sldLayoutChg>
      </pc:sldMasterChg>
    </pc:docChg>
  </pc:docChgLst>
  <pc:docChgLst>
    <pc:chgData name="William NOBLET" userId="S::william.noblet@toulousefc.com::1ecf0858-4490-440b-9ae3-e5151e401b4e" providerId="AD" clId="Web-{3FAF06DE-ED30-91C5-21AE-FD4F89FC59CD}"/>
    <pc:docChg chg="addSld delSld modSld">
      <pc:chgData name="William NOBLET" userId="S::william.noblet@toulousefc.com::1ecf0858-4490-440b-9ae3-e5151e401b4e" providerId="AD" clId="Web-{3FAF06DE-ED30-91C5-21AE-FD4F89FC59CD}" dt="2022-12-23T13:58:14.852" v="84" actId="20577"/>
      <pc:docMkLst>
        <pc:docMk/>
      </pc:docMkLst>
      <pc:sldChg chg="del">
        <pc:chgData name="William NOBLET" userId="S::william.noblet@toulousefc.com::1ecf0858-4490-440b-9ae3-e5151e401b4e" providerId="AD" clId="Web-{3FAF06DE-ED30-91C5-21AE-FD4F89FC59CD}" dt="2022-12-23T13:45:16.949" v="0"/>
        <pc:sldMkLst>
          <pc:docMk/>
          <pc:sldMk cId="2005800587" sldId="270"/>
        </pc:sldMkLst>
      </pc:sldChg>
      <pc:sldChg chg="addSp delSp modSp">
        <pc:chgData name="William NOBLET" userId="S::william.noblet@toulousefc.com::1ecf0858-4490-440b-9ae3-e5151e401b4e" providerId="AD" clId="Web-{3FAF06DE-ED30-91C5-21AE-FD4F89FC59CD}" dt="2022-12-23T13:48:40.957" v="4"/>
        <pc:sldMkLst>
          <pc:docMk/>
          <pc:sldMk cId="2498879846" sldId="271"/>
        </pc:sldMkLst>
        <pc:spChg chg="add del mod">
          <ac:chgData name="William NOBLET" userId="S::william.noblet@toulousefc.com::1ecf0858-4490-440b-9ae3-e5151e401b4e" providerId="AD" clId="Web-{3FAF06DE-ED30-91C5-21AE-FD4F89FC59CD}" dt="2022-12-23T13:48:40.957" v="4"/>
          <ac:spMkLst>
            <pc:docMk/>
            <pc:sldMk cId="2498879846" sldId="271"/>
            <ac:spMk id="2" creationId="{6B0B9F7C-E4DF-3DCB-9747-EF75D54A0287}"/>
          </ac:spMkLst>
        </pc:spChg>
      </pc:sldChg>
      <pc:sldChg chg="addSp delSp modSp add replId">
        <pc:chgData name="William NOBLET" userId="S::william.noblet@toulousefc.com::1ecf0858-4490-440b-9ae3-e5151e401b4e" providerId="AD" clId="Web-{3FAF06DE-ED30-91C5-21AE-FD4F89FC59CD}" dt="2022-12-23T13:58:14.852" v="84" actId="20577"/>
        <pc:sldMkLst>
          <pc:docMk/>
          <pc:sldMk cId="2020529456" sldId="273"/>
        </pc:sldMkLst>
        <pc:spChg chg="mod">
          <ac:chgData name="William NOBLET" userId="S::william.noblet@toulousefc.com::1ecf0858-4490-440b-9ae3-e5151e401b4e" providerId="AD" clId="Web-{3FAF06DE-ED30-91C5-21AE-FD4F89FC59CD}" dt="2022-12-23T13:58:14.852" v="84" actId="20577"/>
          <ac:spMkLst>
            <pc:docMk/>
            <pc:sldMk cId="2020529456" sldId="273"/>
            <ac:spMk id="6" creationId="{963D81F9-1A98-B8DC-DBC7-635F9590EE83}"/>
          </ac:spMkLst>
        </pc:spChg>
        <pc:picChg chg="add mod ord modCrop">
          <ac:chgData name="William NOBLET" userId="S::william.noblet@toulousefc.com::1ecf0858-4490-440b-9ae3-e5151e401b4e" providerId="AD" clId="Web-{3FAF06DE-ED30-91C5-21AE-FD4F89FC59CD}" dt="2022-12-23T13:50:07.085" v="15" actId="1076"/>
          <ac:picMkLst>
            <pc:docMk/>
            <pc:sldMk cId="2020529456" sldId="273"/>
            <ac:picMk id="2" creationId="{DC9AFB49-C3AD-61FA-4C1D-87D30EC45606}"/>
          </ac:picMkLst>
        </pc:picChg>
        <pc:picChg chg="add mod modCrop">
          <ac:chgData name="William NOBLET" userId="S::william.noblet@toulousefc.com::1ecf0858-4490-440b-9ae3-e5151e401b4e" providerId="AD" clId="Web-{3FAF06DE-ED30-91C5-21AE-FD4F89FC59CD}" dt="2022-12-23T13:57:29.460" v="82" actId="1076"/>
          <ac:picMkLst>
            <pc:docMk/>
            <pc:sldMk cId="2020529456" sldId="273"/>
            <ac:picMk id="3" creationId="{B6BA7186-3CA6-C91A-5112-D0217288284B}"/>
          </ac:picMkLst>
        </pc:picChg>
        <pc:picChg chg="add mod modCrop">
          <ac:chgData name="William NOBLET" userId="S::william.noblet@toulousefc.com::1ecf0858-4490-440b-9ae3-e5151e401b4e" providerId="AD" clId="Web-{3FAF06DE-ED30-91C5-21AE-FD4F89FC59CD}" dt="2022-12-23T13:57:21.225" v="79" actId="1076"/>
          <ac:picMkLst>
            <pc:docMk/>
            <pc:sldMk cId="2020529456" sldId="273"/>
            <ac:picMk id="4" creationId="{188128FD-6C2B-E5E9-91CD-F94627DD8F84}"/>
          </ac:picMkLst>
        </pc:picChg>
        <pc:picChg chg="add mod modCrop">
          <ac:chgData name="William NOBLET" userId="S::william.noblet@toulousefc.com::1ecf0858-4490-440b-9ae3-e5151e401b4e" providerId="AD" clId="Web-{3FAF06DE-ED30-91C5-21AE-FD4F89FC59CD}" dt="2022-12-23T13:57:10.334" v="76" actId="1076"/>
          <ac:picMkLst>
            <pc:docMk/>
            <pc:sldMk cId="2020529456" sldId="273"/>
            <ac:picMk id="5" creationId="{A6F45C27-EAB2-D94F-9029-1C457D6E1F80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49:38.896" v="9"/>
          <ac:picMkLst>
            <pc:docMk/>
            <pc:sldMk cId="2020529456" sldId="273"/>
            <ac:picMk id="10" creationId="{52F14010-71F6-48DA-5AE8-2F0A72ABCB9E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55:35.643" v="42"/>
          <ac:picMkLst>
            <pc:docMk/>
            <pc:sldMk cId="2020529456" sldId="273"/>
            <ac:picMk id="12" creationId="{F3400979-74AF-BBA8-C11D-F9B4DE7B84F8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55:36.987" v="43"/>
          <ac:picMkLst>
            <pc:docMk/>
            <pc:sldMk cId="2020529456" sldId="273"/>
            <ac:picMk id="14" creationId="{D88AE540-2215-CE69-4190-C7BD2DA35F29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55:34.409" v="41"/>
          <ac:picMkLst>
            <pc:docMk/>
            <pc:sldMk cId="2020529456" sldId="273"/>
            <ac:picMk id="16" creationId="{B0D5C566-46E1-41F8-0A3D-99D5AD764CF3}"/>
          </ac:picMkLst>
        </pc:picChg>
      </pc:sldChg>
      <pc:sldChg chg="addSp delSp modSp add replId">
        <pc:chgData name="William NOBLET" userId="S::william.noblet@toulousefc.com::1ecf0858-4490-440b-9ae3-e5151e401b4e" providerId="AD" clId="Web-{3FAF06DE-ED30-91C5-21AE-FD4F89FC59CD}" dt="2022-12-23T13:56:33.536" v="67" actId="20577"/>
        <pc:sldMkLst>
          <pc:docMk/>
          <pc:sldMk cId="2888959638" sldId="274"/>
        </pc:sldMkLst>
        <pc:spChg chg="mod">
          <ac:chgData name="William NOBLET" userId="S::william.noblet@toulousefc.com::1ecf0858-4490-440b-9ae3-e5151e401b4e" providerId="AD" clId="Web-{3FAF06DE-ED30-91C5-21AE-FD4F89FC59CD}" dt="2022-12-23T13:56:33.536" v="67" actId="20577"/>
          <ac:spMkLst>
            <pc:docMk/>
            <pc:sldMk cId="2888959638" sldId="274"/>
            <ac:spMk id="6" creationId="{963D81F9-1A98-B8DC-DBC7-635F9590EE83}"/>
          </ac:spMkLst>
        </pc:spChg>
        <pc:picChg chg="add mod ord modCrop">
          <ac:chgData name="William NOBLET" userId="S::william.noblet@toulousefc.com::1ecf0858-4490-440b-9ae3-e5151e401b4e" providerId="AD" clId="Web-{3FAF06DE-ED30-91C5-21AE-FD4F89FC59CD}" dt="2022-12-23T13:50:55.586" v="28" actId="1076"/>
          <ac:picMkLst>
            <pc:docMk/>
            <pc:sldMk cId="2888959638" sldId="274"/>
            <ac:picMk id="2" creationId="{CF81ABCA-2CC5-46B1-A5DD-47A43828F8A8}"/>
          </ac:picMkLst>
        </pc:picChg>
        <pc:picChg chg="add mod modCrop">
          <ac:chgData name="William NOBLET" userId="S::william.noblet@toulousefc.com::1ecf0858-4490-440b-9ae3-e5151e401b4e" providerId="AD" clId="Web-{3FAF06DE-ED30-91C5-21AE-FD4F89FC59CD}" dt="2022-12-23T13:56:22.723" v="56" actId="1076"/>
          <ac:picMkLst>
            <pc:docMk/>
            <pc:sldMk cId="2888959638" sldId="274"/>
            <ac:picMk id="3" creationId="{715DC6CC-14D8-D498-8CCA-5CE0824E6129}"/>
          </ac:picMkLst>
        </pc:picChg>
        <pc:picChg chg="add mod modCrop">
          <ac:chgData name="William NOBLET" userId="S::william.noblet@toulousefc.com::1ecf0858-4490-440b-9ae3-e5151e401b4e" providerId="AD" clId="Web-{3FAF06DE-ED30-91C5-21AE-FD4F89FC59CD}" dt="2022-12-23T13:56:14.567" v="53" actId="1076"/>
          <ac:picMkLst>
            <pc:docMk/>
            <pc:sldMk cId="2888959638" sldId="274"/>
            <ac:picMk id="4" creationId="{3183A1BA-35FA-F33D-9580-D0E3D90EB874}"/>
          </ac:picMkLst>
        </pc:picChg>
        <pc:picChg chg="add mod modCrop">
          <ac:chgData name="William NOBLET" userId="S::william.noblet@toulousefc.com::1ecf0858-4490-440b-9ae3-e5151e401b4e" providerId="AD" clId="Web-{3FAF06DE-ED30-91C5-21AE-FD4F89FC59CD}" dt="2022-12-23T13:56:05.347" v="50" actId="1076"/>
          <ac:picMkLst>
            <pc:docMk/>
            <pc:sldMk cId="2888959638" sldId="274"/>
            <ac:picMk id="5" creationId="{219EC021-49B7-5269-CF6A-2979F2739549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50:25.960" v="21"/>
          <ac:picMkLst>
            <pc:docMk/>
            <pc:sldMk cId="2888959638" sldId="274"/>
            <ac:picMk id="10" creationId="{52F14010-71F6-48DA-5AE8-2F0A72ABCB9E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55:31.331" v="39"/>
          <ac:picMkLst>
            <pc:docMk/>
            <pc:sldMk cId="2888959638" sldId="274"/>
            <ac:picMk id="12" creationId="{F3400979-74AF-BBA8-C11D-F9B4DE7B84F8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55:30.284" v="38"/>
          <ac:picMkLst>
            <pc:docMk/>
            <pc:sldMk cId="2888959638" sldId="274"/>
            <ac:picMk id="14" creationId="{D88AE540-2215-CE69-4190-C7BD2DA35F29}"/>
          </ac:picMkLst>
        </pc:picChg>
        <pc:picChg chg="del">
          <ac:chgData name="William NOBLET" userId="S::william.noblet@toulousefc.com::1ecf0858-4490-440b-9ae3-e5151e401b4e" providerId="AD" clId="Web-{3FAF06DE-ED30-91C5-21AE-FD4F89FC59CD}" dt="2022-12-23T13:55:32.518" v="40"/>
          <ac:picMkLst>
            <pc:docMk/>
            <pc:sldMk cId="2888959638" sldId="274"/>
            <ac:picMk id="16" creationId="{B0D5C566-46E1-41F8-0A3D-99D5AD764CF3}"/>
          </ac:picMkLst>
        </pc:picChg>
      </pc:sldChg>
    </pc:docChg>
  </pc:docChgLst>
  <pc:docChgLst>
    <pc:chgData name="William NOBLET" userId="1ecf0858-4490-440b-9ae3-e5151e401b4e" providerId="ADAL" clId="{08EFD96B-0113-443B-BB50-B95FFB85D3AC}"/>
    <pc:docChg chg="undo custSel modSld">
      <pc:chgData name="William NOBLET" userId="1ecf0858-4490-440b-9ae3-e5151e401b4e" providerId="ADAL" clId="{08EFD96B-0113-443B-BB50-B95FFB85D3AC}" dt="2023-02-01T11:30:51.028" v="62" actId="20577"/>
      <pc:docMkLst>
        <pc:docMk/>
      </pc:docMkLst>
      <pc:sldChg chg="delSp modSp mod">
        <pc:chgData name="William NOBLET" userId="1ecf0858-4490-440b-9ae3-e5151e401b4e" providerId="ADAL" clId="{08EFD96B-0113-443B-BB50-B95FFB85D3AC}" dt="2023-02-01T11:30:36.416" v="38" actId="20577"/>
        <pc:sldMkLst>
          <pc:docMk/>
          <pc:sldMk cId="1945112264" sldId="269"/>
        </pc:sldMkLst>
        <pc:spChg chg="mod">
          <ac:chgData name="William NOBLET" userId="1ecf0858-4490-440b-9ae3-e5151e401b4e" providerId="ADAL" clId="{08EFD96B-0113-443B-BB50-B95FFB85D3AC}" dt="2023-02-01T11:30:36.416" v="38" actId="20577"/>
          <ac:spMkLst>
            <pc:docMk/>
            <pc:sldMk cId="1945112264" sldId="269"/>
            <ac:spMk id="6" creationId="{963D81F9-1A98-B8DC-DBC7-635F9590EE83}"/>
          </ac:spMkLst>
        </pc:spChg>
        <pc:picChg chg="del">
          <ac:chgData name="William NOBLET" userId="1ecf0858-4490-440b-9ae3-e5151e401b4e" providerId="ADAL" clId="{08EFD96B-0113-443B-BB50-B95FFB85D3AC}" dt="2023-02-01T11:30:29.482" v="25" actId="478"/>
          <ac:picMkLst>
            <pc:docMk/>
            <pc:sldMk cId="1945112264" sldId="269"/>
            <ac:picMk id="4" creationId="{F6DDB166-867B-251F-7256-72E0693A8C95}"/>
          </ac:picMkLst>
        </pc:picChg>
        <pc:picChg chg="del">
          <ac:chgData name="William NOBLET" userId="1ecf0858-4490-440b-9ae3-e5151e401b4e" providerId="ADAL" clId="{08EFD96B-0113-443B-BB50-B95FFB85D3AC}" dt="2023-02-01T11:30:30.797" v="27" actId="478"/>
          <ac:picMkLst>
            <pc:docMk/>
            <pc:sldMk cId="1945112264" sldId="269"/>
            <ac:picMk id="8" creationId="{72BD0F52-0F85-69D2-124F-382F2B49653F}"/>
          </ac:picMkLst>
        </pc:picChg>
        <pc:picChg chg="del">
          <ac:chgData name="William NOBLET" userId="1ecf0858-4490-440b-9ae3-e5151e401b4e" providerId="ADAL" clId="{08EFD96B-0113-443B-BB50-B95FFB85D3AC}" dt="2023-02-01T11:30:31.266" v="28" actId="478"/>
          <ac:picMkLst>
            <pc:docMk/>
            <pc:sldMk cId="1945112264" sldId="269"/>
            <ac:picMk id="11" creationId="{68B7F589-6D77-5D54-F60E-569E3EDA02D2}"/>
          </ac:picMkLst>
        </pc:picChg>
        <pc:picChg chg="del">
          <ac:chgData name="William NOBLET" userId="1ecf0858-4490-440b-9ae3-e5151e401b4e" providerId="ADAL" clId="{08EFD96B-0113-443B-BB50-B95FFB85D3AC}" dt="2023-02-01T11:30:30.281" v="26" actId="478"/>
          <ac:picMkLst>
            <pc:docMk/>
            <pc:sldMk cId="1945112264" sldId="269"/>
            <ac:picMk id="13" creationId="{B6EC6782-163D-E785-CB21-CBE4109ACB95}"/>
          </ac:picMkLst>
        </pc:picChg>
      </pc:sldChg>
      <pc:sldChg chg="delSp modSp mod">
        <pc:chgData name="William NOBLET" userId="1ecf0858-4490-440b-9ae3-e5151e401b4e" providerId="ADAL" clId="{08EFD96B-0113-443B-BB50-B95FFB85D3AC}" dt="2023-02-01T11:30:43.531" v="50" actId="20577"/>
        <pc:sldMkLst>
          <pc:docMk/>
          <pc:sldMk cId="2498879846" sldId="271"/>
        </pc:sldMkLst>
        <pc:spChg chg="mod">
          <ac:chgData name="William NOBLET" userId="1ecf0858-4490-440b-9ae3-e5151e401b4e" providerId="ADAL" clId="{08EFD96B-0113-443B-BB50-B95FFB85D3AC}" dt="2023-02-01T11:30:43.531" v="50" actId="20577"/>
          <ac:spMkLst>
            <pc:docMk/>
            <pc:sldMk cId="2498879846" sldId="271"/>
            <ac:spMk id="6" creationId="{963D81F9-1A98-B8DC-DBC7-635F9590EE83}"/>
          </ac:spMkLst>
        </pc:spChg>
        <pc:picChg chg="del">
          <ac:chgData name="William NOBLET" userId="1ecf0858-4490-440b-9ae3-e5151e401b4e" providerId="ADAL" clId="{08EFD96B-0113-443B-BB50-B95FFB85D3AC}" dt="2023-02-01T11:30:38.979" v="39" actId="478"/>
          <ac:picMkLst>
            <pc:docMk/>
            <pc:sldMk cId="2498879846" sldId="271"/>
            <ac:picMk id="4" creationId="{3CAA599E-0538-324D-49CC-17A7134E035D}"/>
          </ac:picMkLst>
        </pc:picChg>
        <pc:picChg chg="del">
          <ac:chgData name="William NOBLET" userId="1ecf0858-4490-440b-9ae3-e5151e401b4e" providerId="ADAL" clId="{08EFD96B-0113-443B-BB50-B95FFB85D3AC}" dt="2023-02-01T11:30:39.613" v="40" actId="478"/>
          <ac:picMkLst>
            <pc:docMk/>
            <pc:sldMk cId="2498879846" sldId="271"/>
            <ac:picMk id="8" creationId="{9DEB8EDE-651A-60A2-965B-953D10526822}"/>
          </ac:picMkLst>
        </pc:picChg>
        <pc:picChg chg="del">
          <ac:chgData name="William NOBLET" userId="1ecf0858-4490-440b-9ae3-e5151e401b4e" providerId="ADAL" clId="{08EFD96B-0113-443B-BB50-B95FFB85D3AC}" dt="2023-02-01T11:30:40.104" v="41" actId="478"/>
          <ac:picMkLst>
            <pc:docMk/>
            <pc:sldMk cId="2498879846" sldId="271"/>
            <ac:picMk id="11" creationId="{56FB5A18-EA9E-5AEA-E80D-512AFCE35C96}"/>
          </ac:picMkLst>
        </pc:picChg>
        <pc:picChg chg="del">
          <ac:chgData name="William NOBLET" userId="1ecf0858-4490-440b-9ae3-e5151e401b4e" providerId="ADAL" clId="{08EFD96B-0113-443B-BB50-B95FFB85D3AC}" dt="2023-02-01T11:30:40.637" v="42" actId="478"/>
          <ac:picMkLst>
            <pc:docMk/>
            <pc:sldMk cId="2498879846" sldId="271"/>
            <ac:picMk id="14" creationId="{F77AE174-1C68-F003-CBE9-3A25DCD202B6}"/>
          </ac:picMkLst>
        </pc:picChg>
      </pc:sldChg>
      <pc:sldChg chg="delSp modSp mod">
        <pc:chgData name="William NOBLET" userId="1ecf0858-4490-440b-9ae3-e5151e401b4e" providerId="ADAL" clId="{08EFD96B-0113-443B-BB50-B95FFB85D3AC}" dt="2023-02-01T11:30:51.028" v="62" actId="20577"/>
        <pc:sldMkLst>
          <pc:docMk/>
          <pc:sldMk cId="2020529456" sldId="273"/>
        </pc:sldMkLst>
        <pc:spChg chg="mod">
          <ac:chgData name="William NOBLET" userId="1ecf0858-4490-440b-9ae3-e5151e401b4e" providerId="ADAL" clId="{08EFD96B-0113-443B-BB50-B95FFB85D3AC}" dt="2023-02-01T11:30:51.028" v="62" actId="20577"/>
          <ac:spMkLst>
            <pc:docMk/>
            <pc:sldMk cId="2020529456" sldId="273"/>
            <ac:spMk id="6" creationId="{963D81F9-1A98-B8DC-DBC7-635F9590EE83}"/>
          </ac:spMkLst>
        </pc:spChg>
        <pc:picChg chg="del">
          <ac:chgData name="William NOBLET" userId="1ecf0858-4490-440b-9ae3-e5151e401b4e" providerId="ADAL" clId="{08EFD96B-0113-443B-BB50-B95FFB85D3AC}" dt="2023-02-01T11:30:46.190" v="51" actId="478"/>
          <ac:picMkLst>
            <pc:docMk/>
            <pc:sldMk cId="2020529456" sldId="273"/>
            <ac:picMk id="4" creationId="{0354BD3A-5779-6EEF-6B04-37A7D146D09C}"/>
          </ac:picMkLst>
        </pc:picChg>
        <pc:picChg chg="del">
          <ac:chgData name="William NOBLET" userId="1ecf0858-4490-440b-9ae3-e5151e401b4e" providerId="ADAL" clId="{08EFD96B-0113-443B-BB50-B95FFB85D3AC}" dt="2023-02-01T11:30:46.972" v="53" actId="478"/>
          <ac:picMkLst>
            <pc:docMk/>
            <pc:sldMk cId="2020529456" sldId="273"/>
            <ac:picMk id="8" creationId="{A254355C-0CA4-A307-4917-C0309E69812D}"/>
          </ac:picMkLst>
        </pc:picChg>
        <pc:picChg chg="del">
          <ac:chgData name="William NOBLET" userId="1ecf0858-4490-440b-9ae3-e5151e401b4e" providerId="ADAL" clId="{08EFD96B-0113-443B-BB50-B95FFB85D3AC}" dt="2023-02-01T11:30:47.464" v="54" actId="478"/>
          <ac:picMkLst>
            <pc:docMk/>
            <pc:sldMk cId="2020529456" sldId="273"/>
            <ac:picMk id="11" creationId="{F0CBE750-A612-4B33-F928-82DA8FEA5DA1}"/>
          </ac:picMkLst>
        </pc:picChg>
        <pc:picChg chg="del">
          <ac:chgData name="William NOBLET" userId="1ecf0858-4490-440b-9ae3-e5151e401b4e" providerId="ADAL" clId="{08EFD96B-0113-443B-BB50-B95FFB85D3AC}" dt="2023-02-01T11:30:46.650" v="52" actId="478"/>
          <ac:picMkLst>
            <pc:docMk/>
            <pc:sldMk cId="2020529456" sldId="273"/>
            <ac:picMk id="14" creationId="{54DF888F-BC5D-72D9-7D18-B4564B235A42}"/>
          </ac:picMkLst>
        </pc:picChg>
      </pc:sldChg>
      <pc:sldChg chg="addSp delSp modSp mod">
        <pc:chgData name="William NOBLET" userId="1ecf0858-4490-440b-9ae3-e5151e401b4e" providerId="ADAL" clId="{08EFD96B-0113-443B-BB50-B95FFB85D3AC}" dt="2023-02-01T11:30:14.693" v="19" actId="478"/>
        <pc:sldMkLst>
          <pc:docMk/>
          <pc:sldMk cId="1351893629" sldId="275"/>
        </pc:sldMkLst>
        <pc:spChg chg="del">
          <ac:chgData name="William NOBLET" userId="1ecf0858-4490-440b-9ae3-e5151e401b4e" providerId="ADAL" clId="{08EFD96B-0113-443B-BB50-B95FFB85D3AC}" dt="2023-02-01T11:30:11.540" v="16" actId="478"/>
          <ac:spMkLst>
            <pc:docMk/>
            <pc:sldMk cId="1351893629" sldId="275"/>
            <ac:spMk id="3" creationId="{BD2B3AEA-6FD2-49AD-A3B3-97533BD95B94}"/>
          </ac:spMkLst>
        </pc:spChg>
        <pc:spChg chg="add del mod">
          <ac:chgData name="William NOBLET" userId="1ecf0858-4490-440b-9ae3-e5151e401b4e" providerId="ADAL" clId="{08EFD96B-0113-443B-BB50-B95FFB85D3AC}" dt="2023-02-01T11:30:13.857" v="18" actId="478"/>
          <ac:spMkLst>
            <pc:docMk/>
            <pc:sldMk cId="1351893629" sldId="275"/>
            <ac:spMk id="5" creationId="{573D65E8-545C-3B9C-6040-9E283FEFC037}"/>
          </ac:spMkLst>
        </pc:spChg>
        <pc:spChg chg="add mod">
          <ac:chgData name="William NOBLET" userId="1ecf0858-4490-440b-9ae3-e5151e401b4e" providerId="ADAL" clId="{08EFD96B-0113-443B-BB50-B95FFB85D3AC}" dt="2023-02-01T11:30:11.812" v="17"/>
          <ac:spMkLst>
            <pc:docMk/>
            <pc:sldMk cId="1351893629" sldId="275"/>
            <ac:spMk id="6" creationId="{A92BEE8B-AE74-AAE0-BD89-6FC149AFEF45}"/>
          </ac:spMkLst>
        </pc:spChg>
        <pc:picChg chg="del">
          <ac:chgData name="William NOBLET" userId="1ecf0858-4490-440b-9ae3-e5151e401b4e" providerId="ADAL" clId="{08EFD96B-0113-443B-BB50-B95FFB85D3AC}" dt="2023-02-01T11:30:14.693" v="19" actId="478"/>
          <ac:picMkLst>
            <pc:docMk/>
            <pc:sldMk cId="1351893629" sldId="275"/>
            <ac:picMk id="4" creationId="{131BB0AE-6882-0AEC-C022-567E495EA918}"/>
          </ac:picMkLst>
        </pc:picChg>
      </pc:sldChg>
      <pc:sldChg chg="modSp mod">
        <pc:chgData name="William NOBLET" userId="1ecf0858-4490-440b-9ae3-e5151e401b4e" providerId="ADAL" clId="{08EFD96B-0113-443B-BB50-B95FFB85D3AC}" dt="2023-02-01T11:30:23.995" v="24" actId="20577"/>
        <pc:sldMkLst>
          <pc:docMk/>
          <pc:sldMk cId="3696404588" sldId="276"/>
        </pc:sldMkLst>
        <pc:spChg chg="mod">
          <ac:chgData name="William NOBLET" userId="1ecf0858-4490-440b-9ae3-e5151e401b4e" providerId="ADAL" clId="{08EFD96B-0113-443B-BB50-B95FFB85D3AC}" dt="2023-02-01T11:30:23.995" v="24" actId="20577"/>
          <ac:spMkLst>
            <pc:docMk/>
            <pc:sldMk cId="3696404588" sldId="276"/>
            <ac:spMk id="2" creationId="{2F4CEA3B-599E-009F-2979-4660DA7AD7D0}"/>
          </ac:spMkLst>
        </pc:spChg>
      </pc:sldChg>
      <pc:sldChg chg="delSp modSp mod">
        <pc:chgData name="William NOBLET" userId="1ecf0858-4490-440b-9ae3-e5151e401b4e" providerId="ADAL" clId="{08EFD96B-0113-443B-BB50-B95FFB85D3AC}" dt="2023-02-01T11:29:59.431" v="15" actId="20577"/>
        <pc:sldMkLst>
          <pc:docMk/>
          <pc:sldMk cId="2057603992" sldId="278"/>
        </pc:sldMkLst>
        <pc:spChg chg="mod">
          <ac:chgData name="William NOBLET" userId="1ecf0858-4490-440b-9ae3-e5151e401b4e" providerId="ADAL" clId="{08EFD96B-0113-443B-BB50-B95FFB85D3AC}" dt="2023-02-01T11:29:59.431" v="15" actId="20577"/>
          <ac:spMkLst>
            <pc:docMk/>
            <pc:sldMk cId="2057603992" sldId="278"/>
            <ac:spMk id="3" creationId="{BD2B3AEA-6FD2-49AD-A3B3-97533BD95B94}"/>
          </ac:spMkLst>
        </pc:spChg>
        <pc:picChg chg="del">
          <ac:chgData name="William NOBLET" userId="1ecf0858-4490-440b-9ae3-e5151e401b4e" providerId="ADAL" clId="{08EFD96B-0113-443B-BB50-B95FFB85D3AC}" dt="2023-02-01T11:29:43.840" v="0" actId="478"/>
          <ac:picMkLst>
            <pc:docMk/>
            <pc:sldMk cId="2057603992" sldId="278"/>
            <ac:picMk id="2" creationId="{08AC7539-DCBD-7419-E2ED-A9F53A8268BB}"/>
          </ac:picMkLst>
        </pc:picChg>
      </pc:sldChg>
    </pc:docChg>
  </pc:docChgLst>
  <pc:docChgLst>
    <pc:chgData name="DEMEAUX Julien" userId="8b7402ba-768c-4091-8d83-67d7533017bc" providerId="ADAL" clId="{156137F3-42CC-4C6A-A8EC-6FA3958211CE}"/>
    <pc:docChg chg="modSld">
      <pc:chgData name="DEMEAUX Julien" userId="8b7402ba-768c-4091-8d83-67d7533017bc" providerId="ADAL" clId="{156137F3-42CC-4C6A-A8EC-6FA3958211CE}" dt="2022-11-07T09:19:05.170" v="0" actId="167"/>
      <pc:docMkLst>
        <pc:docMk/>
      </pc:docMkLst>
      <pc:sldChg chg="modSp mod">
        <pc:chgData name="DEMEAUX Julien" userId="8b7402ba-768c-4091-8d83-67d7533017bc" providerId="ADAL" clId="{156137F3-42CC-4C6A-A8EC-6FA3958211CE}" dt="2022-11-07T09:19:05.170" v="0" actId="167"/>
        <pc:sldMkLst>
          <pc:docMk/>
          <pc:sldMk cId="1370419559" sldId="274"/>
        </pc:sldMkLst>
        <pc:picChg chg="ord">
          <ac:chgData name="DEMEAUX Julien" userId="8b7402ba-768c-4091-8d83-67d7533017bc" providerId="ADAL" clId="{156137F3-42CC-4C6A-A8EC-6FA3958211CE}" dt="2022-11-07T09:19:05.170" v="0" actId="167"/>
          <ac:picMkLst>
            <pc:docMk/>
            <pc:sldMk cId="1370419559" sldId="274"/>
            <ac:picMk id="10" creationId="{4DBE8779-12E7-19D8-5A4E-9F06E93CF57C}"/>
          </ac:picMkLst>
        </pc:picChg>
      </pc:sldChg>
    </pc:docChg>
  </pc:docChgLst>
  <pc:docChgLst>
    <pc:chgData name="DEMEAUX Julien" userId="S::julien.demeaux@toulousefc.com::8b7402ba-768c-4091-8d83-67d7533017bc" providerId="AD" clId="Web-{D9476077-A27C-ED5D-5E60-ED85FE96F03F}"/>
    <pc:docChg chg="addSld modSld sldOrd">
      <pc:chgData name="DEMEAUX Julien" userId="S::julien.demeaux@toulousefc.com::8b7402ba-768c-4091-8d83-67d7533017bc" providerId="AD" clId="Web-{D9476077-A27C-ED5D-5E60-ED85FE96F03F}" dt="2022-11-02T10:07:45.844" v="31"/>
      <pc:docMkLst>
        <pc:docMk/>
      </pc:docMkLst>
      <pc:sldChg chg="delSp modSp">
        <pc:chgData name="DEMEAUX Julien" userId="S::julien.demeaux@toulousefc.com::8b7402ba-768c-4091-8d83-67d7533017bc" providerId="AD" clId="Web-{D9476077-A27C-ED5D-5E60-ED85FE96F03F}" dt="2022-11-02T10:07:45.844" v="31"/>
        <pc:sldMkLst>
          <pc:docMk/>
          <pc:sldMk cId="2120041121" sldId="259"/>
        </pc:sldMkLst>
        <pc:spChg chg="mod">
          <ac:chgData name="DEMEAUX Julien" userId="S::julien.demeaux@toulousefc.com::8b7402ba-768c-4091-8d83-67d7533017bc" providerId="AD" clId="Web-{D9476077-A27C-ED5D-5E60-ED85FE96F03F}" dt="2022-11-02T10:05:52.153" v="9" actId="20577"/>
          <ac:spMkLst>
            <pc:docMk/>
            <pc:sldMk cId="2120041121" sldId="259"/>
            <ac:spMk id="3" creationId="{BD2B3AEA-6FD2-49AD-A3B3-97533BD95B94}"/>
          </ac:spMkLst>
        </pc:spChg>
        <pc:picChg chg="del">
          <ac:chgData name="DEMEAUX Julien" userId="S::julien.demeaux@toulousefc.com::8b7402ba-768c-4091-8d83-67d7533017bc" providerId="AD" clId="Web-{D9476077-A27C-ED5D-5E60-ED85FE96F03F}" dt="2022-11-02T10:07:45.844" v="31"/>
          <ac:picMkLst>
            <pc:docMk/>
            <pc:sldMk cId="2120041121" sldId="259"/>
            <ac:picMk id="4" creationId="{5FAA260F-560E-594C-358D-8848FBE9EF21}"/>
          </ac:picMkLst>
        </pc:picChg>
      </pc:sldChg>
      <pc:sldChg chg="modSp new ord">
        <pc:chgData name="DEMEAUX Julien" userId="S::julien.demeaux@toulousefc.com::8b7402ba-768c-4091-8d83-67d7533017bc" providerId="AD" clId="Web-{D9476077-A27C-ED5D-5E60-ED85FE96F03F}" dt="2022-11-02T10:06:13.357" v="21" actId="20577"/>
        <pc:sldMkLst>
          <pc:docMk/>
          <pc:sldMk cId="1025524422" sldId="267"/>
        </pc:sldMkLst>
        <pc:spChg chg="mod">
          <ac:chgData name="DEMEAUX Julien" userId="S::julien.demeaux@toulousefc.com::8b7402ba-768c-4091-8d83-67d7533017bc" providerId="AD" clId="Web-{D9476077-A27C-ED5D-5E60-ED85FE96F03F}" dt="2022-11-02T10:06:13.357" v="21" actId="20577"/>
          <ac:spMkLst>
            <pc:docMk/>
            <pc:sldMk cId="1025524422" sldId="267"/>
            <ac:spMk id="2" creationId="{2F4CEA3B-599E-009F-2979-4660DA7AD7D0}"/>
          </ac:spMkLst>
        </pc:spChg>
      </pc:sldChg>
      <pc:sldChg chg="modSp add ord replId">
        <pc:chgData name="DEMEAUX Julien" userId="S::julien.demeaux@toulousefc.com::8b7402ba-768c-4091-8d83-67d7533017bc" providerId="AD" clId="Web-{D9476077-A27C-ED5D-5E60-ED85FE96F03F}" dt="2022-11-02T10:07:41.891" v="30" actId="20577"/>
        <pc:sldMkLst>
          <pc:docMk/>
          <pc:sldMk cId="2003719730" sldId="268"/>
        </pc:sldMkLst>
        <pc:spChg chg="mod">
          <ac:chgData name="DEMEAUX Julien" userId="S::julien.demeaux@toulousefc.com::8b7402ba-768c-4091-8d83-67d7533017bc" providerId="AD" clId="Web-{D9476077-A27C-ED5D-5E60-ED85FE96F03F}" dt="2022-11-02T10:07:25.046" v="24" actId="20577"/>
          <ac:spMkLst>
            <pc:docMk/>
            <pc:sldMk cId="2003719730" sldId="268"/>
            <ac:spMk id="2" creationId="{2EB153CF-7152-4196-955F-E046C773F289}"/>
          </ac:spMkLst>
        </pc:spChg>
        <pc:spChg chg="mod">
          <ac:chgData name="DEMEAUX Julien" userId="S::julien.demeaux@toulousefc.com::8b7402ba-768c-4091-8d83-67d7533017bc" providerId="AD" clId="Web-{D9476077-A27C-ED5D-5E60-ED85FE96F03F}" dt="2022-11-02T10:07:41.891" v="30" actId="20577"/>
          <ac:spMkLst>
            <pc:docMk/>
            <pc:sldMk cId="2003719730" sldId="268"/>
            <ac:spMk id="3" creationId="{BD2B3AEA-6FD2-49AD-A3B3-97533BD95B94}"/>
          </ac:spMkLst>
        </pc:spChg>
      </pc:sldChg>
    </pc:docChg>
  </pc:docChgLst>
  <pc:docChgLst>
    <pc:chgData name="William NOBLET" userId="S::william.noblet@toulousefc.com::1ecf0858-4490-440b-9ae3-e5151e401b4e" providerId="AD" clId="Web-{E62A87AD-E50B-3CD7-2948-0C3A3D2333B3}"/>
    <pc:docChg chg="modSld">
      <pc:chgData name="William NOBLET" userId="S::william.noblet@toulousefc.com::1ecf0858-4490-440b-9ae3-e5151e401b4e" providerId="AD" clId="Web-{E62A87AD-E50B-3CD7-2948-0C3A3D2333B3}" dt="2022-12-23T13:00:31.974" v="5" actId="20577"/>
      <pc:docMkLst>
        <pc:docMk/>
      </pc:docMkLst>
      <pc:sldChg chg="modSp">
        <pc:chgData name="William NOBLET" userId="S::william.noblet@toulousefc.com::1ecf0858-4490-440b-9ae3-e5151e401b4e" providerId="AD" clId="Web-{E62A87AD-E50B-3CD7-2948-0C3A3D2333B3}" dt="2022-12-23T13:00:24.521" v="2" actId="20577"/>
        <pc:sldMkLst>
          <pc:docMk/>
          <pc:sldMk cId="1025524422" sldId="267"/>
        </pc:sldMkLst>
        <pc:spChg chg="mod">
          <ac:chgData name="William NOBLET" userId="S::william.noblet@toulousefc.com::1ecf0858-4490-440b-9ae3-e5151e401b4e" providerId="AD" clId="Web-{E62A87AD-E50B-3CD7-2948-0C3A3D2333B3}" dt="2022-12-23T13:00:24.521" v="2" actId="20577"/>
          <ac:spMkLst>
            <pc:docMk/>
            <pc:sldMk cId="1025524422" sldId="267"/>
            <ac:spMk id="2" creationId="{2F4CEA3B-599E-009F-2979-4660DA7AD7D0}"/>
          </ac:spMkLst>
        </pc:spChg>
      </pc:sldChg>
      <pc:sldChg chg="modSp">
        <pc:chgData name="William NOBLET" userId="S::william.noblet@toulousefc.com::1ecf0858-4490-440b-9ae3-e5151e401b4e" providerId="AD" clId="Web-{E62A87AD-E50B-3CD7-2948-0C3A3D2333B3}" dt="2022-12-23T13:00:31.974" v="5" actId="20577"/>
        <pc:sldMkLst>
          <pc:docMk/>
          <pc:sldMk cId="2242773381" sldId="272"/>
        </pc:sldMkLst>
        <pc:spChg chg="mod">
          <ac:chgData name="William NOBLET" userId="S::william.noblet@toulousefc.com::1ecf0858-4490-440b-9ae3-e5151e401b4e" providerId="AD" clId="Web-{E62A87AD-E50B-3CD7-2948-0C3A3D2333B3}" dt="2022-12-23T13:00:31.974" v="5" actId="20577"/>
          <ac:spMkLst>
            <pc:docMk/>
            <pc:sldMk cId="2242773381" sldId="272"/>
            <ac:spMk id="2" creationId="{2F4CEA3B-599E-009F-2979-4660DA7AD7D0}"/>
          </ac:spMkLst>
        </pc:spChg>
      </pc:sldChg>
    </pc:docChg>
  </pc:docChgLst>
  <pc:docChgLst>
    <pc:chgData name="William NOBLET" userId="1ecf0858-4490-440b-9ae3-e5151e401b4e" providerId="ADAL" clId="{E622EE5F-9643-4208-9D39-3ECE5F3E027B}"/>
    <pc:docChg chg="undo redo custSel delSld modMainMaster">
      <pc:chgData name="William NOBLET" userId="1ecf0858-4490-440b-9ae3-e5151e401b4e" providerId="ADAL" clId="{E622EE5F-9643-4208-9D39-3ECE5F3E027B}" dt="2023-03-07T10:35:18.863" v="543" actId="1076"/>
      <pc:docMkLst>
        <pc:docMk/>
      </pc:docMkLst>
      <pc:sldChg chg="del">
        <pc:chgData name="William NOBLET" userId="1ecf0858-4490-440b-9ae3-e5151e401b4e" providerId="ADAL" clId="{E622EE5F-9643-4208-9D39-3ECE5F3E027B}" dt="2023-02-28T14:01:49.073" v="3" actId="47"/>
        <pc:sldMkLst>
          <pc:docMk/>
          <pc:sldMk cId="1945112264" sldId="269"/>
        </pc:sldMkLst>
      </pc:sldChg>
      <pc:sldChg chg="del">
        <pc:chgData name="William NOBLET" userId="1ecf0858-4490-440b-9ae3-e5151e401b4e" providerId="ADAL" clId="{E622EE5F-9643-4208-9D39-3ECE5F3E027B}" dt="2023-02-28T14:01:50.009" v="4" actId="47"/>
        <pc:sldMkLst>
          <pc:docMk/>
          <pc:sldMk cId="2498879846" sldId="271"/>
        </pc:sldMkLst>
      </pc:sldChg>
      <pc:sldChg chg="del">
        <pc:chgData name="William NOBLET" userId="1ecf0858-4490-440b-9ae3-e5151e401b4e" providerId="ADAL" clId="{E622EE5F-9643-4208-9D39-3ECE5F3E027B}" dt="2023-02-28T14:01:50.819" v="5" actId="47"/>
        <pc:sldMkLst>
          <pc:docMk/>
          <pc:sldMk cId="2020529456" sldId="273"/>
        </pc:sldMkLst>
      </pc:sldChg>
      <pc:sldChg chg="del">
        <pc:chgData name="William NOBLET" userId="1ecf0858-4490-440b-9ae3-e5151e401b4e" providerId="ADAL" clId="{E622EE5F-9643-4208-9D39-3ECE5F3E027B}" dt="2023-02-28T14:01:47.989" v="2" actId="47"/>
        <pc:sldMkLst>
          <pc:docMk/>
          <pc:sldMk cId="1351893629" sldId="275"/>
        </pc:sldMkLst>
      </pc:sldChg>
      <pc:sldChg chg="del">
        <pc:chgData name="William NOBLET" userId="1ecf0858-4490-440b-9ae3-e5151e401b4e" providerId="ADAL" clId="{E622EE5F-9643-4208-9D39-3ECE5F3E027B}" dt="2023-02-28T14:01:47.176" v="1" actId="47"/>
        <pc:sldMkLst>
          <pc:docMk/>
          <pc:sldMk cId="3696404588" sldId="276"/>
        </pc:sldMkLst>
      </pc:sldChg>
      <pc:sldChg chg="del">
        <pc:chgData name="William NOBLET" userId="1ecf0858-4490-440b-9ae3-e5151e401b4e" providerId="ADAL" clId="{E622EE5F-9643-4208-9D39-3ECE5F3E027B}" dt="2023-02-28T14:01:46.402" v="0" actId="47"/>
        <pc:sldMkLst>
          <pc:docMk/>
          <pc:sldMk cId="2057603992" sldId="278"/>
        </pc:sldMkLst>
      </pc:sldChg>
      <pc:sldMasterChg chg="delSldLayout modSldLayout sldLayoutOrd">
        <pc:chgData name="William NOBLET" userId="1ecf0858-4490-440b-9ae3-e5151e401b4e" providerId="ADAL" clId="{E622EE5F-9643-4208-9D39-3ECE5F3E027B}" dt="2023-03-07T10:35:18.863" v="543" actId="1076"/>
        <pc:sldMasterMkLst>
          <pc:docMk/>
          <pc:sldMasterMk cId="333502372" sldId="2147483648"/>
        </pc:sldMasterMkLst>
        <pc:sldLayoutChg chg="addSp delSp modSp mod">
          <pc:chgData name="William NOBLET" userId="1ecf0858-4490-440b-9ae3-e5151e401b4e" providerId="ADAL" clId="{E622EE5F-9643-4208-9D39-3ECE5F3E027B}" dt="2023-03-03T13:01:16.441" v="508" actId="962"/>
          <pc:sldLayoutMkLst>
            <pc:docMk/>
            <pc:sldMasterMk cId="333502372" sldId="2147483648"/>
            <pc:sldLayoutMk cId="1664938590" sldId="2147483649"/>
          </pc:sldLayoutMkLst>
          <pc:spChg chg="del mod">
            <ac:chgData name="William NOBLET" userId="1ecf0858-4490-440b-9ae3-e5151e401b4e" providerId="ADAL" clId="{E622EE5F-9643-4208-9D39-3ECE5F3E027B}" dt="2023-02-28T14:05:57.039" v="13" actId="478"/>
            <ac:spMkLst>
              <pc:docMk/>
              <pc:sldMasterMk cId="333502372" sldId="2147483648"/>
              <pc:sldLayoutMk cId="1664938590" sldId="2147483649"/>
              <ac:spMk id="2" creationId="{342DCDA7-D167-4780-A4C5-86E7DAE5ED30}"/>
            </ac:spMkLst>
          </pc:spChg>
          <pc:spChg chg="add mod">
            <ac:chgData name="William NOBLET" userId="1ecf0858-4490-440b-9ae3-e5151e401b4e" providerId="ADAL" clId="{E622EE5F-9643-4208-9D39-3ECE5F3E027B}" dt="2023-03-03T13:01:16.441" v="508" actId="962"/>
            <ac:spMkLst>
              <pc:docMk/>
              <pc:sldMasterMk cId="333502372" sldId="2147483648"/>
              <pc:sldLayoutMk cId="1664938590" sldId="2147483649"/>
              <ac:spMk id="2" creationId="{B02C1267-B437-BDAB-5887-0529165BCDE8}"/>
            </ac:spMkLst>
          </pc:spChg>
          <pc:spChg chg="add del mod">
            <ac:chgData name="William NOBLET" userId="1ecf0858-4490-440b-9ae3-e5151e401b4e" providerId="ADAL" clId="{E622EE5F-9643-4208-9D39-3ECE5F3E027B}" dt="2023-03-01T10:12:36.330" v="253"/>
            <ac:spMkLst>
              <pc:docMk/>
              <pc:sldMasterMk cId="333502372" sldId="2147483648"/>
              <pc:sldLayoutMk cId="1664938590" sldId="2147483649"/>
              <ac:spMk id="3" creationId="{09CB1650-A12E-B452-CF1B-AF10F7BA4A30}"/>
            </ac:spMkLst>
          </pc:spChg>
          <pc:spChg chg="del">
            <ac:chgData name="William NOBLET" userId="1ecf0858-4490-440b-9ae3-e5151e401b4e" providerId="ADAL" clId="{E622EE5F-9643-4208-9D39-3ECE5F3E027B}" dt="2023-02-28T14:06:48.555" v="21" actId="478"/>
            <ac:spMkLst>
              <pc:docMk/>
              <pc:sldMasterMk cId="333502372" sldId="2147483648"/>
              <pc:sldLayoutMk cId="1664938590" sldId="2147483649"/>
              <ac:spMk id="3" creationId="{1316A595-E55C-4155-9131-C6316A02BE6D}"/>
            </ac:spMkLst>
          </pc:spChg>
          <pc:spChg chg="add mod">
            <ac:chgData name="William NOBLET" userId="1ecf0858-4490-440b-9ae3-e5151e401b4e" providerId="ADAL" clId="{E622EE5F-9643-4208-9D39-3ECE5F3E027B}" dt="2023-03-01T10:19:07.288" v="321" actId="20577"/>
            <ac:spMkLst>
              <pc:docMk/>
              <pc:sldMasterMk cId="333502372" sldId="2147483648"/>
              <pc:sldLayoutMk cId="1664938590" sldId="2147483649"/>
              <ac:spMk id="4" creationId="{93BB7371-E572-45A2-C61F-EBE4F3917F29}"/>
            </ac:spMkLst>
          </pc:spChg>
          <pc:spChg chg="mod">
            <ac:chgData name="William NOBLET" userId="1ecf0858-4490-440b-9ae3-e5151e401b4e" providerId="ADAL" clId="{E622EE5F-9643-4208-9D39-3ECE5F3E027B}" dt="2023-03-01T10:15:38.710" v="277" actId="1035"/>
            <ac:spMkLst>
              <pc:docMk/>
              <pc:sldMasterMk cId="333502372" sldId="2147483648"/>
              <pc:sldLayoutMk cId="1664938590" sldId="2147483649"/>
              <ac:spMk id="7" creationId="{FEB75011-B562-479B-0947-6996828BD927}"/>
            </ac:spMkLst>
          </pc:spChg>
          <pc:spChg chg="add del mod">
            <ac:chgData name="William NOBLET" userId="1ecf0858-4490-440b-9ae3-e5151e401b4e" providerId="ADAL" clId="{E622EE5F-9643-4208-9D39-3ECE5F3E027B}" dt="2023-02-28T14:06:06.092" v="15"/>
            <ac:spMkLst>
              <pc:docMk/>
              <pc:sldMasterMk cId="333502372" sldId="2147483648"/>
              <pc:sldLayoutMk cId="1664938590" sldId="2147483649"/>
              <ac:spMk id="8" creationId="{09BC7717-7B6A-0733-8D84-3C9F91ABD449}"/>
            </ac:spMkLst>
          </pc:spChg>
          <pc:spChg chg="add del mod ord">
            <ac:chgData name="William NOBLET" userId="1ecf0858-4490-440b-9ae3-e5151e401b4e" providerId="ADAL" clId="{E622EE5F-9643-4208-9D39-3ECE5F3E027B}" dt="2023-03-01T10:15:06.833" v="271"/>
            <ac:spMkLst>
              <pc:docMk/>
              <pc:sldMasterMk cId="333502372" sldId="2147483648"/>
              <pc:sldLayoutMk cId="1664938590" sldId="2147483649"/>
              <ac:spMk id="8" creationId="{4CCDFB8F-B4D8-5A7E-8273-882EC8249E7E}"/>
            </ac:spMkLst>
          </pc:spChg>
          <pc:spChg chg="add del mod ord">
            <ac:chgData name="William NOBLET" userId="1ecf0858-4490-440b-9ae3-e5151e401b4e" providerId="ADAL" clId="{E622EE5F-9643-4208-9D39-3ECE5F3E027B}" dt="2023-03-03T13:01:10.432" v="507" actId="962"/>
            <ac:spMkLst>
              <pc:docMk/>
              <pc:sldMasterMk cId="333502372" sldId="2147483648"/>
              <pc:sldLayoutMk cId="1664938590" sldId="2147483649"/>
              <ac:spMk id="9" creationId="{484953A8-C3B8-AE05-FE0A-A78B1B03675B}"/>
            </ac:spMkLst>
          </pc:spChg>
          <pc:spChg chg="add del mod">
            <ac:chgData name="William NOBLET" userId="1ecf0858-4490-440b-9ae3-e5151e401b4e" providerId="ADAL" clId="{E622EE5F-9643-4208-9D39-3ECE5F3E027B}" dt="2023-02-28T14:06:32.857" v="19" actId="478"/>
            <ac:spMkLst>
              <pc:docMk/>
              <pc:sldMasterMk cId="333502372" sldId="2147483648"/>
              <pc:sldLayoutMk cId="1664938590" sldId="2147483649"/>
              <ac:spMk id="9" creationId="{C15F9B51-31F1-12E6-6A54-C9F317512753}"/>
            </ac:spMkLst>
          </pc:spChg>
          <pc:spChg chg="add del mod">
            <ac:chgData name="William NOBLET" userId="1ecf0858-4490-440b-9ae3-e5151e401b4e" providerId="ADAL" clId="{E622EE5F-9643-4208-9D39-3ECE5F3E027B}" dt="2023-03-01T10:18:40.915" v="299" actId="478"/>
            <ac:spMkLst>
              <pc:docMk/>
              <pc:sldMasterMk cId="333502372" sldId="2147483648"/>
              <pc:sldLayoutMk cId="1664938590" sldId="2147483649"/>
              <ac:spMk id="10" creationId="{D994F44B-45F0-538B-3626-7E9A712304D7}"/>
            </ac:spMkLst>
          </pc:spChg>
          <pc:spChg chg="add del mod">
            <ac:chgData name="William NOBLET" userId="1ecf0858-4490-440b-9ae3-e5151e401b4e" providerId="ADAL" clId="{E622EE5F-9643-4208-9D39-3ECE5F3E027B}" dt="2023-02-28T14:08:03.976" v="33"/>
            <ac:spMkLst>
              <pc:docMk/>
              <pc:sldMasterMk cId="333502372" sldId="2147483648"/>
              <pc:sldLayoutMk cId="1664938590" sldId="2147483649"/>
              <ac:spMk id="12" creationId="{DE1A718A-C514-A671-16CF-E7F74437996F}"/>
            </ac:spMkLst>
          </pc:spChg>
          <pc:picChg chg="add del mod">
            <ac:chgData name="William NOBLET" userId="1ecf0858-4490-440b-9ae3-e5151e401b4e" providerId="ADAL" clId="{E622EE5F-9643-4208-9D39-3ECE5F3E027B}" dt="2023-03-01T10:16:52.862" v="288" actId="1076"/>
            <ac:picMkLst>
              <pc:docMk/>
              <pc:sldMasterMk cId="333502372" sldId="2147483648"/>
              <pc:sldLayoutMk cId="1664938590" sldId="2147483649"/>
              <ac:picMk id="5" creationId="{D18BB0CE-4713-97FF-C9AD-1384E884FCCC}"/>
            </ac:picMkLst>
          </pc:picChg>
          <pc:picChg chg="mod">
            <ac:chgData name="William NOBLET" userId="1ecf0858-4490-440b-9ae3-e5151e401b4e" providerId="ADAL" clId="{E622EE5F-9643-4208-9D39-3ECE5F3E027B}" dt="2023-03-01T13:25:50.548" v="389" actId="1035"/>
            <ac:picMkLst>
              <pc:docMk/>
              <pc:sldMasterMk cId="333502372" sldId="2147483648"/>
              <pc:sldLayoutMk cId="1664938590" sldId="2147483649"/>
              <ac:picMk id="6" creationId="{51B51B83-5159-E8E7-53E3-DC486FC22500}"/>
            </ac:picMkLst>
          </pc:picChg>
        </pc:sldLayoutChg>
        <pc:sldLayoutChg chg="addSp delSp modSp mod ord">
          <pc:chgData name="William NOBLET" userId="1ecf0858-4490-440b-9ae3-e5151e401b4e" providerId="ADAL" clId="{E622EE5F-9643-4208-9D39-3ECE5F3E027B}" dt="2023-03-03T10:44:15.217" v="488" actId="962"/>
          <pc:sldLayoutMkLst>
            <pc:docMk/>
            <pc:sldMasterMk cId="333502372" sldId="2147483648"/>
            <pc:sldLayoutMk cId="2883641971" sldId="2147483650"/>
          </pc:sldLayoutMkLst>
          <pc:spChg chg="del">
            <ac:chgData name="William NOBLET" userId="1ecf0858-4490-440b-9ae3-e5151e401b4e" providerId="ADAL" clId="{E622EE5F-9643-4208-9D39-3ECE5F3E027B}" dt="2023-02-28T14:08:11.513" v="36" actId="478"/>
            <ac:spMkLst>
              <pc:docMk/>
              <pc:sldMasterMk cId="333502372" sldId="2147483648"/>
              <pc:sldLayoutMk cId="2883641971" sldId="2147483650"/>
              <ac:spMk id="2" creationId="{28B4479B-B2BB-468E-9903-6FBB14496631}"/>
            </ac:spMkLst>
          </pc:spChg>
          <pc:spChg chg="add mod">
            <ac:chgData name="William NOBLET" userId="1ecf0858-4490-440b-9ae3-e5151e401b4e" providerId="ADAL" clId="{E622EE5F-9643-4208-9D39-3ECE5F3E027B}" dt="2023-03-03T10:43:52.817" v="484" actId="962"/>
            <ac:spMkLst>
              <pc:docMk/>
              <pc:sldMasterMk cId="333502372" sldId="2147483648"/>
              <pc:sldLayoutMk cId="2883641971" sldId="2147483650"/>
              <ac:spMk id="2" creationId="{9268F33A-9935-58A9-ECE2-C6B5706F86C2}"/>
            </ac:spMkLst>
          </pc:spChg>
          <pc:spChg chg="del">
            <ac:chgData name="William NOBLET" userId="1ecf0858-4490-440b-9ae3-e5151e401b4e" providerId="ADAL" clId="{E622EE5F-9643-4208-9D39-3ECE5F3E027B}" dt="2023-02-28T14:08:10.911" v="35" actId="478"/>
            <ac:spMkLst>
              <pc:docMk/>
              <pc:sldMasterMk cId="333502372" sldId="2147483648"/>
              <pc:sldLayoutMk cId="2883641971" sldId="2147483650"/>
              <ac:spMk id="3" creationId="{38453839-3A64-42DE-83FA-D233AED2BAEA}"/>
            </ac:spMkLst>
          </pc:spChg>
          <pc:spChg chg="add mod">
            <ac:chgData name="William NOBLET" userId="1ecf0858-4490-440b-9ae3-e5151e401b4e" providerId="ADAL" clId="{E622EE5F-9643-4208-9D39-3ECE5F3E027B}" dt="2023-02-28T21:48:40.872" v="211" actId="1076"/>
            <ac:spMkLst>
              <pc:docMk/>
              <pc:sldMasterMk cId="333502372" sldId="2147483648"/>
              <pc:sldLayoutMk cId="2883641971" sldId="2147483650"/>
              <ac:spMk id="3" creationId="{F4885D84-3E6E-F98F-5558-5640D269BA88}"/>
            </ac:spMkLst>
          </pc:spChg>
          <pc:spChg chg="add del mod">
            <ac:chgData name="William NOBLET" userId="1ecf0858-4490-440b-9ae3-e5151e401b4e" providerId="ADAL" clId="{E622EE5F-9643-4208-9D39-3ECE5F3E027B}" dt="2023-03-01T13:17:22.440" v="341" actId="478"/>
            <ac:spMkLst>
              <pc:docMk/>
              <pc:sldMasterMk cId="333502372" sldId="2147483648"/>
              <pc:sldLayoutMk cId="2883641971" sldId="2147483650"/>
              <ac:spMk id="5" creationId="{2E4D0299-574D-D664-F6C9-0EAF22D8ADA4}"/>
            </ac:spMkLst>
          </pc:spChg>
          <pc:spChg chg="add del mod">
            <ac:chgData name="William NOBLET" userId="1ecf0858-4490-440b-9ae3-e5151e401b4e" providerId="ADAL" clId="{E622EE5F-9643-4208-9D39-3ECE5F3E027B}" dt="2023-02-28T14:18:37.355" v="83" actId="478"/>
            <ac:spMkLst>
              <pc:docMk/>
              <pc:sldMasterMk cId="333502372" sldId="2147483648"/>
              <pc:sldLayoutMk cId="2883641971" sldId="2147483650"/>
              <ac:spMk id="6" creationId="{201C7B6C-1427-3CB1-2E88-F5AF06D6CCE2}"/>
            </ac:spMkLst>
          </pc:spChg>
          <pc:spChg chg="add mod">
            <ac:chgData name="William NOBLET" userId="1ecf0858-4490-440b-9ae3-e5151e401b4e" providerId="ADAL" clId="{E622EE5F-9643-4208-9D39-3ECE5F3E027B}" dt="2023-03-03T10:44:01.903" v="485" actId="962"/>
            <ac:spMkLst>
              <pc:docMk/>
              <pc:sldMasterMk cId="333502372" sldId="2147483648"/>
              <pc:sldLayoutMk cId="2883641971" sldId="2147483650"/>
              <ac:spMk id="6" creationId="{6E222BB5-A0B6-DC9D-A493-F0B6B0EE7B4D}"/>
            </ac:spMkLst>
          </pc:spChg>
          <pc:spChg chg="add del mod">
            <ac:chgData name="William NOBLET" userId="1ecf0858-4490-440b-9ae3-e5151e401b4e" providerId="ADAL" clId="{E622EE5F-9643-4208-9D39-3ECE5F3E027B}" dt="2023-02-28T14:18:41.650" v="87" actId="478"/>
            <ac:spMkLst>
              <pc:docMk/>
              <pc:sldMasterMk cId="333502372" sldId="2147483648"/>
              <pc:sldLayoutMk cId="2883641971" sldId="2147483650"/>
              <ac:spMk id="7" creationId="{AEAC4FC7-AA81-91B4-252C-0D8D52CEEE29}"/>
            </ac:spMkLst>
          </pc:spChg>
          <pc:spChg chg="add mod">
            <ac:chgData name="William NOBLET" userId="1ecf0858-4490-440b-9ae3-e5151e401b4e" providerId="ADAL" clId="{E622EE5F-9643-4208-9D39-3ECE5F3E027B}" dt="2023-03-03T10:44:08.586" v="486" actId="962"/>
            <ac:spMkLst>
              <pc:docMk/>
              <pc:sldMasterMk cId="333502372" sldId="2147483648"/>
              <pc:sldLayoutMk cId="2883641971" sldId="2147483650"/>
              <ac:spMk id="7" creationId="{C7F21CC3-49E2-48DC-D8EF-BCDDA77D5450}"/>
            </ac:spMkLst>
          </pc:spChg>
          <pc:spChg chg="add del mod">
            <ac:chgData name="William NOBLET" userId="1ecf0858-4490-440b-9ae3-e5151e401b4e" providerId="ADAL" clId="{E622EE5F-9643-4208-9D39-3ECE5F3E027B}" dt="2023-02-28T14:18:39.471" v="85" actId="478"/>
            <ac:spMkLst>
              <pc:docMk/>
              <pc:sldMasterMk cId="333502372" sldId="2147483648"/>
              <pc:sldLayoutMk cId="2883641971" sldId="2147483650"/>
              <ac:spMk id="8" creationId="{27FEA71C-ED8D-81FD-465A-D99DA87D82CF}"/>
            </ac:spMkLst>
          </pc:spChg>
          <pc:spChg chg="add mod">
            <ac:chgData name="William NOBLET" userId="1ecf0858-4490-440b-9ae3-e5151e401b4e" providerId="ADAL" clId="{E622EE5F-9643-4208-9D39-3ECE5F3E027B}" dt="2023-03-03T10:44:11.578" v="487" actId="962"/>
            <ac:spMkLst>
              <pc:docMk/>
              <pc:sldMasterMk cId="333502372" sldId="2147483648"/>
              <pc:sldLayoutMk cId="2883641971" sldId="2147483650"/>
              <ac:spMk id="8" creationId="{EF08F0FE-CC3B-C401-D75E-857230FA8639}"/>
            </ac:spMkLst>
          </pc:spChg>
          <pc:spChg chg="add mod">
            <ac:chgData name="William NOBLET" userId="1ecf0858-4490-440b-9ae3-e5151e401b4e" providerId="ADAL" clId="{E622EE5F-9643-4208-9D39-3ECE5F3E027B}" dt="2023-03-03T10:44:15.217" v="488" actId="962"/>
            <ac:spMkLst>
              <pc:docMk/>
              <pc:sldMasterMk cId="333502372" sldId="2147483648"/>
              <pc:sldLayoutMk cId="2883641971" sldId="2147483650"/>
              <ac:spMk id="9" creationId="{9192D73A-F790-BD9A-1011-F20E55F58072}"/>
            </ac:spMkLst>
          </pc:spChg>
          <pc:spChg chg="add del mod">
            <ac:chgData name="William NOBLET" userId="1ecf0858-4490-440b-9ae3-e5151e401b4e" providerId="ADAL" clId="{E622EE5F-9643-4208-9D39-3ECE5F3E027B}" dt="2023-02-28T14:18:40.664" v="86" actId="478"/>
            <ac:spMkLst>
              <pc:docMk/>
              <pc:sldMasterMk cId="333502372" sldId="2147483648"/>
              <pc:sldLayoutMk cId="2883641971" sldId="2147483650"/>
              <ac:spMk id="9" creationId="{BF4F0ECA-349C-95F1-DD79-03E8926DB2BB}"/>
            </ac:spMkLst>
          </pc:spChg>
          <pc:spChg chg="add del mod">
            <ac:chgData name="William NOBLET" userId="1ecf0858-4490-440b-9ae3-e5151e401b4e" providerId="ADAL" clId="{E622EE5F-9643-4208-9D39-3ECE5F3E027B}" dt="2023-02-28T14:18:26.792" v="82" actId="478"/>
            <ac:spMkLst>
              <pc:docMk/>
              <pc:sldMasterMk cId="333502372" sldId="2147483648"/>
              <pc:sldLayoutMk cId="2883641971" sldId="2147483650"/>
              <ac:spMk id="10" creationId="{AAD2B0F0-040F-BEF8-52B1-FE59345505E2}"/>
            </ac:spMkLst>
          </pc:spChg>
          <pc:spChg chg="add mod">
            <ac:chgData name="William NOBLET" userId="1ecf0858-4490-440b-9ae3-e5151e401b4e" providerId="ADAL" clId="{E622EE5F-9643-4208-9D39-3ECE5F3E027B}" dt="2023-03-01T13:17:22.650" v="342"/>
            <ac:spMkLst>
              <pc:docMk/>
              <pc:sldMasterMk cId="333502372" sldId="2147483648"/>
              <pc:sldLayoutMk cId="2883641971" sldId="2147483650"/>
              <ac:spMk id="10" creationId="{CC42F18F-7450-960B-E0E8-2C10488092E7}"/>
            </ac:spMkLst>
          </pc:spChg>
          <pc:spChg chg="add del mod">
            <ac:chgData name="William NOBLET" userId="1ecf0858-4490-440b-9ae3-e5151e401b4e" providerId="ADAL" clId="{E622EE5F-9643-4208-9D39-3ECE5F3E027B}" dt="2023-02-28T14:18:38.417" v="84" actId="478"/>
            <ac:spMkLst>
              <pc:docMk/>
              <pc:sldMasterMk cId="333502372" sldId="2147483648"/>
              <pc:sldLayoutMk cId="2883641971" sldId="2147483650"/>
              <ac:spMk id="11" creationId="{3BE6395C-546C-A029-8FF2-5D8F3FB7C70A}"/>
            </ac:spMkLst>
          </pc:spChg>
          <pc:spChg chg="add del mod">
            <ac:chgData name="William NOBLET" userId="1ecf0858-4490-440b-9ae3-e5151e401b4e" providerId="ADAL" clId="{E622EE5F-9643-4208-9D39-3ECE5F3E027B}" dt="2023-02-28T21:48:22.698" v="206" actId="478"/>
            <ac:spMkLst>
              <pc:docMk/>
              <pc:sldMasterMk cId="333502372" sldId="2147483648"/>
              <pc:sldLayoutMk cId="2883641971" sldId="2147483650"/>
              <ac:spMk id="17" creationId="{074D63AE-6370-8A52-F69B-A5EA7F8DE171}"/>
            </ac:spMkLst>
          </pc:spChg>
          <pc:spChg chg="add del mod">
            <ac:chgData name="William NOBLET" userId="1ecf0858-4490-440b-9ae3-e5151e401b4e" providerId="ADAL" clId="{E622EE5F-9643-4208-9D39-3ECE5F3E027B}" dt="2023-02-28T21:48:50.543" v="216" actId="478"/>
            <ac:spMkLst>
              <pc:docMk/>
              <pc:sldMasterMk cId="333502372" sldId="2147483648"/>
              <pc:sldLayoutMk cId="2883641971" sldId="2147483650"/>
              <ac:spMk id="18" creationId="{4E110191-651C-0A06-9BD4-9F47EF03D6FC}"/>
            </ac:spMkLst>
          </pc:spChg>
          <pc:spChg chg="add del mod">
            <ac:chgData name="William NOBLET" userId="1ecf0858-4490-440b-9ae3-e5151e401b4e" providerId="ADAL" clId="{E622EE5F-9643-4208-9D39-3ECE5F3E027B}" dt="2023-02-28T21:48:42.577" v="212" actId="478"/>
            <ac:spMkLst>
              <pc:docMk/>
              <pc:sldMasterMk cId="333502372" sldId="2147483648"/>
              <pc:sldLayoutMk cId="2883641971" sldId="2147483650"/>
              <ac:spMk id="19" creationId="{5FE95338-20A0-43D7-0C21-015C95F35E76}"/>
            </ac:spMkLst>
          </pc:spChg>
          <pc:spChg chg="add del mod">
            <ac:chgData name="William NOBLET" userId="1ecf0858-4490-440b-9ae3-e5151e401b4e" providerId="ADAL" clId="{E622EE5F-9643-4208-9D39-3ECE5F3E027B}" dt="2023-02-28T21:48:51.777" v="217" actId="478"/>
            <ac:spMkLst>
              <pc:docMk/>
              <pc:sldMasterMk cId="333502372" sldId="2147483648"/>
              <pc:sldLayoutMk cId="2883641971" sldId="2147483650"/>
              <ac:spMk id="20" creationId="{090854C0-383D-9C2E-CE64-9280249E0A43}"/>
            </ac:spMkLst>
          </pc:spChg>
          <pc:spChg chg="add del mod">
            <ac:chgData name="William NOBLET" userId="1ecf0858-4490-440b-9ae3-e5151e401b4e" providerId="ADAL" clId="{E622EE5F-9643-4208-9D39-3ECE5F3E027B}" dt="2023-02-28T21:48:36.155" v="209" actId="478"/>
            <ac:spMkLst>
              <pc:docMk/>
              <pc:sldMasterMk cId="333502372" sldId="2147483648"/>
              <pc:sldLayoutMk cId="2883641971" sldId="2147483650"/>
              <ac:spMk id="21" creationId="{72D5E8A8-901B-F5D4-31B3-216C5D19787B}"/>
            </ac:spMkLst>
          </pc:spChg>
          <pc:spChg chg="add del mod">
            <ac:chgData name="William NOBLET" userId="1ecf0858-4490-440b-9ae3-e5151e401b4e" providerId="ADAL" clId="{E622EE5F-9643-4208-9D39-3ECE5F3E027B}" dt="2023-02-28T21:48:49.774" v="215" actId="478"/>
            <ac:spMkLst>
              <pc:docMk/>
              <pc:sldMasterMk cId="333502372" sldId="2147483648"/>
              <pc:sldLayoutMk cId="2883641971" sldId="2147483650"/>
              <ac:spMk id="22" creationId="{0CF100F9-A17F-2396-A549-CD380A380E06}"/>
            </ac:spMkLst>
          </pc:spChg>
        </pc:sldLayoutChg>
        <pc:sldLayoutChg chg="modSp">
          <pc:chgData name="William NOBLET" userId="1ecf0858-4490-440b-9ae3-e5151e401b4e" providerId="ADAL" clId="{E622EE5F-9643-4208-9D39-3ECE5F3E027B}" dt="2023-03-03T11:00:21.797" v="503" actId="207"/>
          <pc:sldLayoutMkLst>
            <pc:docMk/>
            <pc:sldMasterMk cId="333502372" sldId="2147483648"/>
            <pc:sldLayoutMk cId="2724034880" sldId="2147483651"/>
          </pc:sldLayoutMkLst>
          <pc:spChg chg="mod">
            <ac:chgData name="William NOBLET" userId="1ecf0858-4490-440b-9ae3-e5151e401b4e" providerId="ADAL" clId="{E622EE5F-9643-4208-9D39-3ECE5F3E027B}" dt="2023-03-03T11:00:21.797" v="503" actId="207"/>
            <ac:spMkLst>
              <pc:docMk/>
              <pc:sldMasterMk cId="333502372" sldId="2147483648"/>
              <pc:sldLayoutMk cId="2724034880" sldId="2147483651"/>
              <ac:spMk id="2" creationId="{28B4479B-B2BB-468E-9903-6FBB14496631}"/>
            </ac:spMkLst>
          </pc:spChg>
        </pc:sldLayoutChg>
        <pc:sldLayoutChg chg="modSp">
          <pc:chgData name="William NOBLET" userId="1ecf0858-4490-440b-9ae3-e5151e401b4e" providerId="ADAL" clId="{E622EE5F-9643-4208-9D39-3ECE5F3E027B}" dt="2023-03-01T10:16:24.829" v="280" actId="2711"/>
          <pc:sldLayoutMkLst>
            <pc:docMk/>
            <pc:sldMasterMk cId="333502372" sldId="2147483648"/>
            <pc:sldLayoutMk cId="957910446" sldId="2147483654"/>
          </pc:sldLayoutMkLst>
          <pc:spChg chg="mod">
            <ac:chgData name="William NOBLET" userId="1ecf0858-4490-440b-9ae3-e5151e401b4e" providerId="ADAL" clId="{E622EE5F-9643-4208-9D39-3ECE5F3E027B}" dt="2023-03-01T10:16:24.829" v="280" actId="2711"/>
            <ac:spMkLst>
              <pc:docMk/>
              <pc:sldMasterMk cId="333502372" sldId="2147483648"/>
              <pc:sldLayoutMk cId="957910446" sldId="2147483654"/>
              <ac:spMk id="17" creationId="{00000000-0000-0000-0000-000000000000}"/>
            </ac:spMkLst>
          </pc:spChg>
        </pc:sldLayoutChg>
        <pc:sldLayoutChg chg="del">
          <pc:chgData name="William NOBLET" userId="1ecf0858-4490-440b-9ae3-e5151e401b4e" providerId="ADAL" clId="{E622EE5F-9643-4208-9D39-3ECE5F3E027B}" dt="2023-02-28T14:06:59.836" v="22" actId="2696"/>
          <pc:sldLayoutMkLst>
            <pc:docMk/>
            <pc:sldMasterMk cId="333502372" sldId="2147483648"/>
            <pc:sldLayoutMk cId="1167905509" sldId="2147483655"/>
          </pc:sldLayoutMkLst>
        </pc:sldLayoutChg>
        <pc:sldLayoutChg chg="addSp delSp modSp mod ord">
          <pc:chgData name="William NOBLET" userId="1ecf0858-4490-440b-9ae3-e5151e401b4e" providerId="ADAL" clId="{E622EE5F-9643-4208-9D39-3ECE5F3E027B}" dt="2023-03-07T10:35:18.863" v="543" actId="1076"/>
          <pc:sldLayoutMkLst>
            <pc:docMk/>
            <pc:sldMasterMk cId="333502372" sldId="2147483648"/>
            <pc:sldLayoutMk cId="3733770642" sldId="2147483656"/>
          </pc:sldLayoutMkLst>
          <pc:spChg chg="del">
            <ac:chgData name="William NOBLET" userId="1ecf0858-4490-440b-9ae3-e5151e401b4e" providerId="ADAL" clId="{E622EE5F-9643-4208-9D39-3ECE5F3E027B}" dt="2023-02-28T14:07:08.701" v="24" actId="478"/>
            <ac:spMkLst>
              <pc:docMk/>
              <pc:sldMasterMk cId="333502372" sldId="2147483648"/>
              <pc:sldLayoutMk cId="3733770642" sldId="2147483656"/>
              <ac:spMk id="2" creationId="{28B4479B-B2BB-468E-9903-6FBB14496631}"/>
            </ac:spMkLst>
          </pc:spChg>
          <pc:spChg chg="add mod ord">
            <ac:chgData name="William NOBLET" userId="1ecf0858-4490-440b-9ae3-e5151e401b4e" providerId="ADAL" clId="{E622EE5F-9643-4208-9D39-3ECE5F3E027B}" dt="2023-03-07T09:54:15.623" v="540" actId="1076"/>
            <ac:spMkLst>
              <pc:docMk/>
              <pc:sldMasterMk cId="333502372" sldId="2147483648"/>
              <pc:sldLayoutMk cId="3733770642" sldId="2147483656"/>
              <ac:spMk id="2" creationId="{B6DB77C1-1BB0-9EFD-7DF1-2A22526D53C4}"/>
            </ac:spMkLst>
          </pc:spChg>
          <pc:spChg chg="del">
            <ac:chgData name="William NOBLET" userId="1ecf0858-4490-440b-9ae3-e5151e401b4e" providerId="ADAL" clId="{E622EE5F-9643-4208-9D39-3ECE5F3E027B}" dt="2023-02-28T14:07:08.115" v="23" actId="478"/>
            <ac:spMkLst>
              <pc:docMk/>
              <pc:sldMasterMk cId="333502372" sldId="2147483648"/>
              <pc:sldLayoutMk cId="3733770642" sldId="2147483656"/>
              <ac:spMk id="3" creationId="{38453839-3A64-42DE-83FA-D233AED2BAEA}"/>
            </ac:spMkLst>
          </pc:spChg>
          <pc:spChg chg="add mod modVis">
            <ac:chgData name="William NOBLET" userId="1ecf0858-4490-440b-9ae3-e5151e401b4e" providerId="ADAL" clId="{E622EE5F-9643-4208-9D39-3ECE5F3E027B}" dt="2023-03-03T13:09:05.534" v="513" actId="14429"/>
            <ac:spMkLst>
              <pc:docMk/>
              <pc:sldMasterMk cId="333502372" sldId="2147483648"/>
              <pc:sldLayoutMk cId="3733770642" sldId="2147483656"/>
              <ac:spMk id="3" creationId="{89D9DBF7-AF41-3B86-3A64-B9080E1673A6}"/>
            </ac:spMkLst>
          </pc:spChg>
          <pc:spChg chg="add del mod ord">
            <ac:chgData name="William NOBLET" userId="1ecf0858-4490-440b-9ae3-e5151e401b4e" providerId="ADAL" clId="{E622EE5F-9643-4208-9D39-3ECE5F3E027B}" dt="2023-03-03T10:29:57.073" v="467" actId="478"/>
            <ac:spMkLst>
              <pc:docMk/>
              <pc:sldMasterMk cId="333502372" sldId="2147483648"/>
              <pc:sldLayoutMk cId="3733770642" sldId="2147483656"/>
              <ac:spMk id="3" creationId="{D149CD12-B12C-4795-AF08-BE932DDA0074}"/>
            </ac:spMkLst>
          </pc:spChg>
          <pc:spChg chg="add del mod">
            <ac:chgData name="William NOBLET" userId="1ecf0858-4490-440b-9ae3-e5151e401b4e" providerId="ADAL" clId="{E622EE5F-9643-4208-9D39-3ECE5F3E027B}" dt="2023-03-02T14:53:05.215" v="457" actId="767"/>
            <ac:spMkLst>
              <pc:docMk/>
              <pc:sldMasterMk cId="333502372" sldId="2147483648"/>
              <pc:sldLayoutMk cId="3733770642" sldId="2147483656"/>
              <ac:spMk id="5" creationId="{4D3574D3-EC97-1923-2A57-32B91852587D}"/>
            </ac:spMkLst>
          </pc:spChg>
          <pc:spChg chg="add del mod">
            <ac:chgData name="William NOBLET" userId="1ecf0858-4490-440b-9ae3-e5151e401b4e" providerId="ADAL" clId="{E622EE5F-9643-4208-9D39-3ECE5F3E027B}" dt="2023-03-01T13:17:13.398" v="339" actId="478"/>
            <ac:spMkLst>
              <pc:docMk/>
              <pc:sldMasterMk cId="333502372" sldId="2147483648"/>
              <pc:sldLayoutMk cId="3733770642" sldId="2147483656"/>
              <ac:spMk id="5" creationId="{E05A2D78-D34F-C060-979F-2C882AFEDB7A}"/>
            </ac:spMkLst>
          </pc:spChg>
          <pc:spChg chg="add del mod">
            <ac:chgData name="William NOBLET" userId="1ecf0858-4490-440b-9ae3-e5151e401b4e" providerId="ADAL" clId="{E622EE5F-9643-4208-9D39-3ECE5F3E027B}" dt="2023-02-28T14:23:20.872" v="156" actId="478"/>
            <ac:spMkLst>
              <pc:docMk/>
              <pc:sldMasterMk cId="333502372" sldId="2147483648"/>
              <pc:sldLayoutMk cId="3733770642" sldId="2147483656"/>
              <ac:spMk id="6" creationId="{7CDDF255-6AE8-C8C2-625A-947238D90E10}"/>
            </ac:spMkLst>
          </pc:spChg>
          <pc:spChg chg="add del mod ord">
            <ac:chgData name="William NOBLET" userId="1ecf0858-4490-440b-9ae3-e5151e401b4e" providerId="ADAL" clId="{E622EE5F-9643-4208-9D39-3ECE5F3E027B}" dt="2023-03-03T10:29:55.609" v="466" actId="478"/>
            <ac:spMkLst>
              <pc:docMk/>
              <pc:sldMasterMk cId="333502372" sldId="2147483648"/>
              <pc:sldLayoutMk cId="3733770642" sldId="2147483656"/>
              <ac:spMk id="6" creationId="{82BD7DBD-00DB-7179-4BC8-5253640DC3D3}"/>
            </ac:spMkLst>
          </pc:spChg>
          <pc:spChg chg="add del mod">
            <ac:chgData name="William NOBLET" userId="1ecf0858-4490-440b-9ae3-e5151e401b4e" providerId="ADAL" clId="{E622EE5F-9643-4208-9D39-3ECE5F3E027B}" dt="2023-02-28T14:23:19.300" v="155" actId="478"/>
            <ac:spMkLst>
              <pc:docMk/>
              <pc:sldMasterMk cId="333502372" sldId="2147483648"/>
              <pc:sldLayoutMk cId="3733770642" sldId="2147483656"/>
              <ac:spMk id="7" creationId="{78014FAD-862F-9099-AE7C-8BC74B07795A}"/>
            </ac:spMkLst>
          </pc:spChg>
          <pc:spChg chg="add del mod ord">
            <ac:chgData name="William NOBLET" userId="1ecf0858-4490-440b-9ae3-e5151e401b4e" providerId="ADAL" clId="{E622EE5F-9643-4208-9D39-3ECE5F3E027B}" dt="2023-03-03T10:29:46.760" v="463" actId="478"/>
            <ac:spMkLst>
              <pc:docMk/>
              <pc:sldMasterMk cId="333502372" sldId="2147483648"/>
              <pc:sldLayoutMk cId="3733770642" sldId="2147483656"/>
              <ac:spMk id="7" creationId="{AF0AB47B-0D34-759F-0FA7-C9E08C06B124}"/>
            </ac:spMkLst>
          </pc:spChg>
          <pc:spChg chg="add del mod">
            <ac:chgData name="William NOBLET" userId="1ecf0858-4490-440b-9ae3-e5151e401b4e" providerId="ADAL" clId="{E622EE5F-9643-4208-9D39-3ECE5F3E027B}" dt="2023-02-28T14:23:18.283" v="154" actId="478"/>
            <ac:spMkLst>
              <pc:docMk/>
              <pc:sldMasterMk cId="333502372" sldId="2147483648"/>
              <pc:sldLayoutMk cId="3733770642" sldId="2147483656"/>
              <ac:spMk id="8" creationId="{02F5C4E6-3A2E-3595-6E81-CBD52D875147}"/>
            </ac:spMkLst>
          </pc:spChg>
          <pc:spChg chg="add del mod">
            <ac:chgData name="William NOBLET" userId="1ecf0858-4490-440b-9ae3-e5151e401b4e" providerId="ADAL" clId="{E622EE5F-9643-4208-9D39-3ECE5F3E027B}" dt="2023-03-03T13:04:19.953" v="511" actId="478"/>
            <ac:spMkLst>
              <pc:docMk/>
              <pc:sldMasterMk cId="333502372" sldId="2147483648"/>
              <pc:sldLayoutMk cId="3733770642" sldId="2147483656"/>
              <ac:spMk id="8" creationId="{990F93D4-2BA7-1B3E-D849-097553DA927C}"/>
            </ac:spMkLst>
          </pc:spChg>
          <pc:spChg chg="add del">
            <ac:chgData name="William NOBLET" userId="1ecf0858-4490-440b-9ae3-e5151e401b4e" providerId="ADAL" clId="{E622EE5F-9643-4208-9D39-3ECE5F3E027B}" dt="2023-03-03T10:30:16.827" v="469" actId="22"/>
            <ac:spMkLst>
              <pc:docMk/>
              <pc:sldMasterMk cId="333502372" sldId="2147483648"/>
              <pc:sldLayoutMk cId="3733770642" sldId="2147483656"/>
              <ac:spMk id="9" creationId="{5463E55E-57D4-4E7D-8A8B-3C2B6DDE1D3A}"/>
            </ac:spMkLst>
          </pc:spChg>
          <pc:spChg chg="add del mod">
            <ac:chgData name="William NOBLET" userId="1ecf0858-4490-440b-9ae3-e5151e401b4e" providerId="ADAL" clId="{E622EE5F-9643-4208-9D39-3ECE5F3E027B}" dt="2023-02-28T14:23:16.596" v="153" actId="478"/>
            <ac:spMkLst>
              <pc:docMk/>
              <pc:sldMasterMk cId="333502372" sldId="2147483648"/>
              <pc:sldLayoutMk cId="3733770642" sldId="2147483656"/>
              <ac:spMk id="9" creationId="{61D39AAF-9105-AF9A-5D73-F85B0308B14A}"/>
            </ac:spMkLst>
          </pc:spChg>
          <pc:spChg chg="add del mod">
            <ac:chgData name="William NOBLET" userId="1ecf0858-4490-440b-9ae3-e5151e401b4e" providerId="ADAL" clId="{E622EE5F-9643-4208-9D39-3ECE5F3E027B}" dt="2023-02-28T14:22:52.478" v="146"/>
            <ac:spMkLst>
              <pc:docMk/>
              <pc:sldMasterMk cId="333502372" sldId="2147483648"/>
              <pc:sldLayoutMk cId="3733770642" sldId="2147483656"/>
              <ac:spMk id="10" creationId="{8CC7FC26-26CF-8102-BD24-88B5DA6CD4BB}"/>
            </ac:spMkLst>
          </pc:spChg>
          <pc:spChg chg="add mod">
            <ac:chgData name="William NOBLET" userId="1ecf0858-4490-440b-9ae3-e5151e401b4e" providerId="ADAL" clId="{E622EE5F-9643-4208-9D39-3ECE5F3E027B}" dt="2023-03-07T10:35:11.321" v="541" actId="1076"/>
            <ac:spMkLst>
              <pc:docMk/>
              <pc:sldMasterMk cId="333502372" sldId="2147483648"/>
              <pc:sldLayoutMk cId="3733770642" sldId="2147483656"/>
              <ac:spMk id="10" creationId="{9D640440-03E3-5118-49AB-980ED6B05CDF}"/>
            </ac:spMkLst>
          </pc:spChg>
          <pc:spChg chg="add del mod">
            <ac:chgData name="William NOBLET" userId="1ecf0858-4490-440b-9ae3-e5151e401b4e" providerId="ADAL" clId="{E622EE5F-9643-4208-9D39-3ECE5F3E027B}" dt="2023-03-04T15:38:17.083" v="517" actId="478"/>
            <ac:spMkLst>
              <pc:docMk/>
              <pc:sldMasterMk cId="333502372" sldId="2147483648"/>
              <pc:sldLayoutMk cId="3733770642" sldId="2147483656"/>
              <ac:spMk id="11" creationId="{E4DBFFF7-4791-FD97-780A-D1F4AE7CDFBD}"/>
            </ac:spMkLst>
          </pc:spChg>
          <pc:spChg chg="add mod">
            <ac:chgData name="William NOBLET" userId="1ecf0858-4490-440b-9ae3-e5151e401b4e" providerId="ADAL" clId="{E622EE5F-9643-4208-9D39-3ECE5F3E027B}" dt="2023-03-07T10:35:14.737" v="542" actId="1076"/>
            <ac:spMkLst>
              <pc:docMk/>
              <pc:sldMasterMk cId="333502372" sldId="2147483648"/>
              <pc:sldLayoutMk cId="3733770642" sldId="2147483656"/>
              <ac:spMk id="17" creationId="{CDC8ABB8-D1F2-A450-F6A7-39AE86F6B427}"/>
            </ac:spMkLst>
          </pc:spChg>
          <pc:spChg chg="add mod">
            <ac:chgData name="William NOBLET" userId="1ecf0858-4490-440b-9ae3-e5151e401b4e" providerId="ADAL" clId="{E622EE5F-9643-4208-9D39-3ECE5F3E027B}" dt="2023-03-07T10:35:18.863" v="543" actId="1076"/>
            <ac:spMkLst>
              <pc:docMk/>
              <pc:sldMasterMk cId="333502372" sldId="2147483648"/>
              <pc:sldLayoutMk cId="3733770642" sldId="2147483656"/>
              <ac:spMk id="18" creationId="{312FC3CA-618B-C5C7-20C3-C814C31668A3}"/>
            </ac:spMkLst>
          </pc:spChg>
          <pc:spChg chg="add del mod">
            <ac:chgData name="William NOBLET" userId="1ecf0858-4490-440b-9ae3-e5151e401b4e" providerId="ADAL" clId="{E622EE5F-9643-4208-9D39-3ECE5F3E027B}" dt="2023-02-28T21:47:52.568" v="198" actId="478"/>
            <ac:spMkLst>
              <pc:docMk/>
              <pc:sldMasterMk cId="333502372" sldId="2147483648"/>
              <pc:sldLayoutMk cId="3733770642" sldId="2147483656"/>
              <ac:spMk id="18" creationId="{31603F59-6C56-244E-986D-6D002AF3A2F0}"/>
            </ac:spMkLst>
          </pc:spChg>
          <pc:spChg chg="add del mod">
            <ac:chgData name="William NOBLET" userId="1ecf0858-4490-440b-9ae3-e5151e401b4e" providerId="ADAL" clId="{E622EE5F-9643-4208-9D39-3ECE5F3E027B}" dt="2023-03-04T15:38:16.056" v="516" actId="478"/>
            <ac:spMkLst>
              <pc:docMk/>
              <pc:sldMasterMk cId="333502372" sldId="2147483648"/>
              <pc:sldLayoutMk cId="3733770642" sldId="2147483656"/>
              <ac:spMk id="19" creationId="{BD7BA862-CAB4-D60A-7523-9749310F39CA}"/>
            </ac:spMkLst>
          </pc:spChg>
          <pc:spChg chg="add del mod">
            <ac:chgData name="William NOBLET" userId="1ecf0858-4490-440b-9ae3-e5151e401b4e" providerId="ADAL" clId="{E622EE5F-9643-4208-9D39-3ECE5F3E027B}" dt="2023-02-28T21:47:53.517" v="199" actId="478"/>
            <ac:spMkLst>
              <pc:docMk/>
              <pc:sldMasterMk cId="333502372" sldId="2147483648"/>
              <pc:sldLayoutMk cId="3733770642" sldId="2147483656"/>
              <ac:spMk id="20" creationId="{4B2C319F-DB67-229A-3C9E-4828940EF107}"/>
            </ac:spMkLst>
          </pc:spChg>
          <pc:spChg chg="add del mod">
            <ac:chgData name="William NOBLET" userId="1ecf0858-4490-440b-9ae3-e5151e401b4e" providerId="ADAL" clId="{E622EE5F-9643-4208-9D39-3ECE5F3E027B}" dt="2023-03-04T15:38:15.286" v="515" actId="478"/>
            <ac:spMkLst>
              <pc:docMk/>
              <pc:sldMasterMk cId="333502372" sldId="2147483648"/>
              <pc:sldLayoutMk cId="3733770642" sldId="2147483656"/>
              <ac:spMk id="21" creationId="{835A46AA-4B08-F0BA-07F8-58476C3648D3}"/>
            </ac:spMkLst>
          </pc:spChg>
          <pc:spChg chg="add del mod">
            <ac:chgData name="William NOBLET" userId="1ecf0858-4490-440b-9ae3-e5151e401b4e" providerId="ADAL" clId="{E622EE5F-9643-4208-9D39-3ECE5F3E027B}" dt="2023-02-28T21:47:51.567" v="197" actId="478"/>
            <ac:spMkLst>
              <pc:docMk/>
              <pc:sldMasterMk cId="333502372" sldId="2147483648"/>
              <pc:sldLayoutMk cId="3733770642" sldId="2147483656"/>
              <ac:spMk id="22" creationId="{DC09405D-275B-6566-198F-79D9385AF839}"/>
            </ac:spMkLst>
          </pc:spChg>
          <pc:spChg chg="add del mod">
            <ac:chgData name="William NOBLET" userId="1ecf0858-4490-440b-9ae3-e5151e401b4e" providerId="ADAL" clId="{E622EE5F-9643-4208-9D39-3ECE5F3E027B}" dt="2023-03-04T15:38:14.181" v="514" actId="478"/>
            <ac:spMkLst>
              <pc:docMk/>
              <pc:sldMasterMk cId="333502372" sldId="2147483648"/>
              <pc:sldLayoutMk cId="3733770642" sldId="2147483656"/>
              <ac:spMk id="23" creationId="{1329EA40-AFB8-B46E-81CC-F36D22C2D7BF}"/>
            </ac:spMkLst>
          </pc:spChg>
          <pc:picChg chg="add del mod">
            <ac:chgData name="William NOBLET" userId="1ecf0858-4490-440b-9ae3-e5151e401b4e" providerId="ADAL" clId="{E622EE5F-9643-4208-9D39-3ECE5F3E027B}" dt="2023-02-28T14:23:34.163" v="161" actId="478"/>
            <ac:picMkLst>
              <pc:docMk/>
              <pc:sldMasterMk cId="333502372" sldId="2147483648"/>
              <pc:sldLayoutMk cId="3733770642" sldId="2147483656"/>
              <ac:picMk id="17" creationId="{702F39E7-F6EA-7E1E-A67E-47E2E043345C}"/>
            </ac:picMkLst>
          </pc:picChg>
          <pc:picChg chg="add del mod">
            <ac:chgData name="William NOBLET" userId="1ecf0858-4490-440b-9ae3-e5151e401b4e" providerId="ADAL" clId="{E622EE5F-9643-4208-9D39-3ECE5F3E027B}" dt="2023-02-28T14:23:33.643" v="160" actId="478"/>
            <ac:picMkLst>
              <pc:docMk/>
              <pc:sldMasterMk cId="333502372" sldId="2147483648"/>
              <pc:sldLayoutMk cId="3733770642" sldId="2147483656"/>
              <ac:picMk id="24" creationId="{F48B3A6B-0A29-0C78-AF49-5F6A34268FD2}"/>
            </ac:picMkLst>
          </pc:picChg>
          <pc:picChg chg="add del mod">
            <ac:chgData name="William NOBLET" userId="1ecf0858-4490-440b-9ae3-e5151e401b4e" providerId="ADAL" clId="{E622EE5F-9643-4208-9D39-3ECE5F3E027B}" dt="2023-02-28T14:23:32.941" v="159" actId="478"/>
            <ac:picMkLst>
              <pc:docMk/>
              <pc:sldMasterMk cId="333502372" sldId="2147483648"/>
              <pc:sldLayoutMk cId="3733770642" sldId="2147483656"/>
              <ac:picMk id="25" creationId="{34D358E9-5BDF-3BE3-A42A-EE4FFD4E74B1}"/>
            </ac:picMkLst>
          </pc:picChg>
          <pc:picChg chg="add del mod">
            <ac:chgData name="William NOBLET" userId="1ecf0858-4490-440b-9ae3-e5151e401b4e" providerId="ADAL" clId="{E622EE5F-9643-4208-9D39-3ECE5F3E027B}" dt="2023-02-28T14:23:32.559" v="158" actId="478"/>
            <ac:picMkLst>
              <pc:docMk/>
              <pc:sldMasterMk cId="333502372" sldId="2147483648"/>
              <pc:sldLayoutMk cId="3733770642" sldId="2147483656"/>
              <ac:picMk id="26" creationId="{F9616285-C3CB-87A1-37CF-5C2F5E817362}"/>
            </ac:picMkLst>
          </pc:picChg>
        </pc:sldLayoutChg>
        <pc:sldLayoutChg chg="modSp mod">
          <pc:chgData name="William NOBLET" userId="1ecf0858-4490-440b-9ae3-e5151e401b4e" providerId="ADAL" clId="{E622EE5F-9643-4208-9D39-3ECE5F3E027B}" dt="2023-03-05T17:59:31.282" v="519" actId="962"/>
          <pc:sldLayoutMkLst>
            <pc:docMk/>
            <pc:sldMasterMk cId="333502372" sldId="2147483648"/>
            <pc:sldLayoutMk cId="2629710102" sldId="2147483657"/>
          </pc:sldLayoutMkLst>
          <pc:spChg chg="mod">
            <ac:chgData name="William NOBLET" userId="1ecf0858-4490-440b-9ae3-e5151e401b4e" providerId="ADAL" clId="{E622EE5F-9643-4208-9D39-3ECE5F3E027B}" dt="2023-03-05T17:59:22.643" v="518" actId="962"/>
            <ac:spMkLst>
              <pc:docMk/>
              <pc:sldMasterMk cId="333502372" sldId="2147483648"/>
              <pc:sldLayoutMk cId="2629710102" sldId="2147483657"/>
              <ac:spMk id="2" creationId="{B02C1267-B437-BDAB-5887-0529165BCDE8}"/>
            </ac:spMkLst>
          </pc:spChg>
          <pc:spChg chg="mod">
            <ac:chgData name="William NOBLET" userId="1ecf0858-4490-440b-9ae3-e5151e401b4e" providerId="ADAL" clId="{E622EE5F-9643-4208-9D39-3ECE5F3E027B}" dt="2023-03-01T13:21:19.855" v="345" actId="313"/>
            <ac:spMkLst>
              <pc:docMk/>
              <pc:sldMasterMk cId="333502372" sldId="2147483648"/>
              <pc:sldLayoutMk cId="2629710102" sldId="2147483657"/>
              <ac:spMk id="4" creationId="{93BB7371-E572-45A2-C61F-EBE4F3917F29}"/>
            </ac:spMkLst>
          </pc:spChg>
          <pc:spChg chg="mod">
            <ac:chgData name="William NOBLET" userId="1ecf0858-4490-440b-9ae3-e5151e401b4e" providerId="ADAL" clId="{E622EE5F-9643-4208-9D39-3ECE5F3E027B}" dt="2023-03-05T17:59:31.282" v="519" actId="962"/>
            <ac:spMkLst>
              <pc:docMk/>
              <pc:sldMasterMk cId="333502372" sldId="2147483648"/>
              <pc:sldLayoutMk cId="2629710102" sldId="2147483657"/>
              <ac:spMk id="9" creationId="{484953A8-C3B8-AE05-FE0A-A78B1B03675B}"/>
            </ac:spMkLst>
          </pc:spChg>
          <pc:picChg chg="mod">
            <ac:chgData name="William NOBLET" userId="1ecf0858-4490-440b-9ae3-e5151e401b4e" providerId="ADAL" clId="{E622EE5F-9643-4208-9D39-3ECE5F3E027B}" dt="2023-03-01T13:25:05.303" v="348" actId="1076"/>
            <ac:picMkLst>
              <pc:docMk/>
              <pc:sldMasterMk cId="333502372" sldId="2147483648"/>
              <pc:sldLayoutMk cId="2629710102" sldId="2147483657"/>
              <ac:picMk id="5" creationId="{D18BB0CE-4713-97FF-C9AD-1384E884FCCC}"/>
            </ac:picMkLst>
          </pc:picChg>
          <pc:picChg chg="mod">
            <ac:chgData name="William NOBLET" userId="1ecf0858-4490-440b-9ae3-e5151e401b4e" providerId="ADAL" clId="{E622EE5F-9643-4208-9D39-3ECE5F3E027B}" dt="2023-03-01T13:15:36.031" v="335" actId="1076"/>
            <ac:picMkLst>
              <pc:docMk/>
              <pc:sldMasterMk cId="333502372" sldId="2147483648"/>
              <pc:sldLayoutMk cId="2629710102" sldId="2147483657"/>
              <ac:picMk id="6" creationId="{51B51B83-5159-E8E7-53E3-DC486FC22500}"/>
            </ac:picMkLst>
          </pc:picChg>
          <pc:picChg chg="mod">
            <ac:chgData name="William NOBLET" userId="1ecf0858-4490-440b-9ae3-e5151e401b4e" providerId="ADAL" clId="{E622EE5F-9643-4208-9D39-3ECE5F3E027B}" dt="2023-03-01T13:25:08.678" v="349" actId="1076"/>
            <ac:picMkLst>
              <pc:docMk/>
              <pc:sldMasterMk cId="333502372" sldId="2147483648"/>
              <pc:sldLayoutMk cId="2629710102" sldId="2147483657"/>
              <ac:picMk id="11" creationId="{DAF982AF-55E6-DC8C-8D22-C92BDDC478EC}"/>
            </ac:picMkLst>
          </pc:picChg>
        </pc:sldLayoutChg>
      </pc:sldMasterChg>
    </pc:docChg>
  </pc:docChgLst>
  <pc:docChgLst>
    <pc:chgData name="William NOBLET" userId="1ecf0858-4490-440b-9ae3-e5151e401b4e" providerId="ADAL" clId="{F49BA414-9489-4F1C-BAEE-AA34232BB550}"/>
    <pc:docChg chg="undo custSel addMainMaster delMainMaster modMainMaster">
      <pc:chgData name="William NOBLET" userId="1ecf0858-4490-440b-9ae3-e5151e401b4e" providerId="ADAL" clId="{F49BA414-9489-4F1C-BAEE-AA34232BB550}" dt="2023-09-06T11:07:55.537" v="8"/>
      <pc:docMkLst>
        <pc:docMk/>
      </pc:docMkLst>
      <pc:sldMasterChg chg="modSldLayout">
        <pc:chgData name="William NOBLET" userId="1ecf0858-4490-440b-9ae3-e5151e401b4e" providerId="ADAL" clId="{F49BA414-9489-4F1C-BAEE-AA34232BB550}" dt="2023-09-06T11:07:55.537" v="8"/>
        <pc:sldMasterMkLst>
          <pc:docMk/>
          <pc:sldMasterMk cId="333502372" sldId="2147483648"/>
        </pc:sldMasterMkLst>
        <pc:sldLayoutChg chg="addSp delSp modSp mod">
          <pc:chgData name="William NOBLET" userId="1ecf0858-4490-440b-9ae3-e5151e401b4e" providerId="ADAL" clId="{F49BA414-9489-4F1C-BAEE-AA34232BB550}" dt="2023-09-06T11:07:55.537" v="8"/>
          <pc:sldLayoutMkLst>
            <pc:docMk/>
            <pc:sldMasterMk cId="333502372" sldId="2147483648"/>
            <pc:sldLayoutMk cId="2629710102" sldId="2147483657"/>
          </pc:sldLayoutMkLst>
          <pc:spChg chg="add del mod">
            <ac:chgData name="William NOBLET" userId="1ecf0858-4490-440b-9ae3-e5151e401b4e" providerId="ADAL" clId="{F49BA414-9489-4F1C-BAEE-AA34232BB550}" dt="2023-09-06T11:07:22.570" v="5"/>
            <ac:spMkLst>
              <pc:docMk/>
              <pc:sldMasterMk cId="333502372" sldId="2147483648"/>
              <pc:sldLayoutMk cId="2629710102" sldId="2147483657"/>
              <ac:spMk id="2" creationId="{8681DEBC-0257-58F1-B70B-D5B7D6ECFB2B}"/>
            </ac:spMkLst>
          </pc:spChg>
          <pc:spChg chg="del">
            <ac:chgData name="William NOBLET" userId="1ecf0858-4490-440b-9ae3-e5151e401b4e" providerId="ADAL" clId="{F49BA414-9489-4F1C-BAEE-AA34232BB550}" dt="2023-09-06T10:56:03.712" v="0" actId="478"/>
            <ac:spMkLst>
              <pc:docMk/>
              <pc:sldMasterMk cId="333502372" sldId="2147483648"/>
              <pc:sldLayoutMk cId="2629710102" sldId="2147483657"/>
              <ac:spMk id="2" creationId="{B02C1267-B437-BDAB-5887-0529165BCDE8}"/>
            </ac:spMkLst>
          </pc:spChg>
          <pc:spChg chg="add mod">
            <ac:chgData name="William NOBLET" userId="1ecf0858-4490-440b-9ae3-e5151e401b4e" providerId="ADAL" clId="{F49BA414-9489-4F1C-BAEE-AA34232BB550}" dt="2023-09-06T11:07:55.537" v="8"/>
            <ac:spMkLst>
              <pc:docMk/>
              <pc:sldMasterMk cId="333502372" sldId="2147483648"/>
              <pc:sldLayoutMk cId="2629710102" sldId="2147483657"/>
              <ac:spMk id="3" creationId="{7E25A7AB-970B-A8C2-4E45-DE1DE0D33D16}"/>
            </ac:spMkLst>
          </pc:spChg>
        </pc:sldLayoutChg>
      </pc:sldMasterChg>
      <pc:sldMasterChg chg="new del mod addSldLayout delSldLayout">
        <pc:chgData name="William NOBLET" userId="1ecf0858-4490-440b-9ae3-e5151e401b4e" providerId="ADAL" clId="{F49BA414-9489-4F1C-BAEE-AA34232BB550}" dt="2023-09-06T11:07:43.688" v="7" actId="6938"/>
        <pc:sldMasterMkLst>
          <pc:docMk/>
          <pc:sldMasterMk cId="3682438146" sldId="2147483658"/>
        </pc:sldMasterMkLst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1793961385" sldId="2147483659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4277155030" sldId="2147483660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3829833367" sldId="2147483661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4144670954" sldId="2147483662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721452028" sldId="2147483663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140059513" sldId="2147483664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4089817975" sldId="2147483665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4067451012" sldId="2147483666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3851574178" sldId="2147483667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2247708993" sldId="2147483668"/>
          </pc:sldLayoutMkLst>
        </pc:sldLayoutChg>
        <pc:sldLayoutChg chg="new del replId">
          <pc:chgData name="William NOBLET" userId="1ecf0858-4490-440b-9ae3-e5151e401b4e" providerId="ADAL" clId="{F49BA414-9489-4F1C-BAEE-AA34232BB550}" dt="2023-09-06T11:07:43.688" v="7" actId="6938"/>
          <pc:sldLayoutMkLst>
            <pc:docMk/>
            <pc:sldMasterMk cId="3682438146" sldId="2147483658"/>
            <pc:sldLayoutMk cId="1652581379" sldId="2147483669"/>
          </pc:sldLayoutMkLst>
        </pc:sldLayoutChg>
      </pc:sldMasterChg>
    </pc:docChg>
  </pc:docChgLst>
  <pc:docChgLst>
    <pc:chgData name="DEMEAUX Julien" userId="8b7402ba-768c-4091-8d83-67d7533017bc" providerId="ADAL" clId="{C05A7171-6933-4092-BCE7-07717F0F17AB}"/>
    <pc:docChg chg="modSld">
      <pc:chgData name="DEMEAUX Julien" userId="8b7402ba-768c-4091-8d83-67d7533017bc" providerId="ADAL" clId="{C05A7171-6933-4092-BCE7-07717F0F17AB}" dt="2022-12-30T10:20:05.420" v="1" actId="1582"/>
      <pc:docMkLst>
        <pc:docMk/>
      </pc:docMkLst>
      <pc:sldChg chg="modSp mod">
        <pc:chgData name="DEMEAUX Julien" userId="8b7402ba-768c-4091-8d83-67d7533017bc" providerId="ADAL" clId="{C05A7171-6933-4092-BCE7-07717F0F17AB}" dt="2022-12-30T10:20:05.420" v="1" actId="1582"/>
        <pc:sldMkLst>
          <pc:docMk/>
          <pc:sldMk cId="3696404588" sldId="276"/>
        </pc:sldMkLst>
        <pc:picChg chg="mod">
          <ac:chgData name="DEMEAUX Julien" userId="8b7402ba-768c-4091-8d83-67d7533017bc" providerId="ADAL" clId="{C05A7171-6933-4092-BCE7-07717F0F17AB}" dt="2022-12-30T10:20:05.420" v="1" actId="1582"/>
          <ac:picMkLst>
            <pc:docMk/>
            <pc:sldMk cId="3696404588" sldId="276"/>
            <ac:picMk id="4" creationId="{54884B8C-F48A-2946-6DD6-42C5B30AC797}"/>
          </ac:picMkLst>
        </pc:picChg>
      </pc:sldChg>
    </pc:docChg>
  </pc:docChgLst>
  <pc:docChgLst>
    <pc:chgData name="DEMEAUX Julien" userId="S::julien.demeaux@toulousefc.com::8b7402ba-768c-4091-8d83-67d7533017bc" providerId="AD" clId="Web-{5D5D211E-2C89-4E12-AE79-E55409BB8735}"/>
    <pc:docChg chg="modSld">
      <pc:chgData name="DEMEAUX Julien" userId="S::julien.demeaux@toulousefc.com::8b7402ba-768c-4091-8d83-67d7533017bc" providerId="AD" clId="Web-{5D5D211E-2C89-4E12-AE79-E55409BB8735}" dt="2022-10-31T10:43:21.387" v="166"/>
      <pc:docMkLst>
        <pc:docMk/>
      </pc:docMkLst>
      <pc:sldChg chg="addSp delSp modSp">
        <pc:chgData name="DEMEAUX Julien" userId="S::julien.demeaux@toulousefc.com::8b7402ba-768c-4091-8d83-67d7533017bc" providerId="AD" clId="Web-{5D5D211E-2C89-4E12-AE79-E55409BB8735}" dt="2022-10-31T10:23:44.964" v="14" actId="20577"/>
        <pc:sldMkLst>
          <pc:docMk/>
          <pc:sldMk cId="2120041121" sldId="259"/>
        </pc:sldMkLst>
        <pc:spChg chg="mod">
          <ac:chgData name="DEMEAUX Julien" userId="S::julien.demeaux@toulousefc.com::8b7402ba-768c-4091-8d83-67d7533017bc" providerId="AD" clId="Web-{5D5D211E-2C89-4E12-AE79-E55409BB8735}" dt="2022-10-31T10:23:44.964" v="14" actId="20577"/>
          <ac:spMkLst>
            <pc:docMk/>
            <pc:sldMk cId="2120041121" sldId="259"/>
            <ac:spMk id="3" creationId="{BD2B3AEA-6FD2-49AD-A3B3-97533BD95B94}"/>
          </ac:spMkLst>
        </pc:spChg>
        <pc:picChg chg="add mod ord">
          <ac:chgData name="DEMEAUX Julien" userId="S::julien.demeaux@toulousefc.com::8b7402ba-768c-4091-8d83-67d7533017bc" providerId="AD" clId="Web-{5D5D211E-2C89-4E12-AE79-E55409BB8735}" dt="2022-10-31T10:23:23.120" v="5"/>
          <ac:picMkLst>
            <pc:docMk/>
            <pc:sldMk cId="2120041121" sldId="259"/>
            <ac:picMk id="4" creationId="{5FAA260F-560E-594C-358D-8848FBE9EF21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3:25.432" v="6"/>
          <ac:picMkLst>
            <pc:docMk/>
            <pc:sldMk cId="2120041121" sldId="259"/>
            <ac:picMk id="5" creationId="{9936804B-642D-345D-693C-8EFF71BC3C27}"/>
          </ac:picMkLst>
        </pc:picChg>
      </pc:sldChg>
      <pc:sldChg chg="addSp delSp modSp">
        <pc:chgData name="DEMEAUX Julien" userId="S::julien.demeaux@toulousefc.com::8b7402ba-768c-4091-8d83-67d7533017bc" providerId="AD" clId="Web-{5D5D211E-2C89-4E12-AE79-E55409BB8735}" dt="2022-10-31T10:38:53.396" v="150" actId="1076"/>
        <pc:sldMkLst>
          <pc:docMk/>
          <pc:sldMk cId="1710778408" sldId="264"/>
        </pc:sldMkLst>
        <pc:spChg chg="mod">
          <ac:chgData name="DEMEAUX Julien" userId="S::julien.demeaux@toulousefc.com::8b7402ba-768c-4091-8d83-67d7533017bc" providerId="AD" clId="Web-{5D5D211E-2C89-4E12-AE79-E55409BB8735}" dt="2022-10-31T10:23:55.527" v="17" actId="20577"/>
          <ac:spMkLst>
            <pc:docMk/>
            <pc:sldMk cId="1710778408" sldId="264"/>
            <ac:spMk id="6" creationId="{963D81F9-1A98-B8DC-DBC7-635F9590EE83}"/>
          </ac:spMkLst>
        </pc:spChg>
        <pc:spChg chg="mod">
          <ac:chgData name="DEMEAUX Julien" userId="S::julien.demeaux@toulousefc.com::8b7402ba-768c-4091-8d83-67d7533017bc" providerId="AD" clId="Web-{5D5D211E-2C89-4E12-AE79-E55409BB8735}" dt="2022-10-31T10:26:17.828" v="66" actId="14100"/>
          <ac:spMkLst>
            <pc:docMk/>
            <pc:sldMk cId="1710778408" sldId="264"/>
            <ac:spMk id="7" creationId="{51CBA86F-023E-B407-7CAC-E846810F2B2B}"/>
          </ac:spMkLst>
        </pc:spChg>
        <pc:picChg chg="add mod ord">
          <ac:chgData name="DEMEAUX Julien" userId="S::julien.demeaux@toulousefc.com::8b7402ba-768c-4091-8d83-67d7533017bc" providerId="AD" clId="Web-{5D5D211E-2C89-4E12-AE79-E55409BB8735}" dt="2022-10-31T10:25:14.842" v="25"/>
          <ac:picMkLst>
            <pc:docMk/>
            <pc:sldMk cId="1710778408" sldId="264"/>
            <ac:picMk id="2" creationId="{271F772E-637A-A251-6B1C-089F88E64A1C}"/>
          </ac:picMkLst>
        </pc:picChg>
        <pc:picChg chg="add mod">
          <ac:chgData name="DEMEAUX Julien" userId="S::julien.demeaux@toulousefc.com::8b7402ba-768c-4091-8d83-67d7533017bc" providerId="AD" clId="Web-{5D5D211E-2C89-4E12-AE79-E55409BB8735}" dt="2022-10-31T10:37:35.737" v="145" actId="1076"/>
          <ac:picMkLst>
            <pc:docMk/>
            <pc:sldMk cId="1710778408" sldId="264"/>
            <ac:picMk id="3" creationId="{7D53874A-5D09-97E0-8C23-24D4022E9E34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3:58.090" v="18"/>
          <ac:picMkLst>
            <pc:docMk/>
            <pc:sldMk cId="1710778408" sldId="264"/>
            <ac:picMk id="4" creationId="{4E0298CB-679F-87C9-CC61-EAACDE765986}"/>
          </ac:picMkLst>
        </pc:picChg>
        <pc:picChg chg="add mod ord">
          <ac:chgData name="DEMEAUX Julien" userId="S::julien.demeaux@toulousefc.com::8b7402ba-768c-4091-8d83-67d7533017bc" providerId="AD" clId="Web-{5D5D211E-2C89-4E12-AE79-E55409BB8735}" dt="2022-10-31T10:38:15.863" v="148"/>
          <ac:picMkLst>
            <pc:docMk/>
            <pc:sldMk cId="1710778408" sldId="264"/>
            <ac:picMk id="5" creationId="{3B443CE1-1A72-6D0A-2604-34C466E89F06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4:01.152" v="20"/>
          <ac:picMkLst>
            <pc:docMk/>
            <pc:sldMk cId="1710778408" sldId="264"/>
            <ac:picMk id="8" creationId="{CF99D0E9-420D-8F9B-C723-B2EBA89DFB2F}"/>
          </ac:picMkLst>
        </pc:picChg>
        <pc:picChg chg="add mod">
          <ac:chgData name="DEMEAUX Julien" userId="S::julien.demeaux@toulousefc.com::8b7402ba-768c-4091-8d83-67d7533017bc" providerId="AD" clId="Web-{5D5D211E-2C89-4E12-AE79-E55409BB8735}" dt="2022-10-31T10:38:53.396" v="150" actId="1076"/>
          <ac:picMkLst>
            <pc:docMk/>
            <pc:sldMk cId="1710778408" sldId="264"/>
            <ac:picMk id="9" creationId="{D422813F-02A9-A3B2-7B92-B2BC6CFE17E1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4:02.246" v="21"/>
          <ac:picMkLst>
            <pc:docMk/>
            <pc:sldMk cId="1710778408" sldId="264"/>
            <ac:picMk id="11" creationId="{84CAD40F-76D1-D904-16CE-6DAE4247F1C8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4:00.543" v="19"/>
          <ac:picMkLst>
            <pc:docMk/>
            <pc:sldMk cId="1710778408" sldId="264"/>
            <ac:picMk id="14" creationId="{178CF569-A301-8F63-AB8F-A22D56FD1D48}"/>
          </ac:picMkLst>
        </pc:picChg>
      </pc:sldChg>
      <pc:sldChg chg="addSp delSp modSp">
        <pc:chgData name="DEMEAUX Julien" userId="S::julien.demeaux@toulousefc.com::8b7402ba-768c-4091-8d83-67d7533017bc" providerId="AD" clId="Web-{5D5D211E-2C89-4E12-AE79-E55409BB8735}" dt="2022-10-31T10:41:07.727" v="156" actId="1076"/>
        <pc:sldMkLst>
          <pc:docMk/>
          <pc:sldMk cId="3737257256" sldId="265"/>
        </pc:sldMkLst>
        <pc:spChg chg="add mod">
          <ac:chgData name="DEMEAUX Julien" userId="S::julien.demeaux@toulousefc.com::8b7402ba-768c-4091-8d83-67d7533017bc" providerId="AD" clId="Web-{5D5D211E-2C89-4E12-AE79-E55409BB8735}" dt="2022-10-31T10:28:30.597" v="89" actId="20577"/>
          <ac:spMkLst>
            <pc:docMk/>
            <pc:sldMk cId="3737257256" sldId="265"/>
            <ac:spMk id="4" creationId="{C0ABD769-96C7-2C67-73C8-518C8BD19F07}"/>
          </ac:spMkLst>
        </pc:spChg>
        <pc:spChg chg="mod">
          <ac:chgData name="DEMEAUX Julien" userId="S::julien.demeaux@toulousefc.com::8b7402ba-768c-4091-8d83-67d7533017bc" providerId="AD" clId="Web-{5D5D211E-2C89-4E12-AE79-E55409BB8735}" dt="2022-10-31T10:27:39.080" v="69" actId="20577"/>
          <ac:spMkLst>
            <pc:docMk/>
            <pc:sldMk cId="3737257256" sldId="265"/>
            <ac:spMk id="6" creationId="{963D81F9-1A98-B8DC-DBC7-635F9590EE83}"/>
          </ac:spMkLst>
        </pc:spChg>
        <pc:picChg chg="add mod ord">
          <ac:chgData name="DEMEAUX Julien" userId="S::julien.demeaux@toulousefc.com::8b7402ba-768c-4091-8d83-67d7533017bc" providerId="AD" clId="Web-{5D5D211E-2C89-4E12-AE79-E55409BB8735}" dt="2022-10-31T10:28:09.128" v="77"/>
          <ac:picMkLst>
            <pc:docMk/>
            <pc:sldMk cId="3737257256" sldId="265"/>
            <ac:picMk id="2" creationId="{5F01BF71-F9EF-A33D-E8BD-88450346BEA5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7:40.471" v="70"/>
          <ac:picMkLst>
            <pc:docMk/>
            <pc:sldMk cId="3737257256" sldId="265"/>
            <ac:picMk id="5" creationId="{8C8F5948-F2D9-BCA1-54E3-EEA6E67AB78D}"/>
          </ac:picMkLst>
        </pc:picChg>
        <pc:picChg chg="add mod">
          <ac:chgData name="DEMEAUX Julien" userId="S::julien.demeaux@toulousefc.com::8b7402ba-768c-4091-8d83-67d7533017bc" providerId="AD" clId="Web-{5D5D211E-2C89-4E12-AE79-E55409BB8735}" dt="2022-10-31T10:39:34.037" v="152" actId="1076"/>
          <ac:picMkLst>
            <pc:docMk/>
            <pc:sldMk cId="3737257256" sldId="265"/>
            <ac:picMk id="7" creationId="{C44E1A78-944F-3E2A-7AEA-C669B36DB7B1}"/>
          </ac:picMkLst>
        </pc:picChg>
        <pc:picChg chg="add mod">
          <ac:chgData name="DEMEAUX Julien" userId="S::julien.demeaux@toulousefc.com::8b7402ba-768c-4091-8d83-67d7533017bc" providerId="AD" clId="Web-{5D5D211E-2C89-4E12-AE79-E55409BB8735}" dt="2022-10-31T10:40:28.758" v="154" actId="1076"/>
          <ac:picMkLst>
            <pc:docMk/>
            <pc:sldMk cId="3737257256" sldId="265"/>
            <ac:picMk id="8" creationId="{6345B4B4-DD18-ACEC-8A6D-F5CD5005E627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7:41.283" v="71"/>
          <ac:picMkLst>
            <pc:docMk/>
            <pc:sldMk cId="3737257256" sldId="265"/>
            <ac:picMk id="9" creationId="{5D61EC7A-7EF8-09F9-EAF6-88A8FD23C7DA}"/>
          </ac:picMkLst>
        </pc:picChg>
        <pc:picChg chg="add mod">
          <ac:chgData name="DEMEAUX Julien" userId="S::julien.demeaux@toulousefc.com::8b7402ba-768c-4091-8d83-67d7533017bc" providerId="AD" clId="Web-{5D5D211E-2C89-4E12-AE79-E55409BB8735}" dt="2022-10-31T10:41:07.727" v="156" actId="1076"/>
          <ac:picMkLst>
            <pc:docMk/>
            <pc:sldMk cId="3737257256" sldId="265"/>
            <ac:picMk id="10" creationId="{678911BD-169C-DA78-8710-ED249A04253A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7:41.830" v="72"/>
          <ac:picMkLst>
            <pc:docMk/>
            <pc:sldMk cId="3737257256" sldId="265"/>
            <ac:picMk id="11" creationId="{864CAEC2-0B74-F2FE-7485-40BFA41B93FE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7:42.346" v="73"/>
          <ac:picMkLst>
            <pc:docMk/>
            <pc:sldMk cId="3737257256" sldId="265"/>
            <ac:picMk id="13" creationId="{F6BC4F91-6F3D-4A27-E488-F84939E9980C}"/>
          </ac:picMkLst>
        </pc:picChg>
      </pc:sldChg>
      <pc:sldChg chg="addSp delSp modSp">
        <pc:chgData name="DEMEAUX Julien" userId="S::julien.demeaux@toulousefc.com::8b7402ba-768c-4091-8d83-67d7533017bc" providerId="AD" clId="Web-{5D5D211E-2C89-4E12-AE79-E55409BB8735}" dt="2022-10-31T10:43:21.387" v="166"/>
        <pc:sldMkLst>
          <pc:docMk/>
          <pc:sldMk cId="670547576" sldId="266"/>
        </pc:sldMkLst>
        <pc:spChg chg="mod">
          <ac:chgData name="DEMEAUX Julien" userId="S::julien.demeaux@toulousefc.com::8b7402ba-768c-4091-8d83-67d7533017bc" providerId="AD" clId="Web-{5D5D211E-2C89-4E12-AE79-E55409BB8735}" dt="2022-10-31T10:28:44.285" v="97" actId="20577"/>
          <ac:spMkLst>
            <pc:docMk/>
            <pc:sldMk cId="670547576" sldId="266"/>
            <ac:spMk id="6" creationId="{963D81F9-1A98-B8DC-DBC7-635F9590EE83}"/>
          </ac:spMkLst>
        </pc:spChg>
        <pc:spChg chg="add mod">
          <ac:chgData name="DEMEAUX Julien" userId="S::julien.demeaux@toulousefc.com::8b7402ba-768c-4091-8d83-67d7533017bc" providerId="AD" clId="Web-{5D5D211E-2C89-4E12-AE79-E55409BB8735}" dt="2022-10-31T10:29:54.240" v="123" actId="20577"/>
          <ac:spMkLst>
            <pc:docMk/>
            <pc:sldMk cId="670547576" sldId="266"/>
            <ac:spMk id="7" creationId="{522997EB-58DA-7EA8-1ACF-495A3CEDE653}"/>
          </ac:spMkLst>
        </pc:spChg>
        <pc:spChg chg="add mod">
          <ac:chgData name="DEMEAUX Julien" userId="S::julien.demeaux@toulousefc.com::8b7402ba-768c-4091-8d83-67d7533017bc" providerId="AD" clId="Web-{5D5D211E-2C89-4E12-AE79-E55409BB8735}" dt="2022-10-31T10:30:42.851" v="135"/>
          <ac:spMkLst>
            <pc:docMk/>
            <pc:sldMk cId="670547576" sldId="266"/>
            <ac:spMk id="10" creationId="{852F7E77-C722-AC70-9240-C9B833F923B9}"/>
          </ac:spMkLst>
        </pc:spChg>
        <pc:spChg chg="mod">
          <ac:chgData name="DEMEAUX Julien" userId="S::julien.demeaux@toulousefc.com::8b7402ba-768c-4091-8d83-67d7533017bc" providerId="AD" clId="Web-{5D5D211E-2C89-4E12-AE79-E55409BB8735}" dt="2022-10-31T10:43:11.465" v="163" actId="1076"/>
          <ac:spMkLst>
            <pc:docMk/>
            <pc:sldMk cId="670547576" sldId="266"/>
            <ac:spMk id="18" creationId="{F4D17381-BE00-7527-89DF-CF154DBA4126}"/>
          </ac:spMkLst>
        </pc:spChg>
        <pc:spChg chg="add del">
          <ac:chgData name="DEMEAUX Julien" userId="S::julien.demeaux@toulousefc.com::8b7402ba-768c-4091-8d83-67d7533017bc" providerId="AD" clId="Web-{5D5D211E-2C89-4E12-AE79-E55409BB8735}" dt="2022-10-31T10:29:06.411" v="102"/>
          <ac:spMkLst>
            <pc:docMk/>
            <pc:sldMk cId="670547576" sldId="266"/>
            <ac:spMk id="20" creationId="{5300BC74-BAC9-A6FC-A5FE-E7CF477269BA}"/>
          </ac:spMkLst>
        </pc:spChg>
        <pc:picChg chg="add mod ord">
          <ac:chgData name="DEMEAUX Julien" userId="S::julien.demeaux@toulousefc.com::8b7402ba-768c-4091-8d83-67d7533017bc" providerId="AD" clId="Web-{5D5D211E-2C89-4E12-AE79-E55409BB8735}" dt="2022-10-31T10:29:38.865" v="111"/>
          <ac:picMkLst>
            <pc:docMk/>
            <pc:sldMk cId="670547576" sldId="266"/>
            <ac:picMk id="2" creationId="{86392293-DEC0-C2A8-4994-CF30DB717977}"/>
          </ac:picMkLst>
        </pc:picChg>
        <pc:picChg chg="add del mod">
          <ac:chgData name="DEMEAUX Julien" userId="S::julien.demeaux@toulousefc.com::8b7402ba-768c-4091-8d83-67d7533017bc" providerId="AD" clId="Web-{5D5D211E-2C89-4E12-AE79-E55409BB8735}" dt="2022-10-31T10:29:12.629" v="104"/>
          <ac:picMkLst>
            <pc:docMk/>
            <pc:sldMk cId="670547576" sldId="266"/>
            <ac:picMk id="3" creationId="{08BCDB61-F2DD-4079-97B4-1B3AA3F8A824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9:13.489" v="105"/>
          <ac:picMkLst>
            <pc:docMk/>
            <pc:sldMk cId="670547576" sldId="266"/>
            <ac:picMk id="5" creationId="{A7B70679-C287-F6D9-4C89-324B5AF5F6A4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9:13.989" v="106"/>
          <ac:picMkLst>
            <pc:docMk/>
            <pc:sldMk cId="670547576" sldId="266"/>
            <ac:picMk id="9" creationId="{FE2FD03D-E3CC-FB64-7E0B-FEDE5C84ED5F}"/>
          </ac:picMkLst>
        </pc:picChg>
        <pc:picChg chg="del">
          <ac:chgData name="DEMEAUX Julien" userId="S::julien.demeaux@toulousefc.com::8b7402ba-768c-4091-8d83-67d7533017bc" providerId="AD" clId="Web-{5D5D211E-2C89-4E12-AE79-E55409BB8735}" dt="2022-10-31T10:29:14.645" v="107"/>
          <ac:picMkLst>
            <pc:docMk/>
            <pc:sldMk cId="670547576" sldId="266"/>
            <ac:picMk id="11" creationId="{5DF62897-ECF8-0409-8409-4FA68C32E2F9}"/>
          </ac:picMkLst>
        </pc:picChg>
        <pc:picChg chg="add mod ord">
          <ac:chgData name="DEMEAUX Julien" userId="S::julien.demeaux@toulousefc.com::8b7402ba-768c-4091-8d83-67d7533017bc" providerId="AD" clId="Web-{5D5D211E-2C89-4E12-AE79-E55409BB8735}" dt="2022-10-31T10:41:55.010" v="159"/>
          <ac:picMkLst>
            <pc:docMk/>
            <pc:sldMk cId="670547576" sldId="266"/>
            <ac:picMk id="13" creationId="{3DEE33B9-036F-2258-7218-5A67694A5A69}"/>
          </ac:picMkLst>
        </pc:picChg>
        <pc:picChg chg="add mod">
          <ac:chgData name="DEMEAUX Julien" userId="S::julien.demeaux@toulousefc.com::8b7402ba-768c-4091-8d83-67d7533017bc" providerId="AD" clId="Web-{5D5D211E-2C89-4E12-AE79-E55409BB8735}" dt="2022-10-31T10:42:33.324" v="161" actId="1076"/>
          <ac:picMkLst>
            <pc:docMk/>
            <pc:sldMk cId="670547576" sldId="266"/>
            <ac:picMk id="14" creationId="{2A076F6E-CDBA-5C47-7347-983DB5716477}"/>
          </ac:picMkLst>
        </pc:picChg>
        <pc:picChg chg="add mod ord">
          <ac:chgData name="DEMEAUX Julien" userId="S::julien.demeaux@toulousefc.com::8b7402ba-768c-4091-8d83-67d7533017bc" providerId="AD" clId="Web-{5D5D211E-2C89-4E12-AE79-E55409BB8735}" dt="2022-10-31T10:43:21.387" v="166"/>
          <ac:picMkLst>
            <pc:docMk/>
            <pc:sldMk cId="670547576" sldId="266"/>
            <ac:picMk id="15" creationId="{52DBEBA5-D426-1D9D-5AE3-5FE01F3234E9}"/>
          </ac:picMkLst>
        </pc:picChg>
        <pc:cxnChg chg="add mod">
          <ac:chgData name="DEMEAUX Julien" userId="S::julien.demeaux@toulousefc.com::8b7402ba-768c-4091-8d83-67d7533017bc" providerId="AD" clId="Web-{5D5D211E-2C89-4E12-AE79-E55409BB8735}" dt="2022-10-31T10:30:16.772" v="128"/>
          <ac:cxnSpMkLst>
            <pc:docMk/>
            <pc:sldMk cId="670547576" sldId="266"/>
            <ac:cxnSpMk id="8" creationId="{830338AF-BA9E-A274-3382-F830350776DD}"/>
          </ac:cxnSpMkLst>
        </pc:cxnChg>
        <pc:cxnChg chg="add mod">
          <ac:chgData name="DEMEAUX Julien" userId="S::julien.demeaux@toulousefc.com::8b7402ba-768c-4091-8d83-67d7533017bc" providerId="AD" clId="Web-{5D5D211E-2C89-4E12-AE79-E55409BB8735}" dt="2022-10-31T10:31:25.133" v="142" actId="1076"/>
          <ac:cxnSpMkLst>
            <pc:docMk/>
            <pc:sldMk cId="670547576" sldId="266"/>
            <ac:cxnSpMk id="12" creationId="{888D8905-3A4E-AA7D-D9A7-72821696EDC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68B6-8F1E-4793-A2C9-E771AFC990C4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46D97-95A2-4704-9DCD-0DA6AA19F9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48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ret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18BB0CE-4713-97FF-C9AD-1384E884FCC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2"/>
          <a:stretch/>
        </p:blipFill>
        <p:spPr bwMode="auto">
          <a:xfrm>
            <a:off x="-2" y="2468"/>
            <a:ext cx="12192000" cy="6858000"/>
          </a:xfrm>
          <a:prstGeom prst="rect">
            <a:avLst/>
          </a:prstGeom>
          <a:solidFill>
            <a:srgbClr val="3F2B56"/>
          </a:solidFill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93BB7371-E572-45A2-C61F-EBE4F3917F29}"/>
              </a:ext>
            </a:extLst>
          </p:cNvPr>
          <p:cNvSpPr txBox="1">
            <a:spLocks/>
          </p:cNvSpPr>
          <p:nvPr userDrawn="1"/>
        </p:nvSpPr>
        <p:spPr>
          <a:xfrm>
            <a:off x="495299" y="696559"/>
            <a:ext cx="11201399" cy="1907189"/>
          </a:xfrm>
          <a:prstGeom prst="rect">
            <a:avLst/>
          </a:prstGeom>
          <a:ln w="12700">
            <a:miter lim="400000"/>
          </a:ln>
        </p:spPr>
        <p:txBody>
          <a:bodyPr vert="horz" wrap="square" lIns="25400" tIns="25400" rIns="25400" bIns="2540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8000" b="1" kern="0" cap="all" dirty="0">
                <a:solidFill>
                  <a:srgbClr val="FFFFFF"/>
                </a:solidFill>
                <a:latin typeface="Futura Std Book"/>
                <a:ea typeface="Futura Std Book"/>
                <a:cs typeface="Futura Std Book"/>
              </a:defRPr>
            </a:lvl1pPr>
          </a:lstStyle>
          <a:p>
            <a:r>
              <a:rPr lang="fr-FR" sz="5400" b="0" dirty="0"/>
              <a:t>Retour gardien de but</a:t>
            </a:r>
            <a:br>
              <a:rPr lang="fr-FR" dirty="0"/>
            </a:br>
            <a:endParaRPr lang="fr-FR"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B02C1267-B437-BDAB-5887-0529165BCD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53628" y="1483276"/>
            <a:ext cx="4684740" cy="3439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Gotham HTF Light" pitchFamily="50" charset="0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9" name="Soustitre">
            <a:extLst>
              <a:ext uri="{FF2B5EF4-FFF2-40B4-BE49-F238E27FC236}">
                <a16:creationId xmlns:a16="http://schemas.microsoft.com/office/drawing/2014/main" id="{484953A8-C3B8-AE05-FE0A-A78B1B036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3327" y="4935512"/>
            <a:ext cx="7825341" cy="1015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AE100"/>
                </a:solidFill>
                <a:latin typeface="Futura Std 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93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pre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18BB0CE-4713-97FF-C9AD-1384E884FCC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2"/>
          <a:stretch/>
        </p:blipFill>
        <p:spPr bwMode="auto">
          <a:xfrm>
            <a:off x="-2" y="2468"/>
            <a:ext cx="12192000" cy="6858000"/>
          </a:xfrm>
          <a:prstGeom prst="rect">
            <a:avLst/>
          </a:prstGeom>
          <a:solidFill>
            <a:srgbClr val="2C223F"/>
          </a:solidFill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93BB7371-E572-45A2-C61F-EBE4F3917F29}"/>
              </a:ext>
            </a:extLst>
          </p:cNvPr>
          <p:cNvSpPr txBox="1">
            <a:spLocks/>
          </p:cNvSpPr>
          <p:nvPr userDrawn="1"/>
        </p:nvSpPr>
        <p:spPr>
          <a:xfrm>
            <a:off x="495299" y="696559"/>
            <a:ext cx="11201399" cy="1907189"/>
          </a:xfrm>
          <a:prstGeom prst="rect">
            <a:avLst/>
          </a:prstGeom>
          <a:ln w="12700">
            <a:miter lim="400000"/>
          </a:ln>
        </p:spPr>
        <p:txBody>
          <a:bodyPr vert="horz" wrap="square" lIns="25400" tIns="25400" rIns="25400" bIns="2540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8000" b="1" kern="0" cap="all" dirty="0">
                <a:solidFill>
                  <a:srgbClr val="FFFFFF"/>
                </a:solidFill>
                <a:latin typeface="Futura Std Book"/>
                <a:ea typeface="Futura Std Book"/>
                <a:cs typeface="Futura Std Book"/>
              </a:defRPr>
            </a:lvl1pPr>
          </a:lstStyle>
          <a:p>
            <a:r>
              <a:rPr lang="fr-FR" sz="5400" b="0" dirty="0"/>
              <a:t>préparation gardien de but</a:t>
            </a:r>
            <a:br>
              <a:rPr lang="fr-FR" dirty="0"/>
            </a:br>
            <a:endParaRPr lang="fr-FR" dirty="0"/>
          </a:p>
        </p:txBody>
      </p:sp>
      <p:sp>
        <p:nvSpPr>
          <p:cNvPr id="9" name="Soustitre">
            <a:extLst>
              <a:ext uri="{FF2B5EF4-FFF2-40B4-BE49-F238E27FC236}">
                <a16:creationId xmlns:a16="http://schemas.microsoft.com/office/drawing/2014/main" id="{484953A8-C3B8-AE05-FE0A-A78B1B036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3327" y="4935515"/>
            <a:ext cx="7825341" cy="1015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AE100"/>
                </a:solidFill>
                <a:latin typeface="Futura Std 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7E25A7AB-970B-A8C2-4E45-DE1DE0D33D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53628" y="1483276"/>
            <a:ext cx="4684740" cy="3439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Gotham HTF Light" pitchFamily="50" charset="0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71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ourt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268F33A-9935-58A9-ECE2-C6B5706F86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5107" y="1169434"/>
            <a:ext cx="3352145" cy="2661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885D84-3E6E-F98F-5558-5640D269BA8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888220" y="1169434"/>
            <a:ext cx="3352145" cy="2661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6E222BB5-A0B6-DC9D-A493-F0B6B0EE7B4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361332" y="1169434"/>
            <a:ext cx="3352145" cy="2661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C7F21CC3-49E2-48DC-D8EF-BCDDA77D545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15106" y="3941988"/>
            <a:ext cx="3352145" cy="2661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EF08F0FE-CC3B-C401-D75E-857230FA863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88219" y="3946890"/>
            <a:ext cx="3352145" cy="2661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192D73A-F790-BD9A-1011-F20E55F5807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361332" y="3946890"/>
            <a:ext cx="3352145" cy="2661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CC42F18F-7450-960B-E0E8-2C10488092E7}"/>
              </a:ext>
            </a:extLst>
          </p:cNvPr>
          <p:cNvSpPr txBox="1">
            <a:spLocks/>
          </p:cNvSpPr>
          <p:nvPr userDrawn="1"/>
        </p:nvSpPr>
        <p:spPr>
          <a:xfrm>
            <a:off x="149308" y="222437"/>
            <a:ext cx="1088644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F2B56"/>
                </a:solidFill>
                <a:latin typeface="Barlow Semi Condensed Medium" panose="00000606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8364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pat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15DFFF78-7FC5-804B-E2A7-D23517F212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389" y="151766"/>
            <a:ext cx="758692" cy="758692"/>
          </a:xfrm>
          <a:prstGeom prst="rect">
            <a:avLst/>
          </a:prstGeom>
        </p:spPr>
      </p:pic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6DB77C1-1BB0-9EFD-7DF1-2A22526D5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600" y="910458"/>
            <a:ext cx="5695200" cy="427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9D640440-03E3-5118-49AB-980ED6B05CD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2400" y="4330800"/>
            <a:ext cx="3356420" cy="2527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dirty="0"/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CDC8ABB8-D1F2-A450-F6A7-39AE86F6B42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92400" y="4330800"/>
            <a:ext cx="3356420" cy="2527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dirty="0"/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12FC3CA-618B-C5C7-20C3-C814C31668A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682400" y="4330800"/>
            <a:ext cx="3356420" cy="2527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9D9DBF7-AF41-3B86-3A64-B9080E1673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4798" y="151766"/>
            <a:ext cx="10083002" cy="75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4400" b="1">
                <a:solidFill>
                  <a:srgbClr val="3F2B56"/>
                </a:solidFill>
                <a:latin typeface="Futura Std Book"/>
              </a:defRPr>
            </a:lvl1pPr>
          </a:lstStyle>
          <a:p>
            <a:pPr lvl="0"/>
            <a:endParaRPr lang="fr-FR" dirty="0"/>
          </a:p>
        </p:txBody>
      </p:sp>
      <p:pic>
        <p:nvPicPr>
          <p:cNvPr id="5" name="Image 4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1EAB132B-4DD1-009F-B746-51EFC31947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800" y="392964"/>
            <a:ext cx="1724286" cy="27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7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4479B-B2BB-468E-9903-6FBB1449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365126"/>
            <a:ext cx="10886440" cy="720000"/>
          </a:xfrm>
        </p:spPr>
        <p:txBody>
          <a:bodyPr/>
          <a:lstStyle>
            <a:lvl1pPr>
              <a:defRPr b="1">
                <a:solidFill>
                  <a:srgbClr val="3F2B56"/>
                </a:solidFill>
                <a:latin typeface="Barlow Semi Condensed Medium" panose="00000606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453839-3A64-42DE-83FA-D233AED2B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376680"/>
            <a:ext cx="10886440" cy="4898285"/>
          </a:xfrm>
        </p:spPr>
        <p:txBody>
          <a:bodyPr/>
          <a:lstStyle>
            <a:lvl1pPr>
              <a:defRPr>
                <a:solidFill>
                  <a:srgbClr val="3F2B56"/>
                </a:solidFill>
                <a:latin typeface="Barlow Semi Condensed Medium" panose="00000606000000000000" pitchFamily="2" charset="0"/>
              </a:defRPr>
            </a:lvl1pPr>
            <a:lvl2pPr>
              <a:defRPr>
                <a:solidFill>
                  <a:srgbClr val="3F2B56"/>
                </a:solidFill>
                <a:latin typeface="Barlow Semi Condensed Medium" panose="00000606000000000000" pitchFamily="2" charset="0"/>
              </a:defRPr>
            </a:lvl2pPr>
            <a:lvl3pPr>
              <a:defRPr>
                <a:solidFill>
                  <a:srgbClr val="3F2B56"/>
                </a:solidFill>
                <a:latin typeface="Barlow Semi Condensed Medium" panose="00000606000000000000" pitchFamily="2" charset="0"/>
              </a:defRPr>
            </a:lvl3pPr>
            <a:lvl4pPr>
              <a:defRPr>
                <a:solidFill>
                  <a:srgbClr val="3F2B56"/>
                </a:solidFill>
                <a:latin typeface="Barlow Semi Condensed Medium" panose="00000606000000000000" pitchFamily="2" charset="0"/>
              </a:defRPr>
            </a:lvl4pPr>
            <a:lvl5pPr>
              <a:defRPr>
                <a:solidFill>
                  <a:srgbClr val="3F2B56"/>
                </a:solidFill>
                <a:latin typeface="Barlow Semi Condensed Medium" panose="00000606000000000000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403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AE100"/>
                </a:solidFill>
                <a:latin typeface="Futura Std 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Gotham HTF Light" pitchFamily="50" charset="0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91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3F90ED-2A60-4ABC-90D2-3AE5B79D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4393E0-18B8-4EA1-AC1A-BA09396C1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B7F91-A48A-4120-8669-439A1D55F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06CF6-01C9-416E-9DA6-B93269DCA697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765059-E843-4512-9113-21E692FBB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FC8BE0-0FDF-48BF-85BC-EEC9759E0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0C9F-9D7F-4727-BCBB-0B7FEFFEF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0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6" r:id="rId4"/>
    <p:sldLayoutId id="2147483651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7" baseType="lpstr">
      <vt:lpstr>Arial</vt:lpstr>
      <vt:lpstr>Barlow Semi Condensed Medium</vt:lpstr>
      <vt:lpstr>Calibri</vt:lpstr>
      <vt:lpstr>Calibri Light</vt:lpstr>
      <vt:lpstr>Futura Std Book</vt:lpstr>
      <vt:lpstr>Gotham HTF Light</vt:lpstr>
      <vt:lpstr>Thème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</dc:creator>
  <cp:lastModifiedBy>William Noblet</cp:lastModifiedBy>
  <cp:revision>14</cp:revision>
  <dcterms:created xsi:type="dcterms:W3CDTF">2021-07-30T10:48:23Z</dcterms:created>
  <dcterms:modified xsi:type="dcterms:W3CDTF">2024-02-02T20:58:23Z</dcterms:modified>
</cp:coreProperties>
</file>