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1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06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0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64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0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7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69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7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65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0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08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3E86C07-7BA4-49CF-B839-5EEDCB5E0A5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44628BB-CF06-4C34-A220-750DC5C49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406924" y="2429323"/>
            <a:ext cx="9842269" cy="7232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Projet </a:t>
            </a:r>
            <a:r>
              <a:rPr lang="fr-FR" dirty="0" err="1"/>
              <a:t>eXiaSaver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0" y="6341903"/>
            <a:ext cx="10058400" cy="374868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latin typeface="+mn-lt"/>
              </a:rPr>
              <a:t>16/12/2016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315797" y="2379772"/>
            <a:ext cx="2876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FELCOURT Geoffroy</a:t>
            </a:r>
          </a:p>
          <a:p>
            <a:endParaRPr lang="fr-FR" dirty="0"/>
          </a:p>
          <a:p>
            <a:r>
              <a:rPr lang="fr-FR" dirty="0"/>
              <a:t>NUNESSE William</a:t>
            </a:r>
          </a:p>
          <a:p>
            <a:endParaRPr lang="fr-FR" dirty="0"/>
          </a:p>
          <a:p>
            <a:r>
              <a:rPr lang="fr-FR" dirty="0"/>
              <a:t>RENAUD </a:t>
            </a:r>
            <a:r>
              <a:rPr lang="fr-FR" dirty="0" err="1"/>
              <a:t>Jerome</a:t>
            </a:r>
            <a:r>
              <a:rPr lang="fr-FR" dirty="0"/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11" y="2501644"/>
            <a:ext cx="4701398" cy="26807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16" y="130496"/>
            <a:ext cx="762000" cy="3962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44"/>
            <a:ext cx="762066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5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52" y="542667"/>
            <a:ext cx="8777748" cy="57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8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9950" y="864108"/>
            <a:ext cx="7315200" cy="5120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1900" dirty="0">
                <a:solidFill>
                  <a:schemeClr val="tx2"/>
                </a:solidFill>
              </a:rPr>
              <a:t>Sommaire </a:t>
            </a:r>
          </a:p>
          <a:p>
            <a:pPr algn="ctr"/>
            <a:endParaRPr lang="fr-FR" sz="1900" dirty="0">
              <a:solidFill>
                <a:schemeClr val="tx2"/>
              </a:solidFill>
            </a:endParaRPr>
          </a:p>
          <a:p>
            <a:r>
              <a:rPr lang="fr-FR" sz="1900" dirty="0">
                <a:solidFill>
                  <a:schemeClr val="tx2"/>
                </a:solidFill>
              </a:rPr>
              <a:t>Rappel de la Demande </a:t>
            </a:r>
          </a:p>
          <a:p>
            <a:pPr marL="0" indent="0">
              <a:buNone/>
            </a:pPr>
            <a:endParaRPr lang="fr-FR" sz="1900" dirty="0">
              <a:solidFill>
                <a:schemeClr val="tx2"/>
              </a:solidFill>
            </a:endParaRPr>
          </a:p>
          <a:p>
            <a:r>
              <a:rPr lang="fr-FR" sz="1900" dirty="0">
                <a:solidFill>
                  <a:schemeClr val="tx2"/>
                </a:solidFill>
              </a:rPr>
              <a:t>Présentation de l’équipe </a:t>
            </a:r>
          </a:p>
          <a:p>
            <a:pPr marL="0" indent="0">
              <a:buNone/>
            </a:pPr>
            <a:endParaRPr lang="fr-FR" sz="1900" dirty="0">
              <a:solidFill>
                <a:schemeClr val="tx2"/>
              </a:solidFill>
            </a:endParaRPr>
          </a:p>
          <a:p>
            <a:r>
              <a:rPr lang="fr-FR" sz="1900" dirty="0">
                <a:solidFill>
                  <a:schemeClr val="tx2"/>
                </a:solidFill>
              </a:rPr>
              <a:t>Fonctionnement </a:t>
            </a:r>
            <a:r>
              <a:rPr lang="fr-FR" sz="1900" dirty="0" err="1">
                <a:solidFill>
                  <a:schemeClr val="tx2"/>
                </a:solidFill>
              </a:rPr>
              <a:t>ScreenSaver</a:t>
            </a:r>
            <a:endParaRPr lang="fr-FR" sz="19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1900" dirty="0">
              <a:solidFill>
                <a:schemeClr val="tx2"/>
              </a:solidFill>
            </a:endParaRPr>
          </a:p>
          <a:p>
            <a:r>
              <a:rPr lang="fr-FR" sz="1900" dirty="0">
                <a:solidFill>
                  <a:schemeClr val="tx2"/>
                </a:solidFill>
              </a:rPr>
              <a:t>Fonctionnement de l’Historique</a:t>
            </a:r>
          </a:p>
          <a:p>
            <a:pPr marL="0" indent="0">
              <a:buNone/>
            </a:pPr>
            <a:endParaRPr lang="fr-FR" sz="1900" dirty="0">
              <a:solidFill>
                <a:schemeClr val="tx2"/>
              </a:solidFill>
            </a:endParaRPr>
          </a:p>
          <a:p>
            <a:r>
              <a:rPr lang="fr-FR" sz="1900" dirty="0">
                <a:solidFill>
                  <a:schemeClr val="tx2"/>
                </a:solidFill>
              </a:rPr>
              <a:t>Explication du Code</a:t>
            </a:r>
          </a:p>
          <a:p>
            <a:pPr marL="0" indent="0">
              <a:buNone/>
            </a:pPr>
            <a:endParaRPr lang="fr-FR" sz="1900" dirty="0">
              <a:solidFill>
                <a:schemeClr val="tx2"/>
              </a:solidFill>
            </a:endParaRPr>
          </a:p>
          <a:p>
            <a:r>
              <a:rPr lang="fr-FR" sz="1900" dirty="0">
                <a:solidFill>
                  <a:schemeClr val="tx2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252332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613" y="1649896"/>
            <a:ext cx="2947482" cy="3549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200" dirty="0">
                <a:solidFill>
                  <a:schemeClr val="tx2"/>
                </a:solidFill>
              </a:rPr>
              <a:t>Rappel de la Demande</a:t>
            </a:r>
            <a:br>
              <a:rPr lang="fr-FR" sz="2200" dirty="0">
                <a:solidFill>
                  <a:schemeClr val="tx2"/>
                </a:solidFill>
              </a:rPr>
            </a:br>
            <a:br>
              <a:rPr lang="fr-FR" sz="2200" dirty="0">
                <a:solidFill>
                  <a:schemeClr val="tx2"/>
                </a:solidFill>
              </a:rPr>
            </a:br>
            <a:br>
              <a:rPr lang="fr-FR" sz="2200" dirty="0">
                <a:solidFill>
                  <a:schemeClr val="tx2"/>
                </a:solidFill>
              </a:rPr>
            </a:br>
            <a:br>
              <a:rPr lang="fr-FR" sz="2200" dirty="0">
                <a:solidFill>
                  <a:schemeClr val="tx2"/>
                </a:solidFill>
              </a:rPr>
            </a:br>
            <a:br>
              <a:rPr lang="fr-FR" sz="2200" dirty="0">
                <a:solidFill>
                  <a:schemeClr val="tx2"/>
                </a:solidFill>
              </a:rPr>
            </a:br>
            <a:r>
              <a:rPr lang="fr-FR" sz="2200" dirty="0">
                <a:solidFill>
                  <a:schemeClr val="tx2"/>
                </a:solidFill>
              </a:rPr>
              <a:t>« </a:t>
            </a:r>
            <a:r>
              <a:rPr lang="fr-FR" sz="2200" dirty="0" err="1">
                <a:solidFill>
                  <a:schemeClr val="tx2"/>
                </a:solidFill>
              </a:rPr>
              <a:t>eXiaSaver</a:t>
            </a:r>
            <a:r>
              <a:rPr lang="fr-FR" sz="2200" dirty="0">
                <a:solidFill>
                  <a:schemeClr val="tx2"/>
                </a:solidFill>
              </a:rPr>
              <a:t> devra être un exécutable qui lancera un jolie </a:t>
            </a:r>
            <a:r>
              <a:rPr lang="fr-FR" sz="2200" dirty="0" err="1">
                <a:solidFill>
                  <a:schemeClr val="tx2"/>
                </a:solidFill>
              </a:rPr>
              <a:t>termSaver</a:t>
            </a:r>
            <a:r>
              <a:rPr lang="fr-FR" sz="2200" dirty="0">
                <a:solidFill>
                  <a:schemeClr val="tx2"/>
                </a:solidFill>
              </a:rPr>
              <a:t>. Il sera lancé depuis la ligne de commande d’une terminal GNU/Linux »</a:t>
            </a:r>
            <a:br>
              <a:rPr lang="fr-FR" sz="22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2961" y="792396"/>
            <a:ext cx="7315200" cy="785789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chemeClr val="tx2"/>
                </a:solidFill>
              </a:rPr>
              <a:t>Présentation de l’équipe </a:t>
            </a:r>
          </a:p>
        </p:txBody>
      </p:sp>
      <p:pic>
        <p:nvPicPr>
          <p:cNvPr id="1026" name="Picture 2" descr="https://ent.cesi.fr/medias/photo/v_img-1276_1474473657664-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66" y="2140914"/>
            <a:ext cx="14287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t.cesi.fr/medias/photo/v_img-1272_1474473020849-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86" y="2140914"/>
            <a:ext cx="14287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t.cesi.fr/medias/photo/v_img-1300_1474474785385-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606" y="2140914"/>
            <a:ext cx="14287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285765" y="4614184"/>
            <a:ext cx="14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Secrétaire /</a:t>
            </a:r>
          </a:p>
          <a:p>
            <a:pPr algn="ctr"/>
            <a:r>
              <a:rPr lang="fr-FR" sz="1600" dirty="0">
                <a:solidFill>
                  <a:schemeClr val="tx2"/>
                </a:solidFill>
              </a:rPr>
              <a:t>Développeur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326606" y="4614183"/>
            <a:ext cx="142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Coordinateur /</a:t>
            </a:r>
          </a:p>
          <a:p>
            <a:pPr algn="ctr"/>
            <a:r>
              <a:rPr lang="fr-FR" sz="1600" dirty="0">
                <a:solidFill>
                  <a:schemeClr val="tx2"/>
                </a:solidFill>
              </a:rPr>
              <a:t>Développeur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06186" y="4737294"/>
            <a:ext cx="142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Développeur</a:t>
            </a:r>
          </a:p>
        </p:txBody>
      </p:sp>
    </p:spTree>
    <p:extLst>
      <p:ext uri="{BB962C8B-B14F-4D97-AF65-F5344CB8AC3E}">
        <p14:creationId xmlns:p14="http://schemas.microsoft.com/office/powerpoint/2010/main" val="366163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76" y="2643583"/>
            <a:ext cx="2823940" cy="1561689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776" y="768241"/>
            <a:ext cx="2823940" cy="16805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FR" sz="1800" dirty="0">
                <a:solidFill>
                  <a:schemeClr val="tx2"/>
                </a:solidFill>
              </a:rPr>
            </a:br>
            <a:br>
              <a:rPr lang="fr-FR" sz="1800" dirty="0">
                <a:solidFill>
                  <a:schemeClr val="tx2"/>
                </a:solidFill>
              </a:rPr>
            </a:br>
            <a:br>
              <a:rPr lang="fr-FR" sz="1800" dirty="0">
                <a:solidFill>
                  <a:schemeClr val="tx2"/>
                </a:solidFill>
              </a:rPr>
            </a:br>
            <a:br>
              <a:rPr lang="fr-FR" sz="1800" dirty="0">
                <a:solidFill>
                  <a:schemeClr val="tx2"/>
                </a:solidFill>
              </a:rPr>
            </a:br>
            <a:br>
              <a:rPr lang="fr-FR" sz="1800" dirty="0">
                <a:solidFill>
                  <a:schemeClr val="tx2"/>
                </a:solidFill>
              </a:rPr>
            </a:br>
            <a:endParaRPr lang="fr-FR" sz="1800" dirty="0">
              <a:solidFill>
                <a:schemeClr val="tx2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76" y="4400111"/>
            <a:ext cx="2825515" cy="1776953"/>
          </a:xfrm>
        </p:spPr>
      </p:pic>
      <p:sp>
        <p:nvSpPr>
          <p:cNvPr id="6" name="ZoneTexte 5"/>
          <p:cNvSpPr txBox="1"/>
          <p:nvPr/>
        </p:nvSpPr>
        <p:spPr>
          <a:xfrm>
            <a:off x="4304667" y="738817"/>
            <a:ext cx="39901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Ecran Statique 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 3 PBM Différents</a:t>
            </a: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Arrêt  Touche Quelconque </a:t>
            </a: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Ecran Dynamique  2 Tailles Différentes </a:t>
            </a: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Arrêt  Ctrl + c</a:t>
            </a: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Ecran Interactif  Possibilité de déplacer l’Avion</a:t>
            </a: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Arrêt  Touche « a »</a:t>
            </a: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fr-FR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7159" y="916062"/>
            <a:ext cx="31671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Comment fonctionne le système d’affichage ?</a:t>
            </a: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 dirty="0">
                <a:solidFill>
                  <a:schemeClr val="tx2"/>
                </a:solidFill>
              </a:rPr>
              <a:t>3 types d’écrans</a:t>
            </a: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 dirty="0">
                <a:solidFill>
                  <a:schemeClr val="tx2"/>
                </a:solidFill>
              </a:rPr>
              <a:t>Possibilité de choisir (1,2 ou 3)</a:t>
            </a: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 dirty="0">
                <a:solidFill>
                  <a:schemeClr val="tx2"/>
                </a:solidFill>
              </a:rPr>
              <a:t>Possibilité de lancer en Aléatoire (4)</a:t>
            </a: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Comment quitter le mode veille ?</a:t>
            </a: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108"/>
            <a:ext cx="3441469" cy="10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6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9" y="1614336"/>
            <a:ext cx="2947482" cy="4601183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17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r>
              <a:rPr lang="fr-FR" sz="2000" b="1" dirty="0">
                <a:solidFill>
                  <a:schemeClr val="tx2"/>
                </a:solidFill>
              </a:rPr>
              <a:t>Présentation de l’Historique</a:t>
            </a: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r>
              <a:rPr lang="fr-FR" sz="2000" dirty="0">
                <a:solidFill>
                  <a:schemeClr val="tx2"/>
                </a:solidFill>
              </a:rPr>
              <a:t>Deux types de Statistiques</a:t>
            </a: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r>
              <a:rPr lang="fr-FR" sz="2000" dirty="0">
                <a:solidFill>
                  <a:schemeClr val="tx2"/>
                </a:solidFill>
              </a:rPr>
              <a:t>- Tri par Date (Taper 1)</a:t>
            </a: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2000" dirty="0">
                <a:solidFill>
                  <a:schemeClr val="tx2"/>
                </a:solidFill>
              </a:rPr>
            </a:br>
            <a:r>
              <a:rPr lang="fr-FR" sz="2000" dirty="0">
                <a:solidFill>
                  <a:schemeClr val="tx2"/>
                </a:solidFill>
              </a:rPr>
              <a:t>-Tri par Type (Taper 2)</a:t>
            </a:r>
            <a:br>
              <a:rPr lang="fr-FR" sz="20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br>
              <a:rPr lang="fr-FR" sz="1700" dirty="0">
                <a:solidFill>
                  <a:schemeClr val="tx2"/>
                </a:solidFill>
              </a:rPr>
            </a:br>
            <a:endParaRPr lang="fr-FR" sz="1700" dirty="0">
              <a:solidFill>
                <a:schemeClr val="tx2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02" y="723098"/>
            <a:ext cx="6248942" cy="247671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02" y="3623981"/>
            <a:ext cx="6165114" cy="24843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" y="1807396"/>
            <a:ext cx="3433156" cy="13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0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2"/>
                </a:solidFill>
              </a:rPr>
              <a:t>Explication du Code du </a:t>
            </a:r>
            <a:r>
              <a:rPr lang="fr-FR" sz="3200" b="1" dirty="0" err="1">
                <a:solidFill>
                  <a:schemeClr val="tx2"/>
                </a:solidFill>
              </a:rPr>
              <a:t>Launcher</a:t>
            </a:r>
            <a:endParaRPr lang="fr-FR" sz="32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66" y="785661"/>
            <a:ext cx="7444403" cy="52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7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Explication du Code du Statique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051" y="863600"/>
            <a:ext cx="4160574" cy="5121275"/>
          </a:xfrm>
        </p:spPr>
      </p:pic>
    </p:spTree>
    <p:extLst>
      <p:ext uri="{BB962C8B-B14F-4D97-AF65-F5344CB8AC3E}">
        <p14:creationId xmlns:p14="http://schemas.microsoft.com/office/powerpoint/2010/main" val="379858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Explication du Code du Dynamique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51" y="863600"/>
            <a:ext cx="4308374" cy="5121275"/>
          </a:xfrm>
        </p:spPr>
      </p:pic>
    </p:spTree>
    <p:extLst>
      <p:ext uri="{BB962C8B-B14F-4D97-AF65-F5344CB8AC3E}">
        <p14:creationId xmlns:p14="http://schemas.microsoft.com/office/powerpoint/2010/main" val="350439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Explication du Code du Interactif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58" y="863600"/>
            <a:ext cx="4398360" cy="5121275"/>
          </a:xfrm>
        </p:spPr>
      </p:pic>
    </p:spTree>
    <p:extLst>
      <p:ext uri="{BB962C8B-B14F-4D97-AF65-F5344CB8AC3E}">
        <p14:creationId xmlns:p14="http://schemas.microsoft.com/office/powerpoint/2010/main" val="122372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Cadr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299</TotalTime>
  <Words>125</Words>
  <Application>Microsoft Office PowerPoint</Application>
  <PresentationFormat>Grand écran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Corbel</vt:lpstr>
      <vt:lpstr>Wingdings</vt:lpstr>
      <vt:lpstr>Wingdings 2</vt:lpstr>
      <vt:lpstr>Cadre</vt:lpstr>
      <vt:lpstr>Projet eXiaSaver </vt:lpstr>
      <vt:lpstr>Présentation PowerPoint</vt:lpstr>
      <vt:lpstr>Rappel de la Demande     « eXiaSaver devra être un exécutable qui lancera un jolie termSaver. Il sera lancé depuis la ligne de commande d’une terminal GNU/Linux »       </vt:lpstr>
      <vt:lpstr>     </vt:lpstr>
      <vt:lpstr>  Présentation de l’Historique          Deux types de Statistiques  - Tri par Date (Taper 1)  -Tri par Type (Taper 2)          </vt:lpstr>
      <vt:lpstr>Explication du Code du Launcher</vt:lpstr>
      <vt:lpstr>Explication du Code du Statique</vt:lpstr>
      <vt:lpstr>Explication du Code du Dynamique</vt:lpstr>
      <vt:lpstr>Explication du Code du Interactif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eXiaSaver DE FELCOURT Geoffroy NUNESSE William RENAUD Jerome</dc:title>
  <dc:creator>renaudjerome1@gmail.com</dc:creator>
  <cp:lastModifiedBy>renaudjerome1@gmail.com</cp:lastModifiedBy>
  <cp:revision>24</cp:revision>
  <dcterms:created xsi:type="dcterms:W3CDTF">2016-12-15T10:06:15Z</dcterms:created>
  <dcterms:modified xsi:type="dcterms:W3CDTF">2016-12-15T15:06:07Z</dcterms:modified>
</cp:coreProperties>
</file>