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5DEA-2C74-4163-9E9C-3A51A527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2C771-75B1-4872-A68F-5617D3F0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CAAA-377A-4B87-9EDC-A362E7FE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31BE-55C0-4AC3-A7BF-D48EE5FA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8A8D-727A-4B4A-ADA8-B5C8B2B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54F-3C3D-4D29-AA6A-19335A8D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A40A7-6BD4-4DDB-BB78-A4AC4EFF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4879C-C276-457F-A9D7-47AE0DA3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CB51-7323-4926-9BFD-AD77002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3478-835F-429C-BAD2-F9FFB907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1288C-DB79-40FC-9107-1BE6E3F60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BE23B-780E-4364-B240-BB6400C9A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1197-170C-40B4-A0EF-E955B705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3523B-B748-4151-8258-0E520DDD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3A823-11CE-4B72-BFDB-E198A5B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3BEC-9162-4D6D-8345-63527DC3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DEF0-F9E1-40B0-B692-0600B8EC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BA48-A8DA-4DA1-8D90-1A42A887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DCCA-E9F5-482D-9CE0-D7933D96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E8F0-1BD7-4D32-8302-CC0BADA2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0C63-138E-43C4-BBAB-2CC6512C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8E26-0265-450D-97BB-E0CCBD93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A661-9123-4375-B917-F1AF1D3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D457-0A03-4445-BFF9-CA44DE0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7A6B-D0F7-46AB-A6BF-F6E2DAA3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ED4-2927-4693-AAD9-43E666A9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F75A-B2FD-4C02-AEB0-1E171150A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FB3C5-568D-47C8-BA89-69C8AB9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3FADD-2264-4417-BC48-88BDD1C6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8C319-C279-4ECA-AEB8-5476014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A5A4-E9AA-46B5-B78F-4B3B8E4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2379-8081-4A71-B841-39866A93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EB951-0AC5-424F-A89C-8B2FAD66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43B38-159B-4E64-B82B-B7627429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E6011-CFE5-4269-A2DE-5228B2FB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A9511-BD4C-47D3-BF38-616680A40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01448-F513-4DCD-B2F8-E8F8E5FB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70B3B-D664-4B86-88FC-C622FE4F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FA55D-E8C9-446C-9F69-33B62C1F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8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D310-3FCF-4582-9223-47619162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493A9-AC18-416E-90B1-420414F9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4B48-8F17-4DC4-A644-AFAB631A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83E1D-B035-44F6-83E8-D106D427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5904B-D5F5-40D0-BE02-C8EE0535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31203-C9F8-409B-AFED-D2D64F89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023C-B987-44C0-AE58-3F7FCB55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2F02-0EAA-4971-812B-9CD4F97F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E172-C8DB-4BF1-8242-D741BCD1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79575-801A-4EAD-B8F2-E8D18DEC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9BE2-0990-4018-B6D7-EAF49221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2BBD-3D3C-4E34-9A83-3EA669B7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FE5DD-5CB5-4143-A3BC-39C3E2A0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0149-A934-4DE4-BA59-007B0E4E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FD2EF-A38F-4BAF-8B30-2067098F1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AB027-F94B-4BE1-AAEE-4C140733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F76B3-1EAB-409D-9066-E26AFA64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FDE6-607C-4F55-9BC5-BF9E34B2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5B685-27FC-4CF0-91A0-19CB58AE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82E46-4EAC-4D07-8228-B9B2107A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2767-953C-4A93-AF99-7D34A2EA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8EBB-45E1-43E7-8ACF-2A276871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E9D8D-973A-4EB9-AEA5-201234E4311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0A37-6847-40C3-B451-6C515BBE2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9641-73DE-4E07-BD58-1F775072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5864-3F26-482E-A4F6-DEC1A4BC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4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055ADE-9BBB-4075-BD95-C66430633FB0}"/>
              </a:ext>
            </a:extLst>
          </p:cNvPr>
          <p:cNvSpPr/>
          <p:nvPr/>
        </p:nvSpPr>
        <p:spPr>
          <a:xfrm>
            <a:off x="6522821" y="214844"/>
            <a:ext cx="1895475" cy="1266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Student.java</a:t>
            </a:r>
          </a:p>
          <a:p>
            <a:pPr algn="ctr"/>
            <a:r>
              <a:rPr lang="en-US" dirty="0"/>
              <a:t>(Model)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CFA87-0264-4240-BC49-D55BC598475E}"/>
              </a:ext>
            </a:extLst>
          </p:cNvPr>
          <p:cNvSpPr/>
          <p:nvPr/>
        </p:nvSpPr>
        <p:spPr>
          <a:xfrm>
            <a:off x="6365289" y="3062795"/>
            <a:ext cx="2441360" cy="160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StudentService.java</a:t>
            </a:r>
          </a:p>
          <a:p>
            <a:pPr algn="ctr"/>
            <a:r>
              <a:rPr lang="en-US" dirty="0"/>
              <a:t>(Service)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05957-2F63-49B3-A6B0-59802D1CF44D}"/>
              </a:ext>
            </a:extLst>
          </p:cNvPr>
          <p:cNvSpPr/>
          <p:nvPr/>
        </p:nvSpPr>
        <p:spPr>
          <a:xfrm>
            <a:off x="9407370" y="3062795"/>
            <a:ext cx="2441360" cy="16068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StudentDao.java</a:t>
            </a:r>
          </a:p>
          <a:p>
            <a:pPr algn="ctr"/>
            <a:r>
              <a:rPr lang="en-US" dirty="0"/>
              <a:t>(DAO or Repository)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0D15651D-2FC0-48F3-8D48-8E35A4D1EE1F}"/>
              </a:ext>
            </a:extLst>
          </p:cNvPr>
          <p:cNvSpPr/>
          <p:nvPr/>
        </p:nvSpPr>
        <p:spPr>
          <a:xfrm>
            <a:off x="9624873" y="615517"/>
            <a:ext cx="1003177" cy="9913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40F40-B30D-4E87-9C1A-31B551B3F482}"/>
              </a:ext>
            </a:extLst>
          </p:cNvPr>
          <p:cNvSpPr/>
          <p:nvPr/>
        </p:nvSpPr>
        <p:spPr>
          <a:xfrm>
            <a:off x="130206" y="3062795"/>
            <a:ext cx="2441360" cy="1606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Main.java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E427857-149B-4B37-950D-4B25CDEF0DE0}"/>
              </a:ext>
            </a:extLst>
          </p:cNvPr>
          <p:cNvSpPr/>
          <p:nvPr/>
        </p:nvSpPr>
        <p:spPr>
          <a:xfrm>
            <a:off x="3897640" y="1329798"/>
            <a:ext cx="905523" cy="1651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CDF577-4A44-4EF3-B7B9-DC6E2BBDB06F}"/>
              </a:ext>
            </a:extLst>
          </p:cNvPr>
          <p:cNvSpPr/>
          <p:nvPr/>
        </p:nvSpPr>
        <p:spPr>
          <a:xfrm>
            <a:off x="3180771" y="390012"/>
            <a:ext cx="2339267" cy="721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F9728-1984-4D4D-A954-7144074162D7}"/>
              </a:ext>
            </a:extLst>
          </p:cNvPr>
          <p:cNvSpPr/>
          <p:nvPr/>
        </p:nvSpPr>
        <p:spPr>
          <a:xfrm>
            <a:off x="3399752" y="3199658"/>
            <a:ext cx="1901301" cy="13331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585E61-E281-40EA-855B-FA9597F22D6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571566" y="3866224"/>
            <a:ext cx="82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F3C5C0-82EB-4D11-90F3-746C4D6EE46A}"/>
              </a:ext>
            </a:extLst>
          </p:cNvPr>
          <p:cNvCxnSpPr>
            <a:stCxn id="6" idx="0"/>
            <a:endCxn id="9" idx="3"/>
          </p:cNvCxnSpPr>
          <p:nvPr/>
        </p:nvCxnSpPr>
        <p:spPr>
          <a:xfrm flipH="1" flipV="1">
            <a:off x="10126462" y="1606855"/>
            <a:ext cx="501588" cy="145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12ABB0-627D-4D4D-BCEF-5BF6150B4D7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806649" y="3866224"/>
            <a:ext cx="60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E2C0FD-F615-4CC6-A09D-C0520855188D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5301053" y="3866224"/>
            <a:ext cx="106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6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246D485C-2F11-4329-8527-AC18467F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97709"/>
            <a:ext cx="2201569" cy="2201569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BC529F66-2218-42FB-8B60-B5805D4A0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00" y="4747709"/>
            <a:ext cx="2201569" cy="22015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EF6D28-383A-4C25-B2CC-CE970E107146}"/>
              </a:ext>
            </a:extLst>
          </p:cNvPr>
          <p:cNvSpPr/>
          <p:nvPr/>
        </p:nvSpPr>
        <p:spPr>
          <a:xfrm>
            <a:off x="2654423" y="1233996"/>
            <a:ext cx="2361460" cy="20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E7AED-A8D2-45F4-9C9E-FDE0D904B155}"/>
              </a:ext>
            </a:extLst>
          </p:cNvPr>
          <p:cNvSpPr/>
          <p:nvPr/>
        </p:nvSpPr>
        <p:spPr>
          <a:xfrm>
            <a:off x="6597588" y="1233996"/>
            <a:ext cx="2361460" cy="2041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3928BE7C-86E0-4B18-A3C2-B2BF6DF54918}"/>
              </a:ext>
            </a:extLst>
          </p:cNvPr>
          <p:cNvSpPr/>
          <p:nvPr/>
        </p:nvSpPr>
        <p:spPr>
          <a:xfrm>
            <a:off x="9667783" y="4438836"/>
            <a:ext cx="2077374" cy="17922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A7EA47-31A5-4CE7-ABD6-1762B110B5C5}"/>
              </a:ext>
            </a:extLst>
          </p:cNvPr>
          <p:cNvCxnSpPr>
            <a:endCxn id="8" idx="1"/>
          </p:cNvCxnSpPr>
          <p:nvPr/>
        </p:nvCxnSpPr>
        <p:spPr>
          <a:xfrm flipV="1">
            <a:off x="1237882" y="2254928"/>
            <a:ext cx="1416541" cy="249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DBED7-94EC-4DC0-88DF-97FEE1E129C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015883" y="2254928"/>
            <a:ext cx="158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B9F14-F881-40F0-B9EC-06A7DC3865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966447" y="3275860"/>
            <a:ext cx="1740023" cy="11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8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246D485C-2F11-4329-8527-AC18467F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97709"/>
            <a:ext cx="2201569" cy="2201569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BC529F66-2218-42FB-8B60-B5805D4A0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00" y="4747709"/>
            <a:ext cx="2201569" cy="22015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5E7AED-A8D2-45F4-9C9E-FDE0D904B155}"/>
              </a:ext>
            </a:extLst>
          </p:cNvPr>
          <p:cNvSpPr/>
          <p:nvPr/>
        </p:nvSpPr>
        <p:spPr>
          <a:xfrm>
            <a:off x="5655076" y="1083995"/>
            <a:ext cx="2361460" cy="2041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3928BE7C-86E0-4B18-A3C2-B2BF6DF54918}"/>
              </a:ext>
            </a:extLst>
          </p:cNvPr>
          <p:cNvSpPr/>
          <p:nvPr/>
        </p:nvSpPr>
        <p:spPr>
          <a:xfrm>
            <a:off x="9667783" y="4438836"/>
            <a:ext cx="2077374" cy="17922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A7EA47-31A5-4CE7-ABD6-1762B110B5C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012434" y="2104927"/>
            <a:ext cx="4642642" cy="264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B9F14-F881-40F0-B9EC-06A7DC3865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16536" y="2104927"/>
            <a:ext cx="2689934" cy="233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246D485C-2F11-4329-8527-AC18467F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97709"/>
            <a:ext cx="2201569" cy="2201569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BC529F66-2218-42FB-8B60-B5805D4A0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00" y="4747709"/>
            <a:ext cx="2201569" cy="22015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EF6D28-383A-4C25-B2CC-CE970E107146}"/>
              </a:ext>
            </a:extLst>
          </p:cNvPr>
          <p:cNvSpPr/>
          <p:nvPr/>
        </p:nvSpPr>
        <p:spPr>
          <a:xfrm>
            <a:off x="2654423" y="1233996"/>
            <a:ext cx="2361460" cy="20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E7AED-A8D2-45F4-9C9E-FDE0D904B155}"/>
              </a:ext>
            </a:extLst>
          </p:cNvPr>
          <p:cNvSpPr/>
          <p:nvPr/>
        </p:nvSpPr>
        <p:spPr>
          <a:xfrm>
            <a:off x="6597588" y="1233996"/>
            <a:ext cx="2361460" cy="2041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3928BE7C-86E0-4B18-A3C2-B2BF6DF54918}"/>
              </a:ext>
            </a:extLst>
          </p:cNvPr>
          <p:cNvSpPr/>
          <p:nvPr/>
        </p:nvSpPr>
        <p:spPr>
          <a:xfrm>
            <a:off x="9667783" y="4438836"/>
            <a:ext cx="2077374" cy="17922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A7EA47-31A5-4CE7-ABD6-1762B110B5C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237882" y="2254928"/>
            <a:ext cx="1416541" cy="249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DBED7-94EC-4DC0-88DF-97FEE1E129C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015883" y="2254928"/>
            <a:ext cx="158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B9F14-F881-40F0-B9EC-06A7DC38655E}"/>
              </a:ext>
            </a:extLst>
          </p:cNvPr>
          <p:cNvCxnSpPr>
            <a:endCxn id="10" idx="1"/>
          </p:cNvCxnSpPr>
          <p:nvPr/>
        </p:nvCxnSpPr>
        <p:spPr>
          <a:xfrm>
            <a:off x="8966447" y="3275860"/>
            <a:ext cx="1740023" cy="11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C934976-0FCE-4238-B5AB-A0D721A82FFF}"/>
              </a:ext>
            </a:extLst>
          </p:cNvPr>
          <p:cNvSpPr/>
          <p:nvPr/>
        </p:nvSpPr>
        <p:spPr>
          <a:xfrm>
            <a:off x="3027286" y="106532"/>
            <a:ext cx="1890944" cy="179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82FD43-6A29-4835-8C18-04390EC60B5B}"/>
              </a:ext>
            </a:extLst>
          </p:cNvPr>
          <p:cNvCxnSpPr>
            <a:stCxn id="4" idx="4"/>
          </p:cNvCxnSpPr>
          <p:nvPr/>
        </p:nvCxnSpPr>
        <p:spPr>
          <a:xfrm flipH="1">
            <a:off x="1740023" y="1899821"/>
            <a:ext cx="2232735" cy="19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A0ABB-8B4D-444B-9D51-9459B3483037}"/>
              </a:ext>
            </a:extLst>
          </p:cNvPr>
          <p:cNvCxnSpPr>
            <a:stCxn id="4" idx="4"/>
          </p:cNvCxnSpPr>
          <p:nvPr/>
        </p:nvCxnSpPr>
        <p:spPr>
          <a:xfrm>
            <a:off x="3972758" y="1899821"/>
            <a:ext cx="2123242" cy="166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41ACBBF-04C2-4F05-9110-3D9C1BE6FDAA}"/>
              </a:ext>
            </a:extLst>
          </p:cNvPr>
          <p:cNvSpPr/>
          <p:nvPr/>
        </p:nvSpPr>
        <p:spPr>
          <a:xfrm>
            <a:off x="532660" y="3959441"/>
            <a:ext cx="2032987" cy="16512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CA7F3D-D3C7-44FF-BD64-45F403CFEFCB}"/>
              </a:ext>
            </a:extLst>
          </p:cNvPr>
          <p:cNvSpPr/>
          <p:nvPr/>
        </p:nvSpPr>
        <p:spPr>
          <a:xfrm>
            <a:off x="5603289" y="3710866"/>
            <a:ext cx="2032987" cy="16512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DDC6-6971-4526-92E4-269EACE5D8CC}"/>
              </a:ext>
            </a:extLst>
          </p:cNvPr>
          <p:cNvSpPr/>
          <p:nvPr/>
        </p:nvSpPr>
        <p:spPr>
          <a:xfrm>
            <a:off x="5246703" y="443883"/>
            <a:ext cx="3302493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static int count;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F9687-6066-40E8-A0DD-8F6462057EBE}"/>
              </a:ext>
            </a:extLst>
          </p:cNvPr>
          <p:cNvSpPr txBox="1"/>
          <p:nvPr/>
        </p:nvSpPr>
        <p:spPr>
          <a:xfrm>
            <a:off x="8688280" y="2134157"/>
            <a:ext cx="3527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Dog{</a:t>
            </a:r>
          </a:p>
          <a:p>
            <a:r>
              <a:rPr lang="en-US" dirty="0"/>
              <a:t>	private static int count;</a:t>
            </a:r>
          </a:p>
          <a:p>
            <a:r>
              <a:rPr lang="en-US" dirty="0"/>
              <a:t>	private String name;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97B66-5C9B-46FD-AED0-53FDBD476E71}"/>
              </a:ext>
            </a:extLst>
          </p:cNvPr>
          <p:cNvSpPr/>
          <p:nvPr/>
        </p:nvSpPr>
        <p:spPr>
          <a:xfrm>
            <a:off x="7528264" y="3710866"/>
            <a:ext cx="3302493" cy="5504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String name;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8080-AE81-4D5B-93EA-449282C47482}"/>
              </a:ext>
            </a:extLst>
          </p:cNvPr>
          <p:cNvSpPr/>
          <p:nvPr/>
        </p:nvSpPr>
        <p:spPr>
          <a:xfrm>
            <a:off x="2267505" y="3817398"/>
            <a:ext cx="3302493" cy="550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String name;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FA44EA-08CB-4F69-A80A-F75603A47CD9}"/>
              </a:ext>
            </a:extLst>
          </p:cNvPr>
          <p:cNvSpPr/>
          <p:nvPr/>
        </p:nvSpPr>
        <p:spPr>
          <a:xfrm>
            <a:off x="5246702" y="1003176"/>
            <a:ext cx="3302493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static method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1F26DA-6D9C-490C-A4AC-09DFA89000EE}"/>
              </a:ext>
            </a:extLst>
          </p:cNvPr>
          <p:cNvCxnSpPr/>
          <p:nvPr/>
        </p:nvCxnSpPr>
        <p:spPr>
          <a:xfrm>
            <a:off x="6232124" y="670264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86C886-6D7B-45C5-BA6A-29589E0D0AF5}"/>
              </a:ext>
            </a:extLst>
          </p:cNvPr>
          <p:cNvSpPr/>
          <p:nvPr/>
        </p:nvSpPr>
        <p:spPr>
          <a:xfrm>
            <a:off x="2215719" y="4509856"/>
            <a:ext cx="3302493" cy="550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37794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96707-3E5D-433E-A893-32A8FF822B6C}"/>
              </a:ext>
            </a:extLst>
          </p:cNvPr>
          <p:cNvSpPr/>
          <p:nvPr/>
        </p:nvSpPr>
        <p:spPr>
          <a:xfrm>
            <a:off x="914400" y="1145219"/>
            <a:ext cx="3485965" cy="304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5F48F-4590-4B45-A7BD-2A5BB832634E}"/>
              </a:ext>
            </a:extLst>
          </p:cNvPr>
          <p:cNvSpPr/>
          <p:nvPr/>
        </p:nvSpPr>
        <p:spPr>
          <a:xfrm>
            <a:off x="4110361" y="1322773"/>
            <a:ext cx="763480" cy="665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6DAA1-B3D6-4B81-B665-A2AACF76743B}"/>
              </a:ext>
            </a:extLst>
          </p:cNvPr>
          <p:cNvSpPr/>
          <p:nvPr/>
        </p:nvSpPr>
        <p:spPr>
          <a:xfrm>
            <a:off x="4110360" y="2006352"/>
            <a:ext cx="1322773" cy="665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501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Ona</dc:creator>
  <cp:lastModifiedBy>William Ona</cp:lastModifiedBy>
  <cp:revision>7</cp:revision>
  <dcterms:created xsi:type="dcterms:W3CDTF">2021-03-16T17:42:13Z</dcterms:created>
  <dcterms:modified xsi:type="dcterms:W3CDTF">2021-03-16T20:04:11Z</dcterms:modified>
</cp:coreProperties>
</file>