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05DF-0185-4648-84BC-F73B0AA07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01A60-CACD-40C6-AD46-5D76A9600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A79D1-6BBE-48DB-A16A-D088A690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14591-BB07-4566-9902-8EFEF5DF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C874D-CAC6-47CB-98BC-89751425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5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38F-9FED-456B-9DA0-AEE65A59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B02B4-15ED-4792-BCF0-6944B4B83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BCB48-DA5F-49CB-8E20-95549246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29792-4C69-4A46-9E85-4C9B2295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88DB5-6BD0-4ACB-B1A7-33619C04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4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3EE97-DF3A-45FB-8F5E-487FD5698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3A629-E950-4E01-BFE9-FCC400C56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91A0-E79E-436E-AF98-51C3C635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50C7-1A36-47E3-9BA1-0F6F718D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31796-375E-48EC-9F29-ED99949B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0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E618-F369-4A83-B893-ECF0D226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5DF2-3D5A-4B81-A62E-54E22E100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27C5E-1685-45E4-A9A4-30145068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761F0-3B5A-41DD-B5E5-770CD512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14B6-E140-431B-939A-922B56FB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21C7-5294-4751-9097-C494B6CE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FF0F-672C-498B-B95A-39CF2583E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9E0B1-9245-4588-951A-9F166E43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C0102-CC51-4394-97EB-3D079B35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F33E8-4EB1-408B-AB7A-4B798B4D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3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1C78-B288-4661-9308-A4A4B280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5A734-D8E3-4C25-B1FF-767AD3082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B25F8-9387-42FC-B30D-09A56132E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F0EA0-9FF2-4EC2-8A08-8DEAEE69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DC8C5-DBAC-4E20-A78D-8AB6F000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3F791-F5D0-499E-8FD1-D1C25C2D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45C1-1F2E-468D-8591-14D32E13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DB3C1-12D6-40B5-81BA-0A61B8B01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8381B-0CE3-44E4-AF93-A3D88FF14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C512F-40C4-48E3-8291-0E2483D7A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2ED54-E683-4E59-BB5D-961B00267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8F4D2-14EE-4F02-8635-48DD64F8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CF762-19F8-431C-B46F-2982B43E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61889-C785-4FC6-BE41-57A0A639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6828-C054-4B83-AD4D-56A43C10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6F1A9-6E2A-4DBC-B4E2-75025D20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50EDC-2AA5-435C-87B7-43BA88B9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9C130-6402-4CA1-9B08-11D5A291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2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C9005-2F6B-4039-8BB7-00E0FC61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2B1B1-719D-4E1E-AB79-7BA73D52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A9C82-8021-473E-BB33-E568B5F2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1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AABE-A662-45F2-B31F-8630B52C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A3EF4-2485-4B68-ADF8-9C4FC57F9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E3F24-81A5-4FEC-8AC1-1DA2FCC91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CD278-0C6B-4101-BA2C-BE102C5C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E21CF-3823-41BF-867F-B2C224FB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CC407-A824-46EE-8B5B-B128835E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2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D784-4BC1-4C96-AB47-D8FE9EAF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4D702-0CE8-4403-9D79-4475F8BB7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87DBE-BBA8-4C68-91A9-C7F5BD839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E7298-D53D-4D4D-A23A-A8B1D651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E715C-AA47-451B-8428-51E0E470A79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0201E-BB8B-4170-8BF9-7AF340A5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5244F-801E-4C31-B155-870C5458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9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2B364-B088-4480-B20E-9A5A8C41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C46E7-0CFF-4DC0-A2CF-328C9996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C69C-B8B4-4DE2-8E13-6EF18BA14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E715C-AA47-451B-8428-51E0E470A79D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374B9-E23B-4572-97FA-7909D1111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A2C3-ABF5-46AD-AA3D-8F2CD63D1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E23A8-2AF8-4A06-A028-AF7FFB25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8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ABA6-D745-436E-BC7F-2B3D1553B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Primer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18542-0913-4BB0-B642-48420D8EC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63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205E-B8F0-4C3B-B1DF-11A6EBF4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7B49-73F7-4B7F-A38C-8AED1180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Traceability Matrix outlines all test cases and compares them to the desired requirements</a:t>
            </a:r>
          </a:p>
          <a:p>
            <a:r>
              <a:rPr lang="en-US" dirty="0"/>
              <a:t>It marks if they have passed or failed their test</a:t>
            </a:r>
          </a:p>
          <a:p>
            <a:r>
              <a:rPr lang="en-US" dirty="0"/>
              <a:t>Single location where you can show that you succeeded at your job as tester</a:t>
            </a:r>
          </a:p>
          <a:p>
            <a:r>
              <a:rPr lang="en-US" dirty="0"/>
              <a:t>https://www.guru99.com/traceability-matrix.html</a:t>
            </a:r>
          </a:p>
        </p:txBody>
      </p:sp>
    </p:spTree>
    <p:extLst>
      <p:ext uri="{BB962C8B-B14F-4D97-AF65-F5344CB8AC3E}">
        <p14:creationId xmlns:p14="http://schemas.microsoft.com/office/powerpoint/2010/main" val="185652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164B-38FC-4D2B-9478-8B3597EF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C963-D8FD-4A46-8067-7D83603FC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our definition: “anything that proves that a requirement is satisfied”</a:t>
            </a:r>
          </a:p>
          <a:p>
            <a:r>
              <a:rPr lang="en-US" dirty="0"/>
              <a:t> a way of ensuring that we get expected results</a:t>
            </a:r>
          </a:p>
          <a:p>
            <a:r>
              <a:rPr lang="en-US" dirty="0"/>
              <a:t>Code quality check is also sort of a test</a:t>
            </a:r>
          </a:p>
          <a:p>
            <a:r>
              <a:rPr lang="en-US" dirty="0"/>
              <a:t>Quality Assurance: guaranteeing quality is maintained; processes that go into making sure that a certain standard is met for the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1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8069-B337-4137-B177-A7415121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653F-55E3-464D-B677-5786EDE1C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279" y="1690688"/>
            <a:ext cx="906448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User Acceptance Test (UAT): Tests conduct by an actual human; usually it tests to see if it meets the requirement in a way that could be deemed as acceptable to the average user</a:t>
            </a:r>
          </a:p>
          <a:p>
            <a:pPr lvl="1"/>
            <a:r>
              <a:rPr lang="en-US" dirty="0"/>
              <a:t>Ex: a product owner using the developed application and giving feedback on whether or not it is satisfactory; Alpha and Beta testing </a:t>
            </a:r>
          </a:p>
          <a:p>
            <a:r>
              <a:rPr lang="en-US" dirty="0"/>
              <a:t>System Test: ensuring that the whole app works as a whole; E2E</a:t>
            </a:r>
          </a:p>
          <a:p>
            <a:pPr lvl="1"/>
            <a:r>
              <a:rPr lang="en-US" dirty="0"/>
              <a:t>Selenium, Protractor, Postman</a:t>
            </a:r>
          </a:p>
          <a:p>
            <a:r>
              <a:rPr lang="en-US" dirty="0"/>
              <a:t>Integration Test: testing multiple units together</a:t>
            </a:r>
          </a:p>
          <a:p>
            <a:pPr lvl="1"/>
            <a:r>
              <a:rPr lang="en-US" dirty="0"/>
              <a:t>Ex: testing a repository method by transacting on the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Unit Test: A method test; testing the smallest possible unit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C7163B-DC38-4FAF-8FCE-913E0228D3D5}"/>
              </a:ext>
            </a:extLst>
          </p:cNvPr>
          <p:cNvSpPr/>
          <p:nvPr/>
        </p:nvSpPr>
        <p:spPr>
          <a:xfrm rot="5400000">
            <a:off x="8421031" y="2405994"/>
            <a:ext cx="5719763" cy="1822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Increase in Frequency (</a:t>
            </a:r>
            <a:r>
              <a:rPr lang="en-US" dirty="0" err="1"/>
              <a:t>faster,cheaper</a:t>
            </a:r>
            <a:r>
              <a:rPr lang="en-US" dirty="0"/>
              <a:t>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28DD3A6-794D-4BC6-B6FC-74F154F4B6D0}"/>
              </a:ext>
            </a:extLst>
          </p:cNvPr>
          <p:cNvSpPr/>
          <p:nvPr/>
        </p:nvSpPr>
        <p:spPr>
          <a:xfrm rot="16200000">
            <a:off x="-1756637" y="2313920"/>
            <a:ext cx="5719763" cy="1822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Increase in cost (less frequent)</a:t>
            </a:r>
          </a:p>
        </p:txBody>
      </p:sp>
    </p:spTree>
    <p:extLst>
      <p:ext uri="{BB962C8B-B14F-4D97-AF65-F5344CB8AC3E}">
        <p14:creationId xmlns:p14="http://schemas.microsoft.com/office/powerpoint/2010/main" val="190125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3145-4756-44A3-B757-0FE814B3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Lifecycle</a:t>
            </a:r>
          </a:p>
        </p:txBody>
      </p:sp>
      <p:pic>
        <p:nvPicPr>
          <p:cNvPr id="1028" name="Picture 4" descr="QA Process: A compact guide - Steps, STLC and Agile QA process - Apphawks">
            <a:extLst>
              <a:ext uri="{FF2B5EF4-FFF2-40B4-BE49-F238E27FC236}">
                <a16:creationId xmlns:a16="http://schemas.microsoft.com/office/drawing/2014/main" id="{84D092DB-2D8C-4516-BC08-3EA43B98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110" y="1574025"/>
            <a:ext cx="6623099" cy="486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0E3CC7-09E4-4C5B-B0EA-17EAE4F1C4FD}"/>
              </a:ext>
            </a:extLst>
          </p:cNvPr>
          <p:cNvSpPr txBox="1"/>
          <p:nvPr/>
        </p:nvSpPr>
        <p:spPr>
          <a:xfrm>
            <a:off x="838200" y="1974573"/>
            <a:ext cx="3985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Iterative process of analyzing requirements and developing/executing testing regime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Logical problem-solving process</a:t>
            </a:r>
          </a:p>
        </p:txBody>
      </p:sp>
    </p:spTree>
    <p:extLst>
      <p:ext uri="{BB962C8B-B14F-4D97-AF65-F5344CB8AC3E}">
        <p14:creationId xmlns:p14="http://schemas.microsoft.com/office/powerpoint/2010/main" val="90444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7657-8EBD-4E24-8CAD-D7E37F5F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A2C2-1E1A-4E31-B277-9FF29F6B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Doing testing where you provide a set of inputs and verify against a set of outputs</a:t>
            </a:r>
          </a:p>
          <a:p>
            <a:r>
              <a:rPr lang="en-US" dirty="0"/>
              <a:t>Testing to see if the feature work as intended</a:t>
            </a:r>
          </a:p>
          <a:p>
            <a:r>
              <a:rPr lang="en-US" dirty="0"/>
              <a:t>Are there test that are non-functional?</a:t>
            </a:r>
          </a:p>
          <a:p>
            <a:pPr lvl="1"/>
            <a:r>
              <a:rPr lang="en-US" dirty="0"/>
              <a:t>Performance testing: Load testing, etc.</a:t>
            </a:r>
          </a:p>
          <a:p>
            <a:pPr lvl="1"/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99241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806E-2979-47BD-9238-6DA1B4D0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7EB1-74CA-4A3D-8429-6A873CE3D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  <a:p>
            <a:r>
              <a:rPr lang="en-US" dirty="0"/>
              <a:t>Development philosophy that prioritizes developing tests prior to implementing functionality</a:t>
            </a:r>
          </a:p>
          <a:p>
            <a:r>
              <a:rPr lang="en-US" dirty="0"/>
              <a:t>Acceptance vs Developer TDD</a:t>
            </a:r>
          </a:p>
          <a:p>
            <a:r>
              <a:rPr lang="en-US" dirty="0"/>
              <a:t>Ex: analyze requirements -&gt; Write Method </a:t>
            </a:r>
            <a:r>
              <a:rPr lang="en-US" dirty="0" err="1"/>
              <a:t>signiature</a:t>
            </a:r>
            <a:r>
              <a:rPr lang="en-US" dirty="0"/>
              <a:t> -&gt; write Junit test case -&gt; write implementation for method -&gt; code until it passes </a:t>
            </a:r>
          </a:p>
        </p:txBody>
      </p:sp>
    </p:spTree>
    <p:extLst>
      <p:ext uri="{BB962C8B-B14F-4D97-AF65-F5344CB8AC3E}">
        <p14:creationId xmlns:p14="http://schemas.microsoft.com/office/powerpoint/2010/main" val="188466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E461-63D8-4E2F-BB8F-2E37A514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Strategy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B67B-EFB2-4A86-9B51-0C58EFFB9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static document that sets standards for testing standards and activities</a:t>
            </a:r>
          </a:p>
          <a:p>
            <a:r>
              <a:rPr lang="en-US" dirty="0"/>
              <a:t>Doesn’t get changed often; sets precedence for application</a:t>
            </a:r>
          </a:p>
          <a:p>
            <a:r>
              <a:rPr lang="en-US" dirty="0"/>
              <a:t>Test Strategy is DIFFERENT from the Test plan document</a:t>
            </a:r>
          </a:p>
          <a:p>
            <a:r>
              <a:rPr lang="en-US" dirty="0"/>
              <a:t>Test Strategy is more high level and more static</a:t>
            </a:r>
          </a:p>
          <a:p>
            <a:r>
              <a:rPr lang="en-US" dirty="0"/>
              <a:t>Usually created by product manager; illustrates what the expectations are form the product manager</a:t>
            </a:r>
          </a:p>
          <a:p>
            <a:r>
              <a:rPr lang="en-US" dirty="0"/>
              <a:t>https://www.guru99.com/how-to-create-test-strategy-document.html</a:t>
            </a:r>
          </a:p>
        </p:txBody>
      </p:sp>
    </p:spTree>
    <p:extLst>
      <p:ext uri="{BB962C8B-B14F-4D97-AF65-F5344CB8AC3E}">
        <p14:creationId xmlns:p14="http://schemas.microsoft.com/office/powerpoint/2010/main" val="251609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8D3F-A5B3-45F5-AC71-86CBAA8C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319C-9D83-43E2-894C-D483DAF76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scope objective approach emphasis on a software testing approach effort</a:t>
            </a:r>
          </a:p>
          <a:p>
            <a:r>
              <a:rPr lang="en-US" dirty="0"/>
              <a:t>It tells you per project what you are going to do for testing/what is in your scope</a:t>
            </a:r>
          </a:p>
          <a:p>
            <a:r>
              <a:rPr lang="en-US" dirty="0"/>
              <a:t>It is project specific and dynamic (can be changed at any time)</a:t>
            </a:r>
          </a:p>
          <a:p>
            <a:r>
              <a:rPr lang="en-US" dirty="0"/>
              <a:t>Usually made by test lead or manager</a:t>
            </a:r>
          </a:p>
          <a:p>
            <a:r>
              <a:rPr lang="en-US"/>
              <a:t>https://www.guru99.com/test-plan-for-project.html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9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095C-10CE-4597-A93B-9A6851EF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1785E-1C79-433F-8415-5101E8B43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Outlines all of the specific test cases for all user stories</a:t>
            </a:r>
          </a:p>
          <a:p>
            <a:r>
              <a:rPr lang="en-US" dirty="0"/>
              <a:t>Useful for the RTM</a:t>
            </a:r>
          </a:p>
          <a:p>
            <a:r>
              <a:rPr lang="en-US" dirty="0"/>
              <a:t>You don’t have to go into code base to have knowledge of what tests are exiting and if they pass or not, etc.</a:t>
            </a:r>
          </a:p>
          <a:p>
            <a:r>
              <a:rPr lang="en-US" dirty="0"/>
              <a:t>https://www.guru99.com/download-sample-test-case-template-with-explanation-of-important-fields.html</a:t>
            </a:r>
          </a:p>
        </p:txBody>
      </p:sp>
    </p:spTree>
    <p:extLst>
      <p:ext uri="{BB962C8B-B14F-4D97-AF65-F5344CB8AC3E}">
        <p14:creationId xmlns:p14="http://schemas.microsoft.com/office/powerpoint/2010/main" val="70399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521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Primer Notes</vt:lpstr>
      <vt:lpstr>Testing</vt:lpstr>
      <vt:lpstr>Testing Pyramid</vt:lpstr>
      <vt:lpstr>Testing Lifecycle</vt:lpstr>
      <vt:lpstr>Functional Testing</vt:lpstr>
      <vt:lpstr>TDD</vt:lpstr>
      <vt:lpstr>Test Strategy Document</vt:lpstr>
      <vt:lpstr>Test Plan Document</vt:lpstr>
      <vt:lpstr>Test Case Document</vt:lpstr>
      <vt:lpstr>RTM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Notes</dc:title>
  <dc:creator>William Ona</dc:creator>
  <cp:lastModifiedBy>William Ona</cp:lastModifiedBy>
  <cp:revision>12</cp:revision>
  <dcterms:created xsi:type="dcterms:W3CDTF">2021-03-24T14:51:31Z</dcterms:created>
  <dcterms:modified xsi:type="dcterms:W3CDTF">2021-03-24T19:02:51Z</dcterms:modified>
</cp:coreProperties>
</file>