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05994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9</cp:revision>
  <dcterms:created xsi:type="dcterms:W3CDTF">2021-03-24T14:51:31Z</dcterms:created>
  <dcterms:modified xsi:type="dcterms:W3CDTF">2021-03-24T16:12:08Z</dcterms:modified>
</cp:coreProperties>
</file>