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4B41-0D87-42BE-8915-E189AA6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95022-3E0E-4A94-AFDA-BAAD9E08B619}"/>
              </a:ext>
            </a:extLst>
          </p:cNvPr>
          <p:cNvSpPr/>
          <p:nvPr/>
        </p:nvSpPr>
        <p:spPr>
          <a:xfrm>
            <a:off x="555266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29A-BD65-44F0-83D5-BCDB5ED7942D}"/>
              </a:ext>
            </a:extLst>
          </p:cNvPr>
          <p:cNvSpPr/>
          <p:nvPr/>
        </p:nvSpPr>
        <p:spPr>
          <a:xfrm>
            <a:off x="7891670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4B74C-7973-41A3-B5BB-D637096CDD84}"/>
              </a:ext>
            </a:extLst>
          </p:cNvPr>
          <p:cNvSpPr/>
          <p:nvPr/>
        </p:nvSpPr>
        <p:spPr>
          <a:xfrm>
            <a:off x="10230678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5947-B94F-4AAF-AC12-48660F27B941}"/>
              </a:ext>
            </a:extLst>
          </p:cNvPr>
          <p:cNvSpPr/>
          <p:nvPr/>
        </p:nvSpPr>
        <p:spPr>
          <a:xfrm>
            <a:off x="3213654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73992-C436-4212-A5DE-6E1D371BDFC4}"/>
              </a:ext>
            </a:extLst>
          </p:cNvPr>
          <p:cNvSpPr/>
          <p:nvPr/>
        </p:nvSpPr>
        <p:spPr>
          <a:xfrm>
            <a:off x="99060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9293-9A37-49E2-98AA-2D57D424F8EF}"/>
              </a:ext>
            </a:extLst>
          </p:cNvPr>
          <p:cNvSpPr txBox="1"/>
          <p:nvPr/>
        </p:nvSpPr>
        <p:spPr>
          <a:xfrm>
            <a:off x="5618922" y="2635453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@Get(“/”)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7CE84D-7B71-4635-8294-0874083B2790}"/>
              </a:ext>
            </a:extLst>
          </p:cNvPr>
          <p:cNvSpPr/>
          <p:nvPr/>
        </p:nvSpPr>
        <p:spPr>
          <a:xfrm>
            <a:off x="4525619" y="5345121"/>
            <a:ext cx="1093303" cy="118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72-DC76-44EC-99AA-24CDCC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28BD-042F-41F5-935C-0B59526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 &lt;- returns a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 err="1"/>
              <a:t>mockMvc.perform</a:t>
            </a:r>
            <a:r>
              <a:rPr lang="en-US" dirty="0"/>
              <a:t>(…)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1)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2) &lt;- result actions</a:t>
            </a:r>
          </a:p>
        </p:txBody>
      </p:sp>
    </p:spTree>
    <p:extLst>
      <p:ext uri="{BB962C8B-B14F-4D97-AF65-F5344CB8AC3E}">
        <p14:creationId xmlns:p14="http://schemas.microsoft.com/office/powerpoint/2010/main" val="20994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05994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580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  <vt:lpstr>Controllers</vt:lpstr>
      <vt:lpstr>Method chaining with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15</cp:revision>
  <dcterms:created xsi:type="dcterms:W3CDTF">2021-03-24T14:51:31Z</dcterms:created>
  <dcterms:modified xsi:type="dcterms:W3CDTF">2021-03-29T13:38:22Z</dcterms:modified>
</cp:coreProperties>
</file>