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92C78-C22C-44F1-A1BA-42C0F7004B46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D1E9B-5B09-4789-8803-D10CA242B8C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D1E9B-5B09-4789-8803-D10CA242B8C2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9E6369-D349-4325-8810-4A5A59AECE92}" type="datetime1">
              <a:rPr lang="fr-FR" smtClean="0"/>
              <a:t>29/06/2017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William Piron - 3 juillet 2017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7684E8-9070-4406-A3A5-8B046973F9C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1BE278-8E04-458B-9822-D67ADB0C5457}" type="datetime1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William Piron - 3 juillet 2017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7684E8-9070-4406-A3A5-8B046973F9C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555A17-58F0-4401-8D05-CC4C9FE11BF0}" type="datetime1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William Piron - 3 juillet 2017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7684E8-9070-4406-A3A5-8B046973F9C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700"/>
            </a:lvl2pPr>
            <a:extLst/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A31C7-1028-432D-8354-27DC43187EF6}" type="datetime1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  <a:extLst/>
          </a:lstStyle>
          <a:p>
            <a:r>
              <a:rPr lang="fr-FR" dirty="0" smtClean="0"/>
              <a:t>William Piron - 3 juillet 2017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  <a:extLst/>
          </a:lstStyle>
          <a:p>
            <a:fld id="{237684E8-9070-4406-A3A5-8B046973F9C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A117D1-A814-4EF4-A7CD-FB2573874129}" type="datetime1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William Piron - 3 juillet 2017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7684E8-9070-4406-A3A5-8B046973F9C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33DED-297C-41A7-96F8-78F89938BFCE}" type="datetime1">
              <a:rPr lang="fr-FR" smtClean="0"/>
              <a:t>29/06/2017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William Piron - 3 juillet 2017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7684E8-9070-4406-A3A5-8B046973F9C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81F12-5CC6-4585-B307-FB35F811A228}" type="datetime1">
              <a:rPr lang="fr-FR" smtClean="0"/>
              <a:t>29/06/2017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William Piron - 3 juillet 2017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7684E8-9070-4406-A3A5-8B046973F9C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ABC31B-A406-41A4-9694-4C631882C74F}" type="datetime1">
              <a:rPr lang="fr-FR" smtClean="0"/>
              <a:t>29/06/2017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William Piron - 3 juillet 2017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7684E8-9070-4406-A3A5-8B046973F9C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5B015-6E7A-4E9F-A497-E18F50E7F578}" type="datetime1">
              <a:rPr lang="fr-FR" smtClean="0"/>
              <a:t>29/06/2017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William Piron - 3 juillet 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7684E8-9070-4406-A3A5-8B046973F9C2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A9E19B-1849-4ADE-956F-DFB629838710}" type="datetime1">
              <a:rPr lang="fr-FR" smtClean="0"/>
              <a:t>29/06/2017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William Piron - 3 juillet 2017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7684E8-9070-4406-A3A5-8B046973F9C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0004F-D841-468E-82D5-A4B0038F54DD}" type="datetime1">
              <a:rPr lang="fr-FR" smtClean="0"/>
              <a:t>29/06/2017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William Piron - 3 juillet 2017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7684E8-9070-4406-A3A5-8B046973F9C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E97CAB0-15CD-4A3B-AFCF-A42CD3C17FF5}" type="datetime1">
              <a:rPr lang="fr-FR" smtClean="0"/>
              <a:t>29/06/2017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fr-FR" smtClean="0"/>
              <a:t>William Piron - 3 juillet 2017</a:t>
            </a:r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37684E8-9070-4406-A3A5-8B046973F9C2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9752" y="2060848"/>
            <a:ext cx="6477000" cy="3086472"/>
          </a:xfrm>
        </p:spPr>
        <p:txBody>
          <a:bodyPr>
            <a:noAutofit/>
          </a:bodyPr>
          <a:lstStyle/>
          <a:p>
            <a:r>
              <a:rPr lang="fr-FR" sz="3600" dirty="0" smtClean="0"/>
              <a:t>Aide à la migration du contenu d’une base de données -</a:t>
            </a:r>
            <a:br>
              <a:rPr lang="fr-FR" sz="3600" dirty="0" smtClean="0"/>
            </a:br>
            <a:r>
              <a:rPr lang="fr-FR" sz="3600" dirty="0" smtClean="0"/>
              <a:t>Création d’un système d’extraction de </a:t>
            </a:r>
            <a:r>
              <a:rPr lang="fr-FR" sz="3600" dirty="0" err="1" smtClean="0"/>
              <a:t>tweets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39752" y="5157192"/>
            <a:ext cx="4953000" cy="648072"/>
          </a:xfrm>
        </p:spPr>
        <p:txBody>
          <a:bodyPr/>
          <a:lstStyle/>
          <a:p>
            <a:r>
              <a:rPr lang="fr-FR" sz="2800" dirty="0" smtClean="0"/>
              <a:t>Tuteur : Philippe Roulet</a:t>
            </a:r>
            <a:endParaRPr lang="fr-FR" dirty="0" smtClean="0"/>
          </a:p>
        </p:txBody>
      </p:sp>
      <p:pic>
        <p:nvPicPr>
          <p:cNvPr id="5" name="Image 4" descr="logo-paris-nanter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16632"/>
            <a:ext cx="4572000" cy="974244"/>
          </a:xfrm>
          <a:prstGeom prst="rect">
            <a:avLst/>
          </a:prstGeom>
        </p:spPr>
      </p:pic>
      <p:pic>
        <p:nvPicPr>
          <p:cNvPr id="6" name="Image 5" descr="isover-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008" y="1124745"/>
            <a:ext cx="4499992" cy="135790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471592" y="630932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William Piron – 3 juillet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d’extraction de </a:t>
            </a:r>
            <a:r>
              <a:rPr lang="fr-FR" dirty="0" err="1" smtClean="0"/>
              <a:t>tweets</a:t>
            </a:r>
            <a:endParaRPr lang="fr-FR" sz="4400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But du projet</a:t>
            </a:r>
          </a:p>
          <a:p>
            <a:pPr lvl="1"/>
            <a:r>
              <a:rPr lang="fr-FR" dirty="0" smtClean="0"/>
              <a:t>Extraction de </a:t>
            </a:r>
            <a:r>
              <a:rPr lang="fr-FR" dirty="0" err="1" smtClean="0"/>
              <a:t>tweets</a:t>
            </a:r>
            <a:r>
              <a:rPr lang="fr-FR" dirty="0" smtClean="0"/>
              <a:t> selon plusieurs critères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Sélectionner quoi extraire par </a:t>
            </a:r>
            <a:r>
              <a:rPr lang="fr-FR" dirty="0" err="1" smtClean="0"/>
              <a:t>hashtag</a:t>
            </a:r>
            <a:r>
              <a:rPr lang="fr-FR" dirty="0" smtClean="0"/>
              <a:t> ou mot-clé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Utiliser les données des </a:t>
            </a:r>
            <a:r>
              <a:rPr lang="fr-FR" dirty="0" err="1" smtClean="0"/>
              <a:t>tweets</a:t>
            </a:r>
            <a:r>
              <a:rPr lang="fr-FR" dirty="0" smtClean="0"/>
              <a:t> obtenus pour obtenir différents graphiques et informations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William Piron - 3 juillet 2017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84E8-9070-4406-A3A5-8B046973F9C2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d’extraction de </a:t>
            </a:r>
            <a:r>
              <a:rPr lang="fr-FR" dirty="0" err="1" smtClean="0"/>
              <a:t>tweets</a:t>
            </a:r>
            <a:endParaRPr lang="fr-FR" sz="4400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Technologies d’origine</a:t>
            </a:r>
          </a:p>
          <a:p>
            <a:pPr lvl="1"/>
            <a:r>
              <a:rPr lang="fr-FR" dirty="0" smtClean="0"/>
              <a:t>Machine virtuelle </a:t>
            </a:r>
            <a:r>
              <a:rPr lang="fr-FR" dirty="0" err="1" smtClean="0"/>
              <a:t>Ubuntu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Python</a:t>
            </a:r>
          </a:p>
          <a:p>
            <a:pPr lvl="2"/>
            <a:r>
              <a:rPr lang="fr-FR" dirty="0" smtClean="0"/>
              <a:t>Programme d’extraction utilisant l’API </a:t>
            </a:r>
            <a:r>
              <a:rPr lang="fr-FR" dirty="0" err="1" smtClean="0"/>
              <a:t>Twitter</a:t>
            </a:r>
            <a:endParaRPr lang="fr-FR" dirty="0" smtClean="0"/>
          </a:p>
          <a:p>
            <a:pPr lvl="2"/>
            <a:r>
              <a:rPr lang="fr-FR" dirty="0" smtClean="0"/>
              <a:t>IDE </a:t>
            </a:r>
            <a:r>
              <a:rPr lang="fr-FR" dirty="0" err="1" smtClean="0"/>
              <a:t>PyCharm</a:t>
            </a:r>
            <a:r>
              <a:rPr lang="fr-FR" dirty="0" smtClean="0"/>
              <a:t> de </a:t>
            </a:r>
            <a:r>
              <a:rPr lang="fr-FR" dirty="0" err="1" smtClean="0"/>
              <a:t>JetBrains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err="1" smtClean="0"/>
              <a:t>MongoDB</a:t>
            </a:r>
            <a:endParaRPr lang="fr-FR" dirty="0" smtClean="0"/>
          </a:p>
          <a:p>
            <a:pPr lvl="2"/>
            <a:r>
              <a:rPr lang="fr-FR" dirty="0" smtClean="0"/>
              <a:t>Base de données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2"/>
            <a:r>
              <a:rPr lang="fr-FR" dirty="0" smtClean="0"/>
              <a:t>Outil graphique </a:t>
            </a:r>
            <a:r>
              <a:rPr lang="fr-FR" dirty="0" err="1" smtClean="0"/>
              <a:t>MongoBooster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William Piron - 3 juillet 2017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84E8-9070-4406-A3A5-8B046973F9C2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d’extraction de </a:t>
            </a:r>
            <a:r>
              <a:rPr lang="fr-FR" dirty="0" err="1" smtClean="0"/>
              <a:t>tweets</a:t>
            </a:r>
            <a:endParaRPr lang="fr-FR" sz="4400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Problèmes de ces technologies</a:t>
            </a:r>
          </a:p>
          <a:p>
            <a:pPr lvl="1"/>
            <a:r>
              <a:rPr lang="fr-FR" dirty="0" smtClean="0"/>
              <a:t>Limitation par l’API </a:t>
            </a:r>
            <a:r>
              <a:rPr lang="fr-FR" dirty="0" err="1" smtClean="0"/>
              <a:t>Twitter</a:t>
            </a:r>
            <a:r>
              <a:rPr lang="fr-FR" dirty="0" smtClean="0"/>
              <a:t> du nombre de </a:t>
            </a:r>
            <a:r>
              <a:rPr lang="fr-FR" dirty="0" err="1" smtClean="0"/>
              <a:t>tweets</a:t>
            </a:r>
            <a:r>
              <a:rPr lang="fr-FR" dirty="0" smtClean="0"/>
              <a:t> extraits par jour</a:t>
            </a:r>
          </a:p>
          <a:p>
            <a:pPr lvl="1"/>
            <a:r>
              <a:rPr lang="fr-FR" dirty="0" smtClean="0"/>
              <a:t>Difficulté de manipulation des données stockées dans la base </a:t>
            </a:r>
            <a:r>
              <a:rPr lang="fr-FR" dirty="0" err="1" smtClean="0"/>
              <a:t>MongoDB</a:t>
            </a:r>
            <a:endParaRPr lang="fr-FR" dirty="0" smtClean="0"/>
          </a:p>
          <a:p>
            <a:r>
              <a:rPr lang="fr-FR" dirty="0" smtClean="0"/>
              <a:t>Changement de technologie</a:t>
            </a:r>
          </a:p>
          <a:p>
            <a:pPr lvl="1"/>
            <a:r>
              <a:rPr lang="fr-FR" dirty="0" smtClean="0"/>
              <a:t>GNU R</a:t>
            </a:r>
          </a:p>
          <a:p>
            <a:pPr lvl="2"/>
            <a:r>
              <a:rPr lang="fr-FR" dirty="0" smtClean="0"/>
              <a:t>Langage de statistique et science des données</a:t>
            </a:r>
          </a:p>
          <a:p>
            <a:pPr lvl="2"/>
            <a:r>
              <a:rPr lang="fr-FR" dirty="0" smtClean="0"/>
              <a:t>Librairies </a:t>
            </a:r>
            <a:r>
              <a:rPr lang="fr-FR" dirty="0" err="1" smtClean="0"/>
              <a:t>twitteR</a:t>
            </a:r>
            <a:r>
              <a:rPr lang="fr-FR" dirty="0" smtClean="0"/>
              <a:t> et </a:t>
            </a:r>
            <a:r>
              <a:rPr lang="fr-FR" dirty="0" err="1" smtClean="0"/>
              <a:t>ROAuth</a:t>
            </a:r>
            <a:endParaRPr lang="fr-FR" dirty="0" smtClean="0"/>
          </a:p>
          <a:p>
            <a:pPr lvl="2"/>
            <a:r>
              <a:rPr lang="fr-FR" dirty="0" smtClean="0"/>
              <a:t>Export et opérations statistiques simplifiées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William Piron - 3 juillet 2017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84E8-9070-4406-A3A5-8B046973F9C2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d’extraction de </a:t>
            </a:r>
            <a:r>
              <a:rPr lang="fr-FR" dirty="0" err="1" smtClean="0"/>
              <a:t>tweets</a:t>
            </a:r>
            <a:endParaRPr lang="fr-FR" sz="4400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Développement</a:t>
            </a:r>
          </a:p>
          <a:p>
            <a:pPr lvl="1"/>
            <a:r>
              <a:rPr lang="fr-FR" dirty="0" smtClean="0"/>
              <a:t>Obtention des clés et </a:t>
            </a:r>
            <a:r>
              <a:rPr lang="fr-FR" dirty="0" err="1" smtClean="0"/>
              <a:t>tokens</a:t>
            </a:r>
            <a:r>
              <a:rPr lang="fr-FR" dirty="0" smtClean="0"/>
              <a:t> de connexion</a:t>
            </a:r>
          </a:p>
          <a:p>
            <a:pPr lvl="1"/>
            <a:r>
              <a:rPr lang="fr-FR" dirty="0" smtClean="0"/>
              <a:t>Rédaction d’un script de connexion à </a:t>
            </a:r>
            <a:r>
              <a:rPr lang="fr-FR" dirty="0" err="1" smtClean="0"/>
              <a:t>Twitter</a:t>
            </a:r>
            <a:endParaRPr lang="fr-FR" dirty="0" smtClean="0"/>
          </a:p>
          <a:p>
            <a:pPr lvl="1"/>
            <a:r>
              <a:rPr lang="fr-FR" dirty="0" smtClean="0"/>
              <a:t>Tests d’extraction de </a:t>
            </a:r>
            <a:r>
              <a:rPr lang="fr-FR" dirty="0" err="1" smtClean="0"/>
              <a:t>tweets</a:t>
            </a:r>
            <a:r>
              <a:rPr lang="fr-FR" dirty="0" smtClean="0"/>
              <a:t> à petite échelle</a:t>
            </a:r>
          </a:p>
          <a:p>
            <a:pPr lvl="1"/>
            <a:r>
              <a:rPr lang="fr-FR" dirty="0" smtClean="0"/>
              <a:t>Rédaction d’un script d’extraction selon </a:t>
            </a:r>
            <a:r>
              <a:rPr lang="fr-FR" dirty="0" err="1" smtClean="0"/>
              <a:t>hashtag</a:t>
            </a:r>
            <a:r>
              <a:rPr lang="fr-FR" dirty="0" smtClean="0"/>
              <a:t>, mot-clé et dates limites</a:t>
            </a:r>
          </a:p>
          <a:p>
            <a:pPr lvl="1"/>
            <a:r>
              <a:rPr lang="fr-FR" dirty="0" smtClean="0"/>
              <a:t>Tests d’exportation au format csv des données extraites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William Piron - 3 juillet 2017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84E8-9070-4406-A3A5-8B046973F9C2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Etat actuel des projets et évolutions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Procédure SQL</a:t>
            </a:r>
          </a:p>
          <a:p>
            <a:pPr lvl="1"/>
            <a:r>
              <a:rPr lang="fr-FR" dirty="0" smtClean="0"/>
              <a:t>En attente des dernières correspondances</a:t>
            </a:r>
          </a:p>
          <a:p>
            <a:pPr lvl="1"/>
            <a:r>
              <a:rPr lang="fr-FR" dirty="0" smtClean="0"/>
              <a:t>En attente d’un passage en production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Scripts d’extraction R</a:t>
            </a:r>
          </a:p>
          <a:p>
            <a:pPr lvl="1"/>
            <a:r>
              <a:rPr lang="fr-FR" dirty="0" smtClean="0"/>
              <a:t>Actuellement en cours de développement</a:t>
            </a:r>
          </a:p>
          <a:p>
            <a:pPr lvl="1"/>
            <a:r>
              <a:rPr lang="fr-FR" dirty="0" smtClean="0"/>
              <a:t>Travail en cours sur les opérations d’analyse et sur l’export dans un fichier utilisable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William Piron - 3 juillet 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84E8-9070-4406-A3A5-8B046973F9C2}" type="slidenum">
              <a:rPr lang="fr-FR" smtClean="0"/>
              <a:pPr/>
              <a:t>14</a:t>
            </a:fld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403648" y="2852936"/>
            <a:ext cx="7498080" cy="1143000"/>
          </a:xfrm>
        </p:spPr>
        <p:txBody>
          <a:bodyPr/>
          <a:lstStyle/>
          <a:p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William Piron - 3 juillet 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84E8-9070-4406-A3A5-8B046973F9C2}" type="slidenum">
              <a:rPr lang="fr-FR" smtClean="0"/>
              <a:pPr/>
              <a:t>15</a:t>
            </a:fld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000" dirty="0" smtClean="0"/>
              <a:t>Contexte du stage</a:t>
            </a:r>
          </a:p>
          <a:p>
            <a:pPr>
              <a:buNone/>
            </a:pPr>
            <a:endParaRPr lang="fr-FR" sz="3000" dirty="0" smtClean="0"/>
          </a:p>
          <a:p>
            <a:r>
              <a:rPr lang="fr-FR" dirty="0" smtClean="0"/>
              <a:t>Projet de migration de données</a:t>
            </a:r>
          </a:p>
          <a:p>
            <a:endParaRPr lang="fr-FR" sz="3000" dirty="0" smtClean="0"/>
          </a:p>
          <a:p>
            <a:r>
              <a:rPr lang="fr-FR" dirty="0" smtClean="0"/>
              <a:t>Projet d’extraction de </a:t>
            </a:r>
            <a:r>
              <a:rPr lang="fr-FR" dirty="0" err="1" smtClean="0"/>
              <a:t>tweets</a:t>
            </a:r>
            <a:endParaRPr lang="fr-FR" sz="3000" dirty="0" smtClean="0"/>
          </a:p>
          <a:p>
            <a:pPr>
              <a:buNone/>
            </a:pPr>
            <a:endParaRPr lang="fr-FR" sz="3000" dirty="0" smtClean="0"/>
          </a:p>
          <a:p>
            <a:r>
              <a:rPr lang="fr-FR" dirty="0" smtClean="0"/>
              <a:t>Etat actuel des projets et évolutions</a:t>
            </a:r>
            <a:endParaRPr lang="fr-FR" sz="3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84E8-9070-4406-A3A5-8B046973F9C2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William Piron - 3 juillet 2017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du stage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L’entreprise </a:t>
            </a:r>
            <a:r>
              <a:rPr lang="fr-FR" dirty="0" err="1" smtClean="0"/>
              <a:t>Isover</a:t>
            </a:r>
            <a:endParaRPr lang="fr-FR" dirty="0" smtClean="0"/>
          </a:p>
          <a:p>
            <a:pPr lvl="1"/>
            <a:r>
              <a:rPr lang="fr-FR" dirty="0" smtClean="0"/>
              <a:t>Filiale du groupe Saint-Gobain</a:t>
            </a:r>
          </a:p>
          <a:p>
            <a:pPr lvl="1"/>
            <a:r>
              <a:rPr lang="fr-FR" dirty="0" smtClean="0"/>
              <a:t>Leader mondial de l’isolation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Le département Business Intelligence</a:t>
            </a:r>
          </a:p>
          <a:p>
            <a:pPr lvl="1"/>
            <a:r>
              <a:rPr lang="fr-FR" dirty="0" smtClean="0"/>
              <a:t>Développement et maintenance d’applications et solutions</a:t>
            </a:r>
          </a:p>
          <a:p>
            <a:pPr lvl="1"/>
            <a:r>
              <a:rPr lang="fr-FR" dirty="0" smtClean="0"/>
              <a:t>Fonction de support aux utilisateurs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84E8-9070-4406-A3A5-8B046973F9C2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William Piron - 3 juillet 2017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de migration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Contexte et origine</a:t>
            </a:r>
          </a:p>
          <a:p>
            <a:pPr lvl="1"/>
            <a:r>
              <a:rPr lang="fr-FR" dirty="0" smtClean="0"/>
              <a:t>Données des ventes d’</a:t>
            </a:r>
            <a:r>
              <a:rPr lang="fr-FR" dirty="0" err="1" smtClean="0"/>
              <a:t>Isonat</a:t>
            </a:r>
            <a:r>
              <a:rPr lang="fr-FR" dirty="0" smtClean="0"/>
              <a:t> dans un format et un serveur différent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Nécessaires à la maison mère </a:t>
            </a:r>
            <a:r>
              <a:rPr lang="fr-FR" dirty="0" err="1" smtClean="0"/>
              <a:t>Isover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Problèmes de correspondances de certaines données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Lancement d’un projet de migration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William Piron - 3 juillet 2017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84E8-9070-4406-A3A5-8B046973F9C2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de migration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But du projet</a:t>
            </a:r>
          </a:p>
          <a:p>
            <a:pPr lvl="1"/>
            <a:r>
              <a:rPr lang="fr-FR" dirty="0" smtClean="0"/>
              <a:t>Permettre la migration des données de vente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Mise en place d’une correspondance des données différentes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Création d’une table contenant les ventes </a:t>
            </a:r>
            <a:r>
              <a:rPr lang="fr-FR" dirty="0" err="1" smtClean="0"/>
              <a:t>Isonat</a:t>
            </a:r>
            <a:r>
              <a:rPr lang="fr-FR" dirty="0" smtClean="0"/>
              <a:t> au sein des serveurs </a:t>
            </a:r>
            <a:r>
              <a:rPr lang="fr-FR" dirty="0" err="1" smtClean="0"/>
              <a:t>Isover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William Piron - 3 juillet 2017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84E8-9070-4406-A3A5-8B046973F9C2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de migration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Technologies utilisées</a:t>
            </a:r>
          </a:p>
          <a:p>
            <a:pPr lvl="1"/>
            <a:r>
              <a:rPr lang="fr-FR" dirty="0" smtClean="0"/>
              <a:t>SQL Serveur Management Studio</a:t>
            </a:r>
          </a:p>
          <a:p>
            <a:pPr lvl="2"/>
            <a:r>
              <a:rPr lang="fr-FR" dirty="0" smtClean="0"/>
              <a:t>Manipulation des données des serveurs</a:t>
            </a:r>
          </a:p>
          <a:p>
            <a:pPr lvl="2"/>
            <a:r>
              <a:rPr lang="fr-FR" dirty="0" smtClean="0"/>
              <a:t>Création de tables de correspondances</a:t>
            </a:r>
          </a:p>
          <a:p>
            <a:pPr lvl="2"/>
            <a:r>
              <a:rPr lang="fr-FR" dirty="0" smtClean="0"/>
              <a:t>Rédaction d’une procédure stockée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SAP Business Object</a:t>
            </a:r>
          </a:p>
          <a:p>
            <a:pPr lvl="2"/>
            <a:r>
              <a:rPr lang="fr-FR" dirty="0" smtClean="0"/>
              <a:t>Définition des données nécessaires</a:t>
            </a:r>
          </a:p>
          <a:p>
            <a:pPr lvl="2"/>
            <a:r>
              <a:rPr lang="fr-FR" dirty="0" smtClean="0"/>
              <a:t>Création d’une requête d’extraction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William Piron - 3 juillet 2017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84E8-9070-4406-A3A5-8B046973F9C2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de migration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</a:t>
            </a:r>
            <a:r>
              <a:rPr lang="fr-FR" dirty="0" smtClean="0"/>
              <a:t>éveloppement de la procédure</a:t>
            </a:r>
          </a:p>
          <a:p>
            <a:pPr lvl="1"/>
            <a:r>
              <a:rPr lang="fr-FR" dirty="0" smtClean="0"/>
              <a:t>Modification de la requête fournie</a:t>
            </a:r>
          </a:p>
          <a:p>
            <a:pPr lvl="1"/>
            <a:r>
              <a:rPr lang="fr-FR" dirty="0" smtClean="0"/>
              <a:t>Obtention des correspondances</a:t>
            </a:r>
          </a:p>
          <a:p>
            <a:pPr lvl="1"/>
            <a:r>
              <a:rPr lang="fr-FR" dirty="0" smtClean="0"/>
              <a:t>Définition et création des tables de stockage</a:t>
            </a:r>
          </a:p>
          <a:p>
            <a:pPr lvl="1"/>
            <a:r>
              <a:rPr lang="fr-FR" dirty="0" smtClean="0"/>
              <a:t>Rédaction du corps de la procédure</a:t>
            </a:r>
          </a:p>
          <a:p>
            <a:pPr lvl="1"/>
            <a:r>
              <a:rPr lang="fr-FR" dirty="0" smtClean="0"/>
              <a:t>Encapsulation des zones critiques</a:t>
            </a:r>
            <a:endParaRPr lang="fr-FR" dirty="0" smtClean="0"/>
          </a:p>
          <a:p>
            <a:r>
              <a:rPr lang="fr-FR" dirty="0" smtClean="0"/>
              <a:t>Etapes en parallèle</a:t>
            </a:r>
          </a:p>
          <a:p>
            <a:pPr lvl="1"/>
            <a:r>
              <a:rPr lang="fr-FR" dirty="0" smtClean="0"/>
              <a:t>Tests sur données locales</a:t>
            </a:r>
          </a:p>
          <a:p>
            <a:pPr lvl="1"/>
            <a:r>
              <a:rPr lang="fr-FR" dirty="0" smtClean="0"/>
              <a:t>Optimisation du code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William Piron - 3 juillet 2017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84E8-9070-4406-A3A5-8B046973F9C2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de migration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Mise en pause du projet</a:t>
            </a:r>
          </a:p>
          <a:p>
            <a:pPr lvl="1"/>
            <a:r>
              <a:rPr lang="fr-FR" dirty="0" smtClean="0"/>
              <a:t>Nombreuses correspondances nécessaires</a:t>
            </a:r>
          </a:p>
          <a:p>
            <a:pPr lvl="1"/>
            <a:r>
              <a:rPr lang="fr-FR" dirty="0" smtClean="0"/>
              <a:t>Fichiers incomplets temporaires fournis pour la création de la procédure</a:t>
            </a:r>
          </a:p>
          <a:p>
            <a:pPr lvl="1"/>
            <a:r>
              <a:rPr lang="fr-FR" dirty="0" smtClean="0"/>
              <a:t>Actuellement en attente des fichiers finaux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Lancement du second projet pendant la période d’attente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William Piron - 3 juillet 2017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84E8-9070-4406-A3A5-8B046973F9C2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d’extraction de </a:t>
            </a:r>
            <a:r>
              <a:rPr lang="fr-FR" dirty="0" err="1" smtClean="0"/>
              <a:t>tweets</a:t>
            </a:r>
            <a:endParaRPr lang="fr-FR" sz="4400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Contexte et </a:t>
            </a:r>
            <a:r>
              <a:rPr lang="fr-FR" dirty="0" smtClean="0"/>
              <a:t>origine</a:t>
            </a:r>
            <a:endParaRPr lang="fr-FR" dirty="0" smtClean="0"/>
          </a:p>
          <a:p>
            <a:pPr lvl="1"/>
            <a:r>
              <a:rPr lang="fr-FR" dirty="0" smtClean="0"/>
              <a:t>Idée soulevée par le département marketing</a:t>
            </a:r>
          </a:p>
          <a:p>
            <a:pPr lvl="1"/>
            <a:r>
              <a:rPr lang="fr-FR" dirty="0" smtClean="0"/>
              <a:t>Connaitre le contenu des </a:t>
            </a:r>
            <a:r>
              <a:rPr lang="fr-FR" dirty="0" err="1" smtClean="0"/>
              <a:t>tweets</a:t>
            </a:r>
            <a:r>
              <a:rPr lang="fr-FR" dirty="0" smtClean="0"/>
              <a:t> liés aux activités du groupe</a:t>
            </a:r>
          </a:p>
          <a:p>
            <a:pPr lvl="1"/>
            <a:r>
              <a:rPr lang="fr-FR" dirty="0" smtClean="0"/>
              <a:t>En obtenir des informations utiles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Lancement du projet par la BI</a:t>
            </a:r>
          </a:p>
          <a:p>
            <a:pPr lvl="1"/>
            <a:r>
              <a:rPr lang="fr-FR" dirty="0" smtClean="0"/>
              <a:t>Anticipation de la demande</a:t>
            </a:r>
          </a:p>
          <a:p>
            <a:pPr lvl="1"/>
            <a:r>
              <a:rPr lang="fr-FR" dirty="0" smtClean="0"/>
              <a:t>Projet secondaire aux activités BI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William Piron - 3 juillet 2017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84E8-9070-4406-A3A5-8B046973F9C2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</TotalTime>
  <Words>594</Words>
  <Application>Microsoft Office PowerPoint</Application>
  <PresentationFormat>Affichage à l'écran (4:3)</PresentationFormat>
  <Paragraphs>143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Solstice</vt:lpstr>
      <vt:lpstr>Aide à la migration du contenu d’une base de données - Création d’un système d’extraction de tweets</vt:lpstr>
      <vt:lpstr>Plan</vt:lpstr>
      <vt:lpstr>Contexte du stage</vt:lpstr>
      <vt:lpstr>Projet de migration de données</vt:lpstr>
      <vt:lpstr>Projet de migration de données</vt:lpstr>
      <vt:lpstr>Projet de migration de données</vt:lpstr>
      <vt:lpstr>Projet de migration de données</vt:lpstr>
      <vt:lpstr>Projet de migration de données</vt:lpstr>
      <vt:lpstr>Projet d’extraction de tweets</vt:lpstr>
      <vt:lpstr>Projet d’extraction de tweets</vt:lpstr>
      <vt:lpstr>Projet d’extraction de tweets</vt:lpstr>
      <vt:lpstr>Projet d’extraction de tweets</vt:lpstr>
      <vt:lpstr>Projet d’extraction de tweets</vt:lpstr>
      <vt:lpstr>Etat actuel des projets et évolutions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Aide à la migration du contenu d’une base de données - Création d’un système d’extraction de tweets</dc:title>
  <dc:creator>William</dc:creator>
  <cp:lastModifiedBy>William</cp:lastModifiedBy>
  <cp:revision>7</cp:revision>
  <dcterms:created xsi:type="dcterms:W3CDTF">2017-06-29T16:07:42Z</dcterms:created>
  <dcterms:modified xsi:type="dcterms:W3CDTF">2017-06-29T17:13:56Z</dcterms:modified>
</cp:coreProperties>
</file>