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9" r:id="rId3"/>
    <p:sldId id="328" r:id="rId4"/>
    <p:sldId id="398" r:id="rId5"/>
    <p:sldId id="433" r:id="rId6"/>
    <p:sldId id="399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379" r:id="rId16"/>
    <p:sldId id="542" r:id="rId17"/>
    <p:sldId id="528" r:id="rId18"/>
    <p:sldId id="529" r:id="rId19"/>
    <p:sldId id="519" r:id="rId20"/>
    <p:sldId id="537" r:id="rId21"/>
    <p:sldId id="522" r:id="rId22"/>
    <p:sldId id="523" r:id="rId23"/>
    <p:sldId id="524" r:id="rId24"/>
    <p:sldId id="525" r:id="rId25"/>
    <p:sldId id="538" r:id="rId26"/>
    <p:sldId id="539" r:id="rId27"/>
    <p:sldId id="540" r:id="rId28"/>
    <p:sldId id="526" r:id="rId29"/>
    <p:sldId id="527" r:id="rId30"/>
    <p:sldId id="541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Pourmajidi" initials="WP" lastIdx="1" clrIdx="0">
    <p:extLst>
      <p:ext uri="{19B8F6BF-5375-455C-9EA6-DF929625EA0E}">
        <p15:presenceInfo xmlns:p15="http://schemas.microsoft.com/office/powerpoint/2012/main" userId="4a3ee94cdf21e83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19A146-9D0B-434A-B843-7705B224E9B1}">
  <a:tblStyle styleId="{4819A146-9D0B-434A-B843-7705B224E9B1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81129" autoAdjust="0"/>
  </p:normalViewPr>
  <p:slideViewPr>
    <p:cSldViewPr snapToGrid="0">
      <p:cViewPr varScale="1">
        <p:scale>
          <a:sx n="59" d="100"/>
          <a:sy n="59" d="100"/>
        </p:scale>
        <p:origin x="1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ACEA6-188A-4941-BA89-A6331CB7065D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B4114-9801-430A-8866-3EA5E5C17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04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2944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Shape 1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77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378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0052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374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351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191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804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>
          <a:extLst>
            <a:ext uri="{FF2B5EF4-FFF2-40B4-BE49-F238E27FC236}">
              <a16:creationId xmlns:a16="http://schemas.microsoft.com/office/drawing/2014/main" id="{C0D9CAFA-4BC7-7F4F-3780-690BB0749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>
            <a:extLst>
              <a:ext uri="{FF2B5EF4-FFF2-40B4-BE49-F238E27FC236}">
                <a16:creationId xmlns:a16="http://schemas.microsoft.com/office/drawing/2014/main" id="{175FF31D-C853-9E09-3DCE-5EB6C23B2A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>
            <a:extLst>
              <a:ext uri="{FF2B5EF4-FFF2-40B4-BE49-F238E27FC236}">
                <a16:creationId xmlns:a16="http://schemas.microsoft.com/office/drawing/2014/main" id="{6FFD569A-5D46-94C8-2EEE-C341BE119C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901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7078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380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93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Shape 1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87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6178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995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429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304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251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087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549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102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7511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12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2512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80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035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087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9120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97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Shape 14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34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Shape 1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Shape 1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96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grpSp>
        <p:nvGrpSpPr>
          <p:cNvPr id="10" name="Shape 10"/>
          <p:cNvGrpSpPr/>
          <p:nvPr/>
        </p:nvGrpSpPr>
        <p:grpSpPr>
          <a:xfrm rot="10800000" flipH="1">
            <a:off x="3692751" y="38248"/>
            <a:ext cx="1758132" cy="1523096"/>
            <a:chOff x="4088875" y="1431100"/>
            <a:chExt cx="3293000" cy="2852775"/>
          </a:xfrm>
        </p:grpSpPr>
        <p:sp>
          <p:nvSpPr>
            <p:cNvPr id="11" name="Shape 11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12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58" name="Shape 58"/>
          <p:cNvSpPr/>
          <p:nvPr/>
        </p:nvSpPr>
        <p:spPr>
          <a:xfrm rot="10800000" flipH="1">
            <a:off x="2809875" y="-172875"/>
            <a:ext cx="1111499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" name="Shape 59"/>
          <p:cNvSpPr/>
          <p:nvPr/>
        </p:nvSpPr>
        <p:spPr>
          <a:xfrm rot="10800000" flipH="1">
            <a:off x="3602723" y="1360109"/>
            <a:ext cx="493799" cy="4274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0" name="Shape 60"/>
          <p:cNvSpPr/>
          <p:nvPr/>
        </p:nvSpPr>
        <p:spPr>
          <a:xfrm rot="10800000" flipH="1">
            <a:off x="5278914" y="855278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1" name="Shape 61"/>
          <p:cNvSpPr/>
          <p:nvPr/>
        </p:nvSpPr>
        <p:spPr>
          <a:xfrm rot="10800000" flipH="1">
            <a:off x="5365798" y="352324"/>
            <a:ext cx="493799" cy="4271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2" name="Shape 62"/>
          <p:cNvGrpSpPr/>
          <p:nvPr/>
        </p:nvGrpSpPr>
        <p:grpSpPr>
          <a:xfrm>
            <a:off x="5549153" y="1029780"/>
            <a:ext cx="404640" cy="374058"/>
            <a:chOff x="5975075" y="2327500"/>
            <a:chExt cx="420100" cy="388350"/>
          </a:xfrm>
        </p:grpSpPr>
        <p:sp>
          <p:nvSpPr>
            <p:cNvPr id="63" name="Shape 6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65" name="Shape 65"/>
          <p:cNvSpPr/>
          <p:nvPr/>
        </p:nvSpPr>
        <p:spPr>
          <a:xfrm>
            <a:off x="3253021" y="113273"/>
            <a:ext cx="225084" cy="389963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66" name="Shape 66"/>
          <p:cNvGrpSpPr/>
          <p:nvPr/>
        </p:nvGrpSpPr>
        <p:grpSpPr>
          <a:xfrm>
            <a:off x="4380525" y="515192"/>
            <a:ext cx="382958" cy="607110"/>
            <a:chOff x="6718575" y="2318625"/>
            <a:chExt cx="256950" cy="407375"/>
          </a:xfrm>
        </p:grpSpPr>
        <p:sp>
          <p:nvSpPr>
            <p:cNvPr id="67" name="Shape 6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3199463" y="902958"/>
            <a:ext cx="395017" cy="403296"/>
            <a:chOff x="3951850" y="2985350"/>
            <a:chExt cx="407950" cy="416500"/>
          </a:xfrm>
        </p:grpSpPr>
        <p:sp>
          <p:nvSpPr>
            <p:cNvPr id="76" name="Shape 7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80" name="Shape 80"/>
          <p:cNvGrpSpPr/>
          <p:nvPr/>
        </p:nvGrpSpPr>
        <p:grpSpPr>
          <a:xfrm rot="10800000" flipH="1">
            <a:off x="3920311" y="3981675"/>
            <a:ext cx="1303376" cy="1127987"/>
            <a:chOff x="238125" y="1431100"/>
            <a:chExt cx="3296350" cy="2852775"/>
          </a:xfrm>
        </p:grpSpPr>
        <p:sp>
          <p:nvSpPr>
            <p:cNvPr id="81" name="Shape 81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" name="Shape 92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3" name="Shape 93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63" name="Shape 163"/>
          <p:cNvSpPr/>
          <p:nvPr/>
        </p:nvSpPr>
        <p:spPr>
          <a:xfrm rot="10800000" flipH="1">
            <a:off x="5010533" y="4576647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/>
          <p:nvPr/>
        </p:nvSpPr>
        <p:spPr>
          <a:xfrm rot="10800000" flipH="1">
            <a:off x="5133679" y="4056450"/>
            <a:ext cx="540000" cy="4673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6" name="Shape 166"/>
          <p:cNvSpPr/>
          <p:nvPr/>
        </p:nvSpPr>
        <p:spPr>
          <a:xfrm rot="10800000" flipH="1">
            <a:off x="3530384" y="4576661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5370704" y="4867760"/>
            <a:ext cx="312502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68" name="Shape 168"/>
          <p:cNvGrpSpPr/>
          <p:nvPr/>
        </p:nvGrpSpPr>
        <p:grpSpPr>
          <a:xfrm>
            <a:off x="5772008" y="4056440"/>
            <a:ext cx="573942" cy="550550"/>
            <a:chOff x="5241175" y="4959100"/>
            <a:chExt cx="539775" cy="517775"/>
          </a:xfrm>
        </p:grpSpPr>
        <p:sp>
          <p:nvSpPr>
            <p:cNvPr id="169" name="Shape 16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75" name="Shape 175"/>
          <p:cNvSpPr/>
          <p:nvPr/>
        </p:nvSpPr>
        <p:spPr>
          <a:xfrm>
            <a:off x="3429208" y="3904791"/>
            <a:ext cx="377838" cy="343684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0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grpSp>
        <p:nvGrpSpPr>
          <p:cNvPr id="179" name="Shape 179"/>
          <p:cNvGrpSpPr/>
          <p:nvPr/>
        </p:nvGrpSpPr>
        <p:grpSpPr>
          <a:xfrm rot="10800000" flipH="1">
            <a:off x="421028" y="1677113"/>
            <a:ext cx="2064710" cy="1788689"/>
            <a:chOff x="4088875" y="1431100"/>
            <a:chExt cx="3293000" cy="2852775"/>
          </a:xfrm>
        </p:grpSpPr>
        <p:sp>
          <p:nvSpPr>
            <p:cNvPr id="180" name="Shape 18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2" name="Shape 21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3" name="Shape 21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27" name="Shape 227"/>
          <p:cNvSpPr/>
          <p:nvPr/>
        </p:nvSpPr>
        <p:spPr>
          <a:xfrm rot="10800000" flipH="1">
            <a:off x="66674" y="31354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8" name="Shape 228"/>
          <p:cNvSpPr/>
          <p:nvPr/>
        </p:nvSpPr>
        <p:spPr>
          <a:xfrm rot="10800000" flipH="1">
            <a:off x="828674" y="35165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9" name="Shape 229"/>
          <p:cNvSpPr/>
          <p:nvPr/>
        </p:nvSpPr>
        <p:spPr>
          <a:xfrm rot="10800000" flipH="1">
            <a:off x="761999" y="877950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0" name="Shape 230"/>
          <p:cNvSpPr/>
          <p:nvPr/>
        </p:nvSpPr>
        <p:spPr>
          <a:xfrm rot="10800000" flipH="1">
            <a:off x="793851" y="4692801"/>
            <a:ext cx="517499" cy="4478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1" name="Shape 231"/>
          <p:cNvGrpSpPr/>
          <p:nvPr/>
        </p:nvGrpSpPr>
        <p:grpSpPr>
          <a:xfrm>
            <a:off x="996358" y="1070667"/>
            <a:ext cx="351203" cy="324660"/>
            <a:chOff x="5975075" y="2327500"/>
            <a:chExt cx="420100" cy="388350"/>
          </a:xfrm>
        </p:grpSpPr>
        <p:sp>
          <p:nvSpPr>
            <p:cNvPr id="232" name="Shape 23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234" name="Shape 234"/>
          <p:cNvSpPr/>
          <p:nvPr/>
        </p:nvSpPr>
        <p:spPr>
          <a:xfrm>
            <a:off x="393600" y="334662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235" name="Shape 235"/>
          <p:cNvGrpSpPr/>
          <p:nvPr/>
        </p:nvGrpSpPr>
        <p:grpSpPr>
          <a:xfrm>
            <a:off x="305253" y="553855"/>
            <a:ext cx="247468" cy="392302"/>
            <a:chOff x="6718575" y="2318625"/>
            <a:chExt cx="256950" cy="407375"/>
          </a:xfrm>
        </p:grpSpPr>
        <p:sp>
          <p:nvSpPr>
            <p:cNvPr id="236" name="Shape 23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4" name="Shape 244"/>
          <p:cNvGrpSpPr/>
          <p:nvPr/>
        </p:nvGrpSpPr>
        <p:grpSpPr>
          <a:xfrm>
            <a:off x="1419984" y="3634331"/>
            <a:ext cx="342881" cy="350068"/>
            <a:chOff x="3951850" y="2985350"/>
            <a:chExt cx="407950" cy="416500"/>
          </a:xfrm>
        </p:grpSpPr>
        <p:sp>
          <p:nvSpPr>
            <p:cNvPr id="245" name="Shape 24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249" name="Shape 249"/>
          <p:cNvGrpSpPr/>
          <p:nvPr/>
        </p:nvGrpSpPr>
        <p:grpSpPr>
          <a:xfrm rot="10800000" flipH="1">
            <a:off x="-88363" y="302261"/>
            <a:ext cx="1034724" cy="895486"/>
            <a:chOff x="238125" y="1431100"/>
            <a:chExt cx="3296350" cy="2852775"/>
          </a:xfrm>
        </p:grpSpPr>
        <p:sp>
          <p:nvSpPr>
            <p:cNvPr id="250" name="Shape 250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32" name="Shape 332"/>
          <p:cNvSpPr/>
          <p:nvPr/>
        </p:nvSpPr>
        <p:spPr>
          <a:xfrm rot="10800000" flipH="1">
            <a:off x="733424" y="393602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3" name="Shape 333"/>
          <p:cNvSpPr/>
          <p:nvPr/>
        </p:nvSpPr>
        <p:spPr>
          <a:xfrm rot="10800000" flipH="1">
            <a:off x="738524" y="10084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4" name="Shape 334"/>
          <p:cNvSpPr/>
          <p:nvPr/>
        </p:nvSpPr>
        <p:spPr>
          <a:xfrm rot="10800000" flipH="1">
            <a:off x="-291324" y="4148475"/>
            <a:ext cx="1182300" cy="1023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5" name="Shape 335"/>
          <p:cNvSpPr/>
          <p:nvPr/>
        </p:nvSpPr>
        <p:spPr>
          <a:xfrm rot="10800000" flipH="1">
            <a:off x="420724" y="-65225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6" name="Shape 336"/>
          <p:cNvSpPr/>
          <p:nvPr/>
        </p:nvSpPr>
        <p:spPr>
          <a:xfrm>
            <a:off x="1019338" y="4167057"/>
            <a:ext cx="248072" cy="248057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337" name="Shape 337"/>
          <p:cNvGrpSpPr/>
          <p:nvPr/>
        </p:nvGrpSpPr>
        <p:grpSpPr>
          <a:xfrm>
            <a:off x="-50284" y="1452794"/>
            <a:ext cx="624843" cy="599376"/>
            <a:chOff x="5241175" y="4959100"/>
            <a:chExt cx="539775" cy="517775"/>
          </a:xfrm>
        </p:grpSpPr>
        <p:sp>
          <p:nvSpPr>
            <p:cNvPr id="338" name="Shape 3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344" name="Shape 344"/>
          <p:cNvSpPr/>
          <p:nvPr/>
        </p:nvSpPr>
        <p:spPr>
          <a:xfrm>
            <a:off x="47198" y="4430470"/>
            <a:ext cx="505231" cy="459561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Shape 854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5" name="Shape 855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6" name="Shape 856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7" name="Shape 857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858" name="Shape 858"/>
          <p:cNvGrpSpPr/>
          <p:nvPr/>
        </p:nvGrpSpPr>
        <p:grpSpPr>
          <a:xfrm rot="10800000" flipH="1">
            <a:off x="411206" y="245768"/>
            <a:ext cx="1322798" cy="1145959"/>
            <a:chOff x="4088875" y="1431100"/>
            <a:chExt cx="3293000" cy="2852775"/>
          </a:xfrm>
        </p:grpSpPr>
        <p:sp>
          <p:nvSpPr>
            <p:cNvPr id="859" name="Shape 859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0" name="Shape 860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1" name="Shape 861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2" name="Shape 862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3" name="Shape 863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4" name="Shape 864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5" name="Shape 865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6" name="Shape 866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7" name="Shape 867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8" name="Shape 868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69" name="Shape 869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0" name="Shape 870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1" name="Shape 871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2" name="Shape 872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3" name="Shape 873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4" name="Shape 874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5" name="Shape 875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6" name="Shape 876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7" name="Shape 877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8" name="Shape 878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79" name="Shape 879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0" name="Shape 880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1" name="Shape 881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2" name="Shape 882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3" name="Shape 883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4" name="Shape 884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5" name="Shape 885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6" name="Shape 886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7" name="Shape 887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8" name="Shape 888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89" name="Shape 889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0" name="Shape 890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1" name="Shape 891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2" name="Shape 892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3" name="Shape 893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4" name="Shape 894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5" name="Shape 895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6" name="Shape 896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7" name="Shape 897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8" name="Shape 898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99" name="Shape 899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0" name="Shape 900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1" name="Shape 901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2" name="Shape 902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3" name="Shape 903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4" name="Shape 904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05" name="Shape 905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06" name="Shape 906"/>
          <p:cNvSpPr/>
          <p:nvPr/>
        </p:nvSpPr>
        <p:spPr>
          <a:xfrm rot="10800000" flipH="1">
            <a:off x="-123825" y="1058975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7" name="Shape 907"/>
          <p:cNvSpPr/>
          <p:nvPr/>
        </p:nvSpPr>
        <p:spPr>
          <a:xfrm rot="10800000" flipH="1">
            <a:off x="638174" y="1440099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8" name="Shape 908"/>
          <p:cNvSpPr/>
          <p:nvPr/>
        </p:nvSpPr>
        <p:spPr>
          <a:xfrm rot="10800000" flipH="1">
            <a:off x="1495424" y="-131649"/>
            <a:ext cx="819899" cy="710099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09" name="Shape 909"/>
          <p:cNvSpPr/>
          <p:nvPr/>
        </p:nvSpPr>
        <p:spPr>
          <a:xfrm rot="10800000" flipH="1">
            <a:off x="327799" y="88924"/>
            <a:ext cx="358799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0" name="Shape 910"/>
          <p:cNvGrpSpPr/>
          <p:nvPr/>
        </p:nvGrpSpPr>
        <p:grpSpPr>
          <a:xfrm>
            <a:off x="1729783" y="61067"/>
            <a:ext cx="351203" cy="324660"/>
            <a:chOff x="5975075" y="2327500"/>
            <a:chExt cx="420100" cy="388350"/>
          </a:xfrm>
        </p:grpSpPr>
        <p:sp>
          <p:nvSpPr>
            <p:cNvPr id="911" name="Shape 9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2" name="Shape 9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913" name="Shape 913"/>
          <p:cNvSpPr/>
          <p:nvPr/>
        </p:nvSpPr>
        <p:spPr>
          <a:xfrm>
            <a:off x="203100" y="1270176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914" name="Shape 914"/>
          <p:cNvGrpSpPr/>
          <p:nvPr/>
        </p:nvGrpSpPr>
        <p:grpSpPr>
          <a:xfrm>
            <a:off x="904276" y="515192"/>
            <a:ext cx="382958" cy="607110"/>
            <a:chOff x="6718575" y="2318625"/>
            <a:chExt cx="256950" cy="407375"/>
          </a:xfrm>
        </p:grpSpPr>
        <p:sp>
          <p:nvSpPr>
            <p:cNvPr id="915" name="Shape 91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8" name="Shape 91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19" name="Shape 91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0" name="Shape 9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1" name="Shape 92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2" name="Shape 92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923" name="Shape 923"/>
          <p:cNvGrpSpPr/>
          <p:nvPr/>
        </p:nvGrpSpPr>
        <p:grpSpPr>
          <a:xfrm>
            <a:off x="335759" y="1840530"/>
            <a:ext cx="342881" cy="350068"/>
            <a:chOff x="3951850" y="2985350"/>
            <a:chExt cx="407950" cy="416500"/>
          </a:xfrm>
        </p:grpSpPr>
        <p:sp>
          <p:nvSpPr>
            <p:cNvPr id="924" name="Shape 92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5" name="Shape 92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6" name="Shape 92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27" name="Shape 92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Shape 1265"/>
          <p:cNvGrpSpPr/>
          <p:nvPr/>
        </p:nvGrpSpPr>
        <p:grpSpPr>
          <a:xfrm rot="10800000" flipH="1">
            <a:off x="316371" y="178887"/>
            <a:ext cx="1088336" cy="942842"/>
            <a:chOff x="4088875" y="1431100"/>
            <a:chExt cx="3293000" cy="2852775"/>
          </a:xfrm>
        </p:grpSpPr>
        <p:sp>
          <p:nvSpPr>
            <p:cNvPr id="1266" name="Shape 1266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7" name="Shape 1267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8" name="Shape 1268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1" name="Shape 1271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2" name="Shape 1272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3" name="Shape 1273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4" name="Shape 1274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5" name="Shape 1275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6" name="Shape 1276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7" name="Shape 1277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79" name="Shape 1279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0" name="Shape 1280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1" name="Shape 1281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4" name="Shape 1284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5" name="Shape 1285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6" name="Shape 1286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7" name="Shape 1287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8" name="Shape 1288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89" name="Shape 1289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0" name="Shape 1290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1" name="Shape 1291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2" name="Shape 1292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3" name="Shape 1293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4" name="Shape 1294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5" name="Shape 1295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7" name="Shape 1297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8" name="Shape 1298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99" name="Shape 1299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0" name="Shape 1300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1" name="Shape 1301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2" name="Shape 1302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3" name="Shape 1303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4" name="Shape 1304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5" name="Shape 1305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6" name="Shape 1306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7" name="Shape 1307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8" name="Shape 1308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0" name="Shape 1310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1" name="Shape 1311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2" name="Shape 1312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313" name="Shape 1313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4" name="Shape 1314"/>
          <p:cNvSpPr/>
          <p:nvPr/>
        </p:nvSpPr>
        <p:spPr>
          <a:xfrm rot="10800000" flipH="1">
            <a:off x="503115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5" name="Shape 1315"/>
          <p:cNvSpPr/>
          <p:nvPr/>
        </p:nvSpPr>
        <p:spPr>
          <a:xfrm rot="10800000" flipH="1">
            <a:off x="1208423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16" name="Shape 1316"/>
          <p:cNvSpPr/>
          <p:nvPr/>
        </p:nvSpPr>
        <p:spPr>
          <a:xfrm rot="10800000" flipH="1">
            <a:off x="247753" y="49692"/>
            <a:ext cx="295199" cy="255599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317" name="Shape 1317"/>
          <p:cNvGrpSpPr/>
          <p:nvPr/>
        </p:nvGrpSpPr>
        <p:grpSpPr>
          <a:xfrm rot="10800000" flipH="1">
            <a:off x="8218342" y="4123089"/>
            <a:ext cx="685311" cy="593091"/>
            <a:chOff x="238125" y="1431100"/>
            <a:chExt cx="3296350" cy="2852775"/>
          </a:xfrm>
        </p:grpSpPr>
        <p:sp>
          <p:nvSpPr>
            <p:cNvPr id="1318" name="Shape 1318"/>
            <p:cNvSpPr/>
            <p:nvPr/>
          </p:nvSpPr>
          <p:spPr>
            <a:xfrm>
              <a:off x="98072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3" y="0"/>
                  </a:moveTo>
                  <a:lnTo>
                    <a:pt x="0" y="269"/>
                  </a:lnTo>
                  <a:lnTo>
                    <a:pt x="3226" y="5914"/>
                  </a:lnTo>
                  <a:lnTo>
                    <a:pt x="6317" y="591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19" name="Shape 1319"/>
            <p:cNvSpPr/>
            <p:nvPr/>
          </p:nvSpPr>
          <p:spPr>
            <a:xfrm>
              <a:off x="849675" y="3907525"/>
              <a:ext cx="386425" cy="376350"/>
            </a:xfrm>
            <a:custGeom>
              <a:avLst/>
              <a:gdLst/>
              <a:ahLst/>
              <a:cxnLst/>
              <a:rect l="0" t="0" r="0" b="0"/>
              <a:pathLst>
                <a:path w="15457" h="15054" extrusionOk="0">
                  <a:moveTo>
                    <a:pt x="403" y="0"/>
                  </a:moveTo>
                  <a:lnTo>
                    <a:pt x="0" y="269"/>
                  </a:lnTo>
                  <a:lnTo>
                    <a:pt x="5242" y="9543"/>
                  </a:lnTo>
                  <a:lnTo>
                    <a:pt x="10887" y="15054"/>
                  </a:lnTo>
                  <a:lnTo>
                    <a:pt x="15457" y="1505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0" name="Shape 1320"/>
            <p:cNvSpPr/>
            <p:nvPr/>
          </p:nvSpPr>
          <p:spPr>
            <a:xfrm>
              <a:off x="715250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162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1" name="Shape 1321"/>
            <p:cNvSpPr/>
            <p:nvPr/>
          </p:nvSpPr>
          <p:spPr>
            <a:xfrm>
              <a:off x="584200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2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2" name="Shape 1322"/>
            <p:cNvSpPr/>
            <p:nvPr/>
          </p:nvSpPr>
          <p:spPr>
            <a:xfrm>
              <a:off x="449800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3" name="Shape 1323"/>
            <p:cNvSpPr/>
            <p:nvPr/>
          </p:nvSpPr>
          <p:spPr>
            <a:xfrm>
              <a:off x="318750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3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39517" y="38978"/>
                  </a:lnTo>
                  <a:lnTo>
                    <a:pt x="37097" y="38978"/>
                  </a:lnTo>
                  <a:lnTo>
                    <a:pt x="33737" y="33333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4" name="Shape 1324"/>
            <p:cNvSpPr/>
            <p:nvPr/>
          </p:nvSpPr>
          <p:spPr>
            <a:xfrm>
              <a:off x="128650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38125" y="28222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806" y="0"/>
                  </a:moveTo>
                  <a:lnTo>
                    <a:pt x="0" y="1479"/>
                  </a:lnTo>
                  <a:lnTo>
                    <a:pt x="3226" y="6989"/>
                  </a:lnTo>
                  <a:lnTo>
                    <a:pt x="36559" y="40322"/>
                  </a:lnTo>
                  <a:lnTo>
                    <a:pt x="36962" y="40053"/>
                  </a:lnTo>
                  <a:lnTo>
                    <a:pt x="31720" y="3077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6" name="Shape 1326"/>
            <p:cNvSpPr/>
            <p:nvPr/>
          </p:nvSpPr>
          <p:spPr>
            <a:xfrm>
              <a:off x="13839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7" name="Shape 1327"/>
            <p:cNvSpPr/>
            <p:nvPr/>
          </p:nvSpPr>
          <p:spPr>
            <a:xfrm>
              <a:off x="251550" y="2761700"/>
              <a:ext cx="779600" cy="840075"/>
            </a:xfrm>
            <a:custGeom>
              <a:avLst/>
              <a:gdLst/>
              <a:ahLst/>
              <a:cxnLst/>
              <a:rect l="0" t="0" r="0" b="0"/>
              <a:pathLst>
                <a:path w="31184" h="33603" extrusionOk="0">
                  <a:moveTo>
                    <a:pt x="1748" y="1"/>
                  </a:moveTo>
                  <a:lnTo>
                    <a:pt x="1" y="2823"/>
                  </a:lnTo>
                  <a:lnTo>
                    <a:pt x="30780" y="33603"/>
                  </a:lnTo>
                  <a:lnTo>
                    <a:pt x="31183" y="33199"/>
                  </a:lnTo>
                  <a:lnTo>
                    <a:pt x="25807" y="2406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8" name="Shape 1328"/>
            <p:cNvSpPr/>
            <p:nvPr/>
          </p:nvSpPr>
          <p:spPr>
            <a:xfrm>
              <a:off x="288525" y="2697875"/>
              <a:ext cx="608200" cy="675400"/>
            </a:xfrm>
            <a:custGeom>
              <a:avLst/>
              <a:gdLst/>
              <a:ahLst/>
              <a:cxnLst/>
              <a:rect l="0" t="0" r="0" b="0"/>
              <a:pathLst>
                <a:path w="24328" h="27016" extrusionOk="0">
                  <a:moveTo>
                    <a:pt x="1613" y="0"/>
                  </a:moveTo>
                  <a:lnTo>
                    <a:pt x="0" y="2957"/>
                  </a:lnTo>
                  <a:lnTo>
                    <a:pt x="23925" y="27016"/>
                  </a:lnTo>
                  <a:lnTo>
                    <a:pt x="24328" y="26613"/>
                  </a:lnTo>
                  <a:lnTo>
                    <a:pt x="19086" y="17473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29" name="Shape 1329"/>
            <p:cNvSpPr/>
            <p:nvPr/>
          </p:nvSpPr>
          <p:spPr>
            <a:xfrm>
              <a:off x="14813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0" name="Shape 1330"/>
            <p:cNvSpPr/>
            <p:nvPr/>
          </p:nvSpPr>
          <p:spPr>
            <a:xfrm>
              <a:off x="157882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1" name="Shape 1331"/>
            <p:cNvSpPr/>
            <p:nvPr/>
          </p:nvSpPr>
          <p:spPr>
            <a:xfrm>
              <a:off x="322125" y="2637375"/>
              <a:ext cx="443550" cy="504050"/>
            </a:xfrm>
            <a:custGeom>
              <a:avLst/>
              <a:gdLst/>
              <a:ahLst/>
              <a:cxnLst/>
              <a:rect l="0" t="0" r="0" b="0"/>
              <a:pathLst>
                <a:path w="17742" h="20162" extrusionOk="0">
                  <a:moveTo>
                    <a:pt x="1747" y="1"/>
                  </a:moveTo>
                  <a:lnTo>
                    <a:pt x="0" y="2958"/>
                  </a:lnTo>
                  <a:lnTo>
                    <a:pt x="17339" y="20162"/>
                  </a:lnTo>
                  <a:lnTo>
                    <a:pt x="17742" y="19893"/>
                  </a:lnTo>
                  <a:lnTo>
                    <a:pt x="12366" y="10619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2" name="Shape 1332"/>
            <p:cNvSpPr/>
            <p:nvPr/>
          </p:nvSpPr>
          <p:spPr>
            <a:xfrm>
              <a:off x="359075" y="2576900"/>
              <a:ext cx="275575" cy="336050"/>
            </a:xfrm>
            <a:custGeom>
              <a:avLst/>
              <a:gdLst/>
              <a:ahLst/>
              <a:cxnLst/>
              <a:rect l="0" t="0" r="0" b="0"/>
              <a:pathLst>
                <a:path w="11023" h="13442" extrusionOk="0">
                  <a:moveTo>
                    <a:pt x="1614" y="1"/>
                  </a:moveTo>
                  <a:lnTo>
                    <a:pt x="1" y="2823"/>
                  </a:lnTo>
                  <a:lnTo>
                    <a:pt x="10484" y="13441"/>
                  </a:lnTo>
                  <a:lnTo>
                    <a:pt x="10888" y="13172"/>
                  </a:lnTo>
                  <a:lnTo>
                    <a:pt x="9812" y="1129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3" name="Shape 1333"/>
            <p:cNvSpPr/>
            <p:nvPr/>
          </p:nvSpPr>
          <p:spPr>
            <a:xfrm>
              <a:off x="167627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4" name="Shape 1334"/>
            <p:cNvSpPr/>
            <p:nvPr/>
          </p:nvSpPr>
          <p:spPr>
            <a:xfrm>
              <a:off x="392675" y="2513050"/>
              <a:ext cx="275575" cy="309175"/>
            </a:xfrm>
            <a:custGeom>
              <a:avLst/>
              <a:gdLst/>
              <a:ahLst/>
              <a:cxnLst/>
              <a:rect l="0" t="0" r="0" b="0"/>
              <a:pathLst>
                <a:path w="11023" h="12367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5" name="Shape 1335"/>
            <p:cNvSpPr/>
            <p:nvPr/>
          </p:nvSpPr>
          <p:spPr>
            <a:xfrm>
              <a:off x="1773725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634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6" name="Shape 1336"/>
            <p:cNvSpPr/>
            <p:nvPr/>
          </p:nvSpPr>
          <p:spPr>
            <a:xfrm>
              <a:off x="429650" y="24525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7" name="Shape 1337"/>
            <p:cNvSpPr/>
            <p:nvPr/>
          </p:nvSpPr>
          <p:spPr>
            <a:xfrm>
              <a:off x="1871150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40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8" name="Shape 1338"/>
            <p:cNvSpPr/>
            <p:nvPr/>
          </p:nvSpPr>
          <p:spPr>
            <a:xfrm>
              <a:off x="1965250" y="396465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473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39" name="Shape 1339"/>
            <p:cNvSpPr/>
            <p:nvPr/>
          </p:nvSpPr>
          <p:spPr>
            <a:xfrm>
              <a:off x="466600" y="23921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0" name="Shape 1340"/>
            <p:cNvSpPr/>
            <p:nvPr/>
          </p:nvSpPr>
          <p:spPr>
            <a:xfrm>
              <a:off x="206270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00200" y="23282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1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37175" y="22677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3" name="Shape 1343"/>
            <p:cNvSpPr/>
            <p:nvPr/>
          </p:nvSpPr>
          <p:spPr>
            <a:xfrm>
              <a:off x="2160150" y="396465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4" name="Shape 1344"/>
            <p:cNvSpPr/>
            <p:nvPr/>
          </p:nvSpPr>
          <p:spPr>
            <a:xfrm>
              <a:off x="570775" y="22072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5" name="Shape 1345"/>
            <p:cNvSpPr/>
            <p:nvPr/>
          </p:nvSpPr>
          <p:spPr>
            <a:xfrm>
              <a:off x="2257575" y="396465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6" name="Shape 1346"/>
            <p:cNvSpPr/>
            <p:nvPr/>
          </p:nvSpPr>
          <p:spPr>
            <a:xfrm>
              <a:off x="2355025" y="3964650"/>
              <a:ext cx="383100" cy="319225"/>
            </a:xfrm>
            <a:custGeom>
              <a:avLst/>
              <a:gdLst/>
              <a:ahLst/>
              <a:cxnLst/>
              <a:rect l="0" t="0" r="0" b="0"/>
              <a:pathLst>
                <a:path w="1532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4248" y="12769"/>
                  </a:lnTo>
                  <a:lnTo>
                    <a:pt x="15323" y="10753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7" name="Shape 1347"/>
            <p:cNvSpPr/>
            <p:nvPr/>
          </p:nvSpPr>
          <p:spPr>
            <a:xfrm>
              <a:off x="607725" y="214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823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8" name="Shape 1348"/>
            <p:cNvSpPr/>
            <p:nvPr/>
          </p:nvSpPr>
          <p:spPr>
            <a:xfrm>
              <a:off x="2452475" y="3941125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3495" y="1"/>
                  </a:moveTo>
                  <a:lnTo>
                    <a:pt x="2957" y="941"/>
                  </a:lnTo>
                  <a:lnTo>
                    <a:pt x="0" y="941"/>
                  </a:lnTo>
                  <a:lnTo>
                    <a:pt x="11156" y="12232"/>
                  </a:lnTo>
                  <a:lnTo>
                    <a:pt x="12904" y="9275"/>
                  </a:lnTo>
                  <a:lnTo>
                    <a:pt x="3495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49" name="Shape 1349"/>
            <p:cNvSpPr/>
            <p:nvPr/>
          </p:nvSpPr>
          <p:spPr>
            <a:xfrm>
              <a:off x="641325" y="208295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0" name="Shape 1350"/>
            <p:cNvSpPr/>
            <p:nvPr/>
          </p:nvSpPr>
          <p:spPr>
            <a:xfrm>
              <a:off x="678300" y="20224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7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1" name="Shape 1351"/>
            <p:cNvSpPr/>
            <p:nvPr/>
          </p:nvSpPr>
          <p:spPr>
            <a:xfrm>
              <a:off x="2533125" y="3877275"/>
              <a:ext cx="275550" cy="309175"/>
            </a:xfrm>
            <a:custGeom>
              <a:avLst/>
              <a:gdLst/>
              <a:ahLst/>
              <a:cxnLst/>
              <a:rect l="0" t="0" r="0" b="0"/>
              <a:pathLst>
                <a:path w="11022" h="12367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366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2" name="Shape 1352"/>
            <p:cNvSpPr/>
            <p:nvPr/>
          </p:nvSpPr>
          <p:spPr>
            <a:xfrm>
              <a:off x="2570075" y="38168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3" name="Shape 1353"/>
            <p:cNvSpPr/>
            <p:nvPr/>
          </p:nvSpPr>
          <p:spPr>
            <a:xfrm>
              <a:off x="711900" y="19620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0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4" name="Shape 1354"/>
            <p:cNvSpPr/>
            <p:nvPr/>
          </p:nvSpPr>
          <p:spPr>
            <a:xfrm>
              <a:off x="2603675" y="37563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5" name="Shape 1355"/>
            <p:cNvSpPr/>
            <p:nvPr/>
          </p:nvSpPr>
          <p:spPr>
            <a:xfrm>
              <a:off x="748850" y="18981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748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6" name="Shape 1356"/>
            <p:cNvSpPr/>
            <p:nvPr/>
          </p:nvSpPr>
          <p:spPr>
            <a:xfrm>
              <a:off x="2640650" y="36924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7" name="Shape 1357"/>
            <p:cNvSpPr/>
            <p:nvPr/>
          </p:nvSpPr>
          <p:spPr>
            <a:xfrm>
              <a:off x="785825" y="18376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8" name="Shape 1358"/>
            <p:cNvSpPr/>
            <p:nvPr/>
          </p:nvSpPr>
          <p:spPr>
            <a:xfrm>
              <a:off x="2677600" y="36320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59" name="Shape 1359"/>
            <p:cNvSpPr/>
            <p:nvPr/>
          </p:nvSpPr>
          <p:spPr>
            <a:xfrm>
              <a:off x="819425" y="177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0" name="Shape 1360"/>
            <p:cNvSpPr/>
            <p:nvPr/>
          </p:nvSpPr>
          <p:spPr>
            <a:xfrm>
              <a:off x="2711200" y="35715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1" name="Shape 1361"/>
            <p:cNvSpPr/>
            <p:nvPr/>
          </p:nvSpPr>
          <p:spPr>
            <a:xfrm>
              <a:off x="856375" y="1713350"/>
              <a:ext cx="275575" cy="309150"/>
            </a:xfrm>
            <a:custGeom>
              <a:avLst/>
              <a:gdLst/>
              <a:ahLst/>
              <a:cxnLst/>
              <a:rect l="0" t="0" r="0" b="0"/>
              <a:pathLst>
                <a:path w="11023" h="12366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2" name="Shape 1362"/>
            <p:cNvSpPr/>
            <p:nvPr/>
          </p:nvSpPr>
          <p:spPr>
            <a:xfrm>
              <a:off x="890000" y="165285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1" y="9275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3" name="Shape 1363"/>
            <p:cNvSpPr/>
            <p:nvPr/>
          </p:nvSpPr>
          <p:spPr>
            <a:xfrm>
              <a:off x="2748175" y="35110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0" y="2823"/>
                  </a:lnTo>
                  <a:lnTo>
                    <a:pt x="9274" y="12232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4" name="Shape 1364"/>
            <p:cNvSpPr/>
            <p:nvPr/>
          </p:nvSpPr>
          <p:spPr>
            <a:xfrm>
              <a:off x="2781775" y="34471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0" y="2958"/>
                  </a:lnTo>
                  <a:lnTo>
                    <a:pt x="9409" y="12232"/>
                  </a:lnTo>
                  <a:lnTo>
                    <a:pt x="11022" y="9409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5" name="Shape 1365"/>
            <p:cNvSpPr/>
            <p:nvPr/>
          </p:nvSpPr>
          <p:spPr>
            <a:xfrm>
              <a:off x="926950" y="15923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613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6" name="Shape 1366"/>
            <p:cNvSpPr/>
            <p:nvPr/>
          </p:nvSpPr>
          <p:spPr>
            <a:xfrm>
              <a:off x="960550" y="1531900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0"/>
                  </a:moveTo>
                  <a:lnTo>
                    <a:pt x="1" y="2823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7" name="Shape 1367"/>
            <p:cNvSpPr/>
            <p:nvPr/>
          </p:nvSpPr>
          <p:spPr>
            <a:xfrm>
              <a:off x="2818725" y="33867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1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8" name="Shape 1368"/>
            <p:cNvSpPr/>
            <p:nvPr/>
          </p:nvSpPr>
          <p:spPr>
            <a:xfrm>
              <a:off x="997525" y="1468050"/>
              <a:ext cx="322600" cy="305800"/>
            </a:xfrm>
            <a:custGeom>
              <a:avLst/>
              <a:gdLst/>
              <a:ahLst/>
              <a:cxnLst/>
              <a:rect l="0" t="0" r="0" b="0"/>
              <a:pathLst>
                <a:path w="12904" h="12232" extrusionOk="0">
                  <a:moveTo>
                    <a:pt x="1747" y="0"/>
                  </a:moveTo>
                  <a:lnTo>
                    <a:pt x="0" y="2957"/>
                  </a:lnTo>
                  <a:lnTo>
                    <a:pt x="9274" y="12231"/>
                  </a:lnTo>
                  <a:lnTo>
                    <a:pt x="9946" y="11291"/>
                  </a:lnTo>
                  <a:lnTo>
                    <a:pt x="12903" y="1129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69" name="Shape 1369"/>
            <p:cNvSpPr/>
            <p:nvPr/>
          </p:nvSpPr>
          <p:spPr>
            <a:xfrm>
              <a:off x="2852325" y="3326225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0"/>
                  </a:moveTo>
                  <a:lnTo>
                    <a:pt x="1" y="2957"/>
                  </a:lnTo>
                  <a:lnTo>
                    <a:pt x="9409" y="12231"/>
                  </a:lnTo>
                  <a:lnTo>
                    <a:pt x="11022" y="927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0" name="Shape 1370"/>
            <p:cNvSpPr/>
            <p:nvPr/>
          </p:nvSpPr>
          <p:spPr>
            <a:xfrm>
              <a:off x="1034475" y="1431100"/>
              <a:ext cx="383075" cy="319225"/>
            </a:xfrm>
            <a:custGeom>
              <a:avLst/>
              <a:gdLst/>
              <a:ahLst/>
              <a:cxnLst/>
              <a:rect l="0" t="0" r="0" b="0"/>
              <a:pathLst>
                <a:path w="15323" h="12769" extrusionOk="0">
                  <a:moveTo>
                    <a:pt x="1076" y="0"/>
                  </a:moveTo>
                  <a:lnTo>
                    <a:pt x="1" y="2016"/>
                  </a:lnTo>
                  <a:lnTo>
                    <a:pt x="10619" y="12769"/>
                  </a:lnTo>
                  <a:lnTo>
                    <a:pt x="15323" y="12769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1" name="Shape 1371"/>
            <p:cNvSpPr/>
            <p:nvPr/>
          </p:nvSpPr>
          <p:spPr>
            <a:xfrm>
              <a:off x="2889300" y="32623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748" y="0"/>
                  </a:moveTo>
                  <a:lnTo>
                    <a:pt x="0" y="2957"/>
                  </a:lnTo>
                  <a:lnTo>
                    <a:pt x="9274" y="12366"/>
                  </a:lnTo>
                  <a:lnTo>
                    <a:pt x="11022" y="9409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2" name="Shape 1372"/>
            <p:cNvSpPr/>
            <p:nvPr/>
          </p:nvSpPr>
          <p:spPr>
            <a:xfrm>
              <a:off x="10781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3" name="Shape 1373"/>
            <p:cNvSpPr/>
            <p:nvPr/>
          </p:nvSpPr>
          <p:spPr>
            <a:xfrm>
              <a:off x="2926250" y="3201900"/>
              <a:ext cx="272200" cy="305800"/>
            </a:xfrm>
            <a:custGeom>
              <a:avLst/>
              <a:gdLst/>
              <a:ahLst/>
              <a:cxnLst/>
              <a:rect l="0" t="0" r="0" b="0"/>
              <a:pathLst>
                <a:path w="10888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0888" y="9274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4" name="Shape 1374"/>
            <p:cNvSpPr/>
            <p:nvPr/>
          </p:nvSpPr>
          <p:spPr>
            <a:xfrm>
              <a:off x="117560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5" name="Shape 1375"/>
            <p:cNvSpPr/>
            <p:nvPr/>
          </p:nvSpPr>
          <p:spPr>
            <a:xfrm>
              <a:off x="2959850" y="31414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275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6" name="Shape 1376"/>
            <p:cNvSpPr/>
            <p:nvPr/>
          </p:nvSpPr>
          <p:spPr>
            <a:xfrm>
              <a:off x="2996825" y="3077575"/>
              <a:ext cx="275550" cy="309150"/>
            </a:xfrm>
            <a:custGeom>
              <a:avLst/>
              <a:gdLst/>
              <a:ahLst/>
              <a:cxnLst/>
              <a:rect l="0" t="0" r="0" b="0"/>
              <a:pathLst>
                <a:path w="11022" h="12366" extrusionOk="0">
                  <a:moveTo>
                    <a:pt x="1613" y="0"/>
                  </a:moveTo>
                  <a:lnTo>
                    <a:pt x="0" y="2957"/>
                  </a:lnTo>
                  <a:lnTo>
                    <a:pt x="9275" y="12366"/>
                  </a:lnTo>
                  <a:lnTo>
                    <a:pt x="11022" y="9409"/>
                  </a:lnTo>
                  <a:lnTo>
                    <a:pt x="1613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7" name="Shape 1377"/>
            <p:cNvSpPr/>
            <p:nvPr/>
          </p:nvSpPr>
          <p:spPr>
            <a:xfrm>
              <a:off x="12730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8" name="Shape 1378"/>
            <p:cNvSpPr/>
            <p:nvPr/>
          </p:nvSpPr>
          <p:spPr>
            <a:xfrm>
              <a:off x="137050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79" name="Shape 1379"/>
            <p:cNvSpPr/>
            <p:nvPr/>
          </p:nvSpPr>
          <p:spPr>
            <a:xfrm>
              <a:off x="3030425" y="301707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8" y="1"/>
                  </a:moveTo>
                  <a:lnTo>
                    <a:pt x="1" y="2958"/>
                  </a:lnTo>
                  <a:lnTo>
                    <a:pt x="9409" y="12232"/>
                  </a:lnTo>
                  <a:lnTo>
                    <a:pt x="11022" y="927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0" name="Shape 1380"/>
            <p:cNvSpPr/>
            <p:nvPr/>
          </p:nvSpPr>
          <p:spPr>
            <a:xfrm>
              <a:off x="1467950" y="1431100"/>
              <a:ext cx="433475" cy="319225"/>
            </a:xfrm>
            <a:custGeom>
              <a:avLst/>
              <a:gdLst/>
              <a:ahLst/>
              <a:cxnLst/>
              <a:rect l="0" t="0" r="0" b="0"/>
              <a:pathLst>
                <a:path w="17339" h="12769" extrusionOk="0">
                  <a:moveTo>
                    <a:pt x="0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1" name="Shape 1381"/>
            <p:cNvSpPr/>
            <p:nvPr/>
          </p:nvSpPr>
          <p:spPr>
            <a:xfrm>
              <a:off x="3067375" y="2956600"/>
              <a:ext cx="275575" cy="305800"/>
            </a:xfrm>
            <a:custGeom>
              <a:avLst/>
              <a:gdLst/>
              <a:ahLst/>
              <a:cxnLst/>
              <a:rect l="0" t="0" r="0" b="0"/>
              <a:pathLst>
                <a:path w="11023" h="12232" extrusionOk="0">
                  <a:moveTo>
                    <a:pt x="1614" y="0"/>
                  </a:moveTo>
                  <a:lnTo>
                    <a:pt x="1" y="2957"/>
                  </a:lnTo>
                  <a:lnTo>
                    <a:pt x="9275" y="12231"/>
                  </a:lnTo>
                  <a:lnTo>
                    <a:pt x="11022" y="9275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653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3" name="Shape 1383"/>
            <p:cNvSpPr/>
            <p:nvPr/>
          </p:nvSpPr>
          <p:spPr>
            <a:xfrm>
              <a:off x="3101000" y="2896125"/>
              <a:ext cx="275550" cy="305800"/>
            </a:xfrm>
            <a:custGeom>
              <a:avLst/>
              <a:gdLst/>
              <a:ahLst/>
              <a:cxnLst/>
              <a:rect l="0" t="0" r="0" b="0"/>
              <a:pathLst>
                <a:path w="11022" h="12232" extrusionOk="0">
                  <a:moveTo>
                    <a:pt x="1747" y="0"/>
                  </a:moveTo>
                  <a:lnTo>
                    <a:pt x="0" y="2823"/>
                  </a:lnTo>
                  <a:lnTo>
                    <a:pt x="9409" y="12231"/>
                  </a:lnTo>
                  <a:lnTo>
                    <a:pt x="11021" y="9274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3137950" y="2802025"/>
              <a:ext cx="275550" cy="336050"/>
            </a:xfrm>
            <a:custGeom>
              <a:avLst/>
              <a:gdLst/>
              <a:ahLst/>
              <a:cxnLst/>
              <a:rect l="0" t="0" r="0" b="0"/>
              <a:pathLst>
                <a:path w="11022" h="13442" extrusionOk="0">
                  <a:moveTo>
                    <a:pt x="404" y="1"/>
                  </a:moveTo>
                  <a:lnTo>
                    <a:pt x="1" y="404"/>
                  </a:lnTo>
                  <a:lnTo>
                    <a:pt x="1076" y="2286"/>
                  </a:lnTo>
                  <a:lnTo>
                    <a:pt x="1" y="4167"/>
                  </a:lnTo>
                  <a:lnTo>
                    <a:pt x="9275" y="13441"/>
                  </a:lnTo>
                  <a:lnTo>
                    <a:pt x="11022" y="10619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5" name="Shape 1385"/>
            <p:cNvSpPr/>
            <p:nvPr/>
          </p:nvSpPr>
          <p:spPr>
            <a:xfrm>
              <a:off x="166282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006900" y="2573550"/>
              <a:ext cx="440200" cy="504050"/>
            </a:xfrm>
            <a:custGeom>
              <a:avLst/>
              <a:gdLst/>
              <a:ahLst/>
              <a:cxnLst/>
              <a:rect l="0" t="0" r="0" b="0"/>
              <a:pathLst>
                <a:path w="17608" h="20162" extrusionOk="0">
                  <a:moveTo>
                    <a:pt x="404" y="0"/>
                  </a:moveTo>
                  <a:lnTo>
                    <a:pt x="1" y="269"/>
                  </a:lnTo>
                  <a:lnTo>
                    <a:pt x="5243" y="9543"/>
                  </a:lnTo>
                  <a:lnTo>
                    <a:pt x="15995" y="20161"/>
                  </a:lnTo>
                  <a:lnTo>
                    <a:pt x="17608" y="1720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7" name="Shape 1387"/>
            <p:cNvSpPr/>
            <p:nvPr/>
          </p:nvSpPr>
          <p:spPr>
            <a:xfrm>
              <a:off x="1760275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635" y="12769"/>
                  </a:lnTo>
                  <a:lnTo>
                    <a:pt x="17339" y="12769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854350" y="1431100"/>
              <a:ext cx="436850" cy="319225"/>
            </a:xfrm>
            <a:custGeom>
              <a:avLst/>
              <a:gdLst/>
              <a:ahLst/>
              <a:cxnLst/>
              <a:rect l="0" t="0" r="0" b="0"/>
              <a:pathLst>
                <a:path w="17474" h="12769" extrusionOk="0">
                  <a:moveTo>
                    <a:pt x="1" y="0"/>
                  </a:moveTo>
                  <a:lnTo>
                    <a:pt x="12770" y="12769"/>
                  </a:lnTo>
                  <a:lnTo>
                    <a:pt x="17474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89" name="Shape 1389"/>
            <p:cNvSpPr/>
            <p:nvPr/>
          </p:nvSpPr>
          <p:spPr>
            <a:xfrm>
              <a:off x="2872500" y="2345050"/>
              <a:ext cx="611575" cy="672050"/>
            </a:xfrm>
            <a:custGeom>
              <a:avLst/>
              <a:gdLst/>
              <a:ahLst/>
              <a:cxnLst/>
              <a:rect l="0" t="0" r="0" b="0"/>
              <a:pathLst>
                <a:path w="24463" h="26882" extrusionOk="0">
                  <a:moveTo>
                    <a:pt x="538" y="1"/>
                  </a:moveTo>
                  <a:lnTo>
                    <a:pt x="0" y="269"/>
                  </a:lnTo>
                  <a:lnTo>
                    <a:pt x="5377" y="9409"/>
                  </a:lnTo>
                  <a:lnTo>
                    <a:pt x="22715" y="26882"/>
                  </a:lnTo>
                  <a:lnTo>
                    <a:pt x="24462" y="23925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0" name="Shape 1390"/>
            <p:cNvSpPr/>
            <p:nvPr/>
          </p:nvSpPr>
          <p:spPr>
            <a:xfrm>
              <a:off x="2741450" y="2113200"/>
              <a:ext cx="779575" cy="843425"/>
            </a:xfrm>
            <a:custGeom>
              <a:avLst/>
              <a:gdLst/>
              <a:ahLst/>
              <a:cxnLst/>
              <a:rect l="0" t="0" r="0" b="0"/>
              <a:pathLst>
                <a:path w="31183" h="33737" extrusionOk="0">
                  <a:moveTo>
                    <a:pt x="404" y="0"/>
                  </a:moveTo>
                  <a:lnTo>
                    <a:pt x="0" y="404"/>
                  </a:lnTo>
                  <a:lnTo>
                    <a:pt x="5242" y="9543"/>
                  </a:lnTo>
                  <a:lnTo>
                    <a:pt x="29436" y="33736"/>
                  </a:lnTo>
                  <a:lnTo>
                    <a:pt x="31183" y="30780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1" name="Shape 1391"/>
            <p:cNvSpPr/>
            <p:nvPr/>
          </p:nvSpPr>
          <p:spPr>
            <a:xfrm>
              <a:off x="195180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2" name="Shape 1392"/>
            <p:cNvSpPr/>
            <p:nvPr/>
          </p:nvSpPr>
          <p:spPr>
            <a:xfrm>
              <a:off x="2049250" y="1431100"/>
              <a:ext cx="433500" cy="319225"/>
            </a:xfrm>
            <a:custGeom>
              <a:avLst/>
              <a:gdLst/>
              <a:ahLst/>
              <a:cxnLst/>
              <a:rect l="0" t="0" r="0" b="0"/>
              <a:pathLst>
                <a:path w="17340" h="12769" extrusionOk="0">
                  <a:moveTo>
                    <a:pt x="1" y="0"/>
                  </a:moveTo>
                  <a:lnTo>
                    <a:pt x="12769" y="12769"/>
                  </a:lnTo>
                  <a:lnTo>
                    <a:pt x="17339" y="12769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3" name="Shape 1393"/>
            <p:cNvSpPr/>
            <p:nvPr/>
          </p:nvSpPr>
          <p:spPr>
            <a:xfrm>
              <a:off x="2610400" y="1884700"/>
              <a:ext cx="924075" cy="1008075"/>
            </a:xfrm>
            <a:custGeom>
              <a:avLst/>
              <a:gdLst/>
              <a:ahLst/>
              <a:cxnLst/>
              <a:rect l="0" t="0" r="0" b="0"/>
              <a:pathLst>
                <a:path w="36963" h="40323" extrusionOk="0">
                  <a:moveTo>
                    <a:pt x="404" y="1"/>
                  </a:moveTo>
                  <a:lnTo>
                    <a:pt x="1" y="270"/>
                  </a:lnTo>
                  <a:lnTo>
                    <a:pt x="5242" y="9544"/>
                  </a:lnTo>
                  <a:lnTo>
                    <a:pt x="36022" y="40323"/>
                  </a:lnTo>
                  <a:lnTo>
                    <a:pt x="36963" y="38979"/>
                  </a:lnTo>
                  <a:lnTo>
                    <a:pt x="33737" y="333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146700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12769" y="12769"/>
                  </a:lnTo>
                  <a:lnTo>
                    <a:pt x="15188" y="12769"/>
                  </a:lnTo>
                  <a:lnTo>
                    <a:pt x="18549" y="18548"/>
                  </a:lnTo>
                  <a:lnTo>
                    <a:pt x="51882" y="51881"/>
                  </a:lnTo>
                  <a:lnTo>
                    <a:pt x="52285" y="51478"/>
                  </a:lnTo>
                  <a:lnTo>
                    <a:pt x="46909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5" name="Shape 1395"/>
            <p:cNvSpPr/>
            <p:nvPr/>
          </p:nvSpPr>
          <p:spPr>
            <a:xfrm>
              <a:off x="2244150" y="1431100"/>
              <a:ext cx="1075275" cy="1065175"/>
            </a:xfrm>
            <a:custGeom>
              <a:avLst/>
              <a:gdLst/>
              <a:ahLst/>
              <a:cxnLst/>
              <a:rect l="0" t="0" r="0" b="0"/>
              <a:pathLst>
                <a:path w="43011" h="42607" extrusionOk="0">
                  <a:moveTo>
                    <a:pt x="0" y="0"/>
                  </a:moveTo>
                  <a:lnTo>
                    <a:pt x="42607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6" name="Shape 1396"/>
            <p:cNvSpPr/>
            <p:nvPr/>
          </p:nvSpPr>
          <p:spPr>
            <a:xfrm>
              <a:off x="2341575" y="1431100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1" y="0"/>
                  </a:moveTo>
                  <a:lnTo>
                    <a:pt x="33468" y="33467"/>
                  </a:lnTo>
                  <a:lnTo>
                    <a:pt x="33872" y="33198"/>
                  </a:lnTo>
                  <a:lnTo>
                    <a:pt x="28495" y="2392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7" name="Shape 1397"/>
            <p:cNvSpPr/>
            <p:nvPr/>
          </p:nvSpPr>
          <p:spPr>
            <a:xfrm>
              <a:off x="2439025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1" y="0"/>
                  </a:moveTo>
                  <a:lnTo>
                    <a:pt x="24194" y="24328"/>
                  </a:lnTo>
                  <a:lnTo>
                    <a:pt x="24732" y="23924"/>
                  </a:lnTo>
                  <a:lnTo>
                    <a:pt x="19355" y="1478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8" name="Shape 1398"/>
            <p:cNvSpPr/>
            <p:nvPr/>
          </p:nvSpPr>
          <p:spPr>
            <a:xfrm>
              <a:off x="2533125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350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99" name="Shape 1399"/>
            <p:cNvSpPr/>
            <p:nvPr/>
          </p:nvSpPr>
          <p:spPr>
            <a:xfrm>
              <a:off x="2630575" y="1431100"/>
              <a:ext cx="161300" cy="147850"/>
            </a:xfrm>
            <a:custGeom>
              <a:avLst/>
              <a:gdLst/>
              <a:ahLst/>
              <a:cxnLst/>
              <a:rect l="0" t="0" r="0" b="0"/>
              <a:pathLst>
                <a:path w="6452" h="5914" extrusionOk="0">
                  <a:moveTo>
                    <a:pt x="0" y="0"/>
                  </a:moveTo>
                  <a:lnTo>
                    <a:pt x="6048" y="5914"/>
                  </a:lnTo>
                  <a:lnTo>
                    <a:pt x="6452" y="5645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400" name="Shape 1400"/>
          <p:cNvSpPr/>
          <p:nvPr/>
        </p:nvSpPr>
        <p:spPr>
          <a:xfrm rot="10800000" flipH="1">
            <a:off x="8763567" y="4485979"/>
            <a:ext cx="542999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1" name="Shape 1401"/>
          <p:cNvSpPr/>
          <p:nvPr/>
        </p:nvSpPr>
        <p:spPr>
          <a:xfrm rot="10800000" flipH="1">
            <a:off x="8523810" y="4741099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2" name="Shape 1402"/>
          <p:cNvSpPr/>
          <p:nvPr/>
        </p:nvSpPr>
        <p:spPr>
          <a:xfrm rot="10800000" flipH="1">
            <a:off x="8322785" y="3628022"/>
            <a:ext cx="542999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03" name="Shape 1403"/>
          <p:cNvSpPr/>
          <p:nvPr/>
        </p:nvSpPr>
        <p:spPr>
          <a:xfrm rot="10800000" flipH="1">
            <a:off x="8763568" y="4009882"/>
            <a:ext cx="237599" cy="205799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4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19BBD5"/>
              </a:buClr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>
              <a:spcBef>
                <a:spcPts val="480"/>
              </a:spcBef>
              <a:buClr>
                <a:srgbClr val="19BBD5"/>
              </a:buClr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480"/>
              </a:spcBef>
              <a:buClr>
                <a:srgbClr val="19BBD5"/>
              </a:buClr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360"/>
              </a:spcBef>
              <a:buClr>
                <a:srgbClr val="19BBD5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360"/>
              </a:spcBef>
              <a:buClr>
                <a:srgbClr val="C6DAEC"/>
              </a:buClr>
              <a:buFont typeface="Muli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ctrTitle"/>
          </p:nvPr>
        </p:nvSpPr>
        <p:spPr>
          <a:xfrm>
            <a:off x="140112" y="1876418"/>
            <a:ext cx="8897347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AML-2203 Advanced Python AI and ML Tools</a:t>
            </a:r>
            <a:endParaRPr lang="en" sz="3200" dirty="0"/>
          </a:p>
        </p:txBody>
      </p:sp>
      <p:sp>
        <p:nvSpPr>
          <p:cNvPr id="8" name="Shape 1408"/>
          <p:cNvSpPr txBox="1">
            <a:spLocks/>
          </p:cNvSpPr>
          <p:nvPr/>
        </p:nvSpPr>
        <p:spPr>
          <a:xfrm>
            <a:off x="83170" y="284568"/>
            <a:ext cx="2733717" cy="1132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2400" b="1" dirty="0"/>
              <a:t>Lambton College</a:t>
            </a:r>
          </a:p>
        </p:txBody>
      </p:sp>
      <p:sp>
        <p:nvSpPr>
          <p:cNvPr id="9" name="Shape 1408"/>
          <p:cNvSpPr txBox="1">
            <a:spLocks/>
          </p:cNvSpPr>
          <p:nvPr/>
        </p:nvSpPr>
        <p:spPr>
          <a:xfrm>
            <a:off x="26230" y="850693"/>
            <a:ext cx="2847599" cy="603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ct val="100000"/>
              <a:buFont typeface="Nixie One"/>
              <a:buNone/>
              <a:defRPr sz="48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ctr">
              <a:spcBef>
                <a:spcPts val="0"/>
              </a:spcBef>
              <a:buClr>
                <a:srgbClr val="19BBD5"/>
              </a:buClr>
              <a:buSzPct val="100000"/>
              <a:buFont typeface="Nixie One"/>
              <a:buNone/>
              <a:defRPr sz="48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" sz="1600" dirty="0"/>
              <a:t>School of Computer Studies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2E1671-D3A5-4FB4-BC25-F401F0328B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55"/>
          <a:stretch/>
        </p:blipFill>
        <p:spPr bwMode="auto">
          <a:xfrm>
            <a:off x="7125184" y="284568"/>
            <a:ext cx="1717380" cy="64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Resizing images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02238" y="564193"/>
            <a:ext cx="7253496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Resizing images is a common task in image preprocessing: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Images come in all shapes and sizes. 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To be usable as features, images must have the same dimensions. 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Cost of resizing: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Images are matrices of information and when we reduce its size, we are reducing the size of that matrix and the information it contains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resize images using .resize().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EACF0-C23E-4540-AEA4-103391111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662" y="3309438"/>
            <a:ext cx="5800647" cy="262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50A1BC-B1A0-409F-AC60-BC98927AA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208" y="3900633"/>
            <a:ext cx="4349017" cy="2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1547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856576" y="1320211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ym typeface="Muli"/>
              </a:rPr>
              <a:t>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 Python modules to crop images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7959622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Cropping images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49517" y="483419"/>
            <a:ext cx="72534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can crop an image by selecting the columns and rows we want to keep.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Cropping can be useful if we know that we only want to keep a certain part of every image.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4AD08-ED1A-4BC9-813D-3862AB4A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87" y="1740307"/>
            <a:ext cx="5729056" cy="2323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54AD75-A805-4B7E-949A-FF06CAFC3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331" y="2207513"/>
            <a:ext cx="2601367" cy="1900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34B36F-D135-44FD-9EE5-DFD4505DC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834" y="2559748"/>
            <a:ext cx="4481104" cy="403498"/>
          </a:xfrm>
          <a:prstGeom prst="rect">
            <a:avLst/>
          </a:prstGeom>
        </p:spPr>
      </p:pic>
      <p:pic>
        <p:nvPicPr>
          <p:cNvPr id="14" name="Picture 13" descr="A plane flying in the air&#10;&#10;Description automatically generated">
            <a:extLst>
              <a:ext uri="{FF2B5EF4-FFF2-40B4-BE49-F238E27FC236}">
                <a16:creationId xmlns:a16="http://schemas.microsoft.com/office/drawing/2014/main" id="{13B2DB84-D95C-473D-B5E1-D52355213F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260" y="1603725"/>
            <a:ext cx="1724812" cy="32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451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796859" y="1634289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 Python modules to save images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9281282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Saving images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49517" y="591141"/>
            <a:ext cx="7253496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OpenCV’s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imwrite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saves images to the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filepath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specified.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format of the image is defined by the filename’s extension (.jpg, .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png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, etc.).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F4AD08-ED1A-4BC9-813D-3862AB4A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331" y="1803369"/>
            <a:ext cx="5729056" cy="232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0A3D11-08B4-4172-893A-0E3701DC9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316" y="2339017"/>
            <a:ext cx="4214242" cy="2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825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445584" y="2005544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 so far? </a:t>
            </a:r>
            <a:r>
              <a:rPr lang="en-US" dirty="0"/>
              <a:t>A</a:t>
            </a:r>
            <a:r>
              <a:rPr lang="en" dirty="0"/>
              <a:t>ny comments?</a:t>
            </a:r>
          </a:p>
        </p:txBody>
      </p:sp>
    </p:spTree>
    <p:extLst>
      <p:ext uri="{BB962C8B-B14F-4D97-AF65-F5344CB8AC3E}">
        <p14:creationId xmlns:p14="http://schemas.microsoft.com/office/powerpoint/2010/main" val="1996281805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>
          <a:extLst>
            <a:ext uri="{FF2B5EF4-FFF2-40B4-BE49-F238E27FC236}">
              <a16:creationId xmlns:a16="http://schemas.microsoft.com/office/drawing/2014/main" id="{04E1CC50-C86C-7C82-22BB-6F5F128EE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>
            <a:extLst>
              <a:ext uri="{FF2B5EF4-FFF2-40B4-BE49-F238E27FC236}">
                <a16:creationId xmlns:a16="http://schemas.microsoft.com/office/drawing/2014/main" id="{DC351BA7-4939-6C96-7E59-09835A1FDBAF}"/>
              </a:ext>
            </a:extLst>
          </p:cNvPr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>
              <a:extLst>
                <a:ext uri="{FF2B5EF4-FFF2-40B4-BE49-F238E27FC236}">
                  <a16:creationId xmlns:a16="http://schemas.microsoft.com/office/drawing/2014/main" id="{060F8A6E-5FD7-4055-3473-1743DFF289D3}"/>
                </a:ext>
              </a:extLst>
            </p:cNvPr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>
              <a:extLst>
                <a:ext uri="{FF2B5EF4-FFF2-40B4-BE49-F238E27FC236}">
                  <a16:creationId xmlns:a16="http://schemas.microsoft.com/office/drawing/2014/main" id="{E40BFCD9-3CDE-85F6-6E9F-14FB9242DAFB}"/>
                </a:ext>
              </a:extLst>
            </p:cNvPr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>
              <a:extLst>
                <a:ext uri="{FF2B5EF4-FFF2-40B4-BE49-F238E27FC236}">
                  <a16:creationId xmlns:a16="http://schemas.microsoft.com/office/drawing/2014/main" id="{1FAD8860-B75A-EC30-CC1D-E27B3235BEC9}"/>
                </a:ext>
              </a:extLst>
            </p:cNvPr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>
              <a:extLst>
                <a:ext uri="{FF2B5EF4-FFF2-40B4-BE49-F238E27FC236}">
                  <a16:creationId xmlns:a16="http://schemas.microsoft.com/office/drawing/2014/main" id="{1A96562C-82ED-BCDD-590F-5257FF38C871}"/>
                </a:ext>
              </a:extLst>
            </p:cNvPr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>
              <a:extLst>
                <a:ext uri="{FF2B5EF4-FFF2-40B4-BE49-F238E27FC236}">
                  <a16:creationId xmlns:a16="http://schemas.microsoft.com/office/drawing/2014/main" id="{D7C51078-8171-286C-1FE1-78D66A7EA71C}"/>
                </a:ext>
              </a:extLst>
            </p:cNvPr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>
              <a:extLst>
                <a:ext uri="{FF2B5EF4-FFF2-40B4-BE49-F238E27FC236}">
                  <a16:creationId xmlns:a16="http://schemas.microsoft.com/office/drawing/2014/main" id="{01504416-E13E-8672-E189-6378BAE61F3D}"/>
                </a:ext>
              </a:extLst>
            </p:cNvPr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>
              <a:extLst>
                <a:ext uri="{FF2B5EF4-FFF2-40B4-BE49-F238E27FC236}">
                  <a16:creationId xmlns:a16="http://schemas.microsoft.com/office/drawing/2014/main" id="{F3488877-1162-DC57-881E-6ADEE1EDDE98}"/>
                </a:ext>
              </a:extLst>
            </p:cNvPr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>
              <a:extLst>
                <a:ext uri="{FF2B5EF4-FFF2-40B4-BE49-F238E27FC236}">
                  <a16:creationId xmlns:a16="http://schemas.microsoft.com/office/drawing/2014/main" id="{9B693880-8C8B-BF62-9D25-2C6BF95532FE}"/>
                </a:ext>
              </a:extLst>
            </p:cNvPr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>
              <a:extLst>
                <a:ext uri="{FF2B5EF4-FFF2-40B4-BE49-F238E27FC236}">
                  <a16:creationId xmlns:a16="http://schemas.microsoft.com/office/drawing/2014/main" id="{729ABE64-DF2E-8D8B-1B0F-1AA5481C39E5}"/>
                </a:ext>
              </a:extLst>
            </p:cNvPr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>
              <a:extLst>
                <a:ext uri="{FF2B5EF4-FFF2-40B4-BE49-F238E27FC236}">
                  <a16:creationId xmlns:a16="http://schemas.microsoft.com/office/drawing/2014/main" id="{2C53E22C-EFC2-F963-09AE-3A5F1F067C58}"/>
                </a:ext>
              </a:extLst>
            </p:cNvPr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>
              <a:extLst>
                <a:ext uri="{FF2B5EF4-FFF2-40B4-BE49-F238E27FC236}">
                  <a16:creationId xmlns:a16="http://schemas.microsoft.com/office/drawing/2014/main" id="{DCB7242B-49D7-A8F4-42F8-701D33770D8E}"/>
                </a:ext>
              </a:extLst>
            </p:cNvPr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>
              <a:extLst>
                <a:ext uri="{FF2B5EF4-FFF2-40B4-BE49-F238E27FC236}">
                  <a16:creationId xmlns:a16="http://schemas.microsoft.com/office/drawing/2014/main" id="{A0C24904-6E8A-E880-8878-90F13A00B51A}"/>
                </a:ext>
              </a:extLst>
            </p:cNvPr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>
              <a:extLst>
                <a:ext uri="{FF2B5EF4-FFF2-40B4-BE49-F238E27FC236}">
                  <a16:creationId xmlns:a16="http://schemas.microsoft.com/office/drawing/2014/main" id="{8A73D50D-A0CE-B885-B253-5050FE29E5E4}"/>
                </a:ext>
              </a:extLst>
            </p:cNvPr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>
              <a:extLst>
                <a:ext uri="{FF2B5EF4-FFF2-40B4-BE49-F238E27FC236}">
                  <a16:creationId xmlns:a16="http://schemas.microsoft.com/office/drawing/2014/main" id="{7822207F-087C-BA47-EAC7-A42BBE5F0E0C}"/>
                </a:ext>
              </a:extLst>
            </p:cNvPr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>
              <a:extLst>
                <a:ext uri="{FF2B5EF4-FFF2-40B4-BE49-F238E27FC236}">
                  <a16:creationId xmlns:a16="http://schemas.microsoft.com/office/drawing/2014/main" id="{01FF9F77-3376-AAD1-7F56-86EBEA6AFD42}"/>
                </a:ext>
              </a:extLst>
            </p:cNvPr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>
              <a:extLst>
                <a:ext uri="{FF2B5EF4-FFF2-40B4-BE49-F238E27FC236}">
                  <a16:creationId xmlns:a16="http://schemas.microsoft.com/office/drawing/2014/main" id="{2F7ADD56-08F0-B2E1-95CC-FA281EAF457F}"/>
                </a:ext>
              </a:extLst>
            </p:cNvPr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>
              <a:extLst>
                <a:ext uri="{FF2B5EF4-FFF2-40B4-BE49-F238E27FC236}">
                  <a16:creationId xmlns:a16="http://schemas.microsoft.com/office/drawing/2014/main" id="{F7EEF17D-C700-C271-6D76-11BC1BF722F0}"/>
                </a:ext>
              </a:extLst>
            </p:cNvPr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>
              <a:extLst>
                <a:ext uri="{FF2B5EF4-FFF2-40B4-BE49-F238E27FC236}">
                  <a16:creationId xmlns:a16="http://schemas.microsoft.com/office/drawing/2014/main" id="{BA57D3F8-CD3F-1C07-8C24-BAC552F9692D}"/>
                </a:ext>
              </a:extLst>
            </p:cNvPr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>
              <a:extLst>
                <a:ext uri="{FF2B5EF4-FFF2-40B4-BE49-F238E27FC236}">
                  <a16:creationId xmlns:a16="http://schemas.microsoft.com/office/drawing/2014/main" id="{FC78EAFC-3433-EF95-0E25-8E89E764DA18}"/>
                </a:ext>
              </a:extLst>
            </p:cNvPr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>
              <a:extLst>
                <a:ext uri="{FF2B5EF4-FFF2-40B4-BE49-F238E27FC236}">
                  <a16:creationId xmlns:a16="http://schemas.microsoft.com/office/drawing/2014/main" id="{E73C3D7B-898B-173E-27C8-880DD143712F}"/>
                </a:ext>
              </a:extLst>
            </p:cNvPr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>
              <a:extLst>
                <a:ext uri="{FF2B5EF4-FFF2-40B4-BE49-F238E27FC236}">
                  <a16:creationId xmlns:a16="http://schemas.microsoft.com/office/drawing/2014/main" id="{141CC898-5E2F-FB16-7C71-5CAF116CDABD}"/>
                </a:ext>
              </a:extLst>
            </p:cNvPr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>
              <a:extLst>
                <a:ext uri="{FF2B5EF4-FFF2-40B4-BE49-F238E27FC236}">
                  <a16:creationId xmlns:a16="http://schemas.microsoft.com/office/drawing/2014/main" id="{056101AC-C208-5CC3-B63C-CAFF8D7FC8B8}"/>
                </a:ext>
              </a:extLst>
            </p:cNvPr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>
              <a:extLst>
                <a:ext uri="{FF2B5EF4-FFF2-40B4-BE49-F238E27FC236}">
                  <a16:creationId xmlns:a16="http://schemas.microsoft.com/office/drawing/2014/main" id="{B7259FFD-5E6E-0255-C69B-1820F24AF3A4}"/>
                </a:ext>
              </a:extLst>
            </p:cNvPr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>
              <a:extLst>
                <a:ext uri="{FF2B5EF4-FFF2-40B4-BE49-F238E27FC236}">
                  <a16:creationId xmlns:a16="http://schemas.microsoft.com/office/drawing/2014/main" id="{80FBF97C-E05A-DBE5-2F3B-9A9A0B7B4EBB}"/>
                </a:ext>
              </a:extLst>
            </p:cNvPr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>
              <a:extLst>
                <a:ext uri="{FF2B5EF4-FFF2-40B4-BE49-F238E27FC236}">
                  <a16:creationId xmlns:a16="http://schemas.microsoft.com/office/drawing/2014/main" id="{498D01BB-1836-FC3C-59F5-F6163B98645F}"/>
                </a:ext>
              </a:extLst>
            </p:cNvPr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>
              <a:extLst>
                <a:ext uri="{FF2B5EF4-FFF2-40B4-BE49-F238E27FC236}">
                  <a16:creationId xmlns:a16="http://schemas.microsoft.com/office/drawing/2014/main" id="{328A8F44-6374-1DFE-3DCC-3CD5C7C4ED25}"/>
                </a:ext>
              </a:extLst>
            </p:cNvPr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>
              <a:extLst>
                <a:ext uri="{FF2B5EF4-FFF2-40B4-BE49-F238E27FC236}">
                  <a16:creationId xmlns:a16="http://schemas.microsoft.com/office/drawing/2014/main" id="{3733BBCB-D4D0-5F3B-A779-34553D39BB78}"/>
                </a:ext>
              </a:extLst>
            </p:cNvPr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>
              <a:extLst>
                <a:ext uri="{FF2B5EF4-FFF2-40B4-BE49-F238E27FC236}">
                  <a16:creationId xmlns:a16="http://schemas.microsoft.com/office/drawing/2014/main" id="{6C1CEF05-3BBD-7F4C-BFAC-13E379C6F025}"/>
                </a:ext>
              </a:extLst>
            </p:cNvPr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>
              <a:extLst>
                <a:ext uri="{FF2B5EF4-FFF2-40B4-BE49-F238E27FC236}">
                  <a16:creationId xmlns:a16="http://schemas.microsoft.com/office/drawing/2014/main" id="{907FB603-03FC-BB4E-EF01-B3E416C16022}"/>
                </a:ext>
              </a:extLst>
            </p:cNvPr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>
              <a:extLst>
                <a:ext uri="{FF2B5EF4-FFF2-40B4-BE49-F238E27FC236}">
                  <a16:creationId xmlns:a16="http://schemas.microsoft.com/office/drawing/2014/main" id="{977AE9DB-540B-E240-27BE-FD805592F54B}"/>
                </a:ext>
              </a:extLst>
            </p:cNvPr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>
              <a:extLst>
                <a:ext uri="{FF2B5EF4-FFF2-40B4-BE49-F238E27FC236}">
                  <a16:creationId xmlns:a16="http://schemas.microsoft.com/office/drawing/2014/main" id="{F4FB502E-9CE1-4040-F0D8-D8D0976CFBB6}"/>
                </a:ext>
              </a:extLst>
            </p:cNvPr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>
              <a:extLst>
                <a:ext uri="{FF2B5EF4-FFF2-40B4-BE49-F238E27FC236}">
                  <a16:creationId xmlns:a16="http://schemas.microsoft.com/office/drawing/2014/main" id="{B2839125-7031-6B8F-12AE-5CB28329026E}"/>
                </a:ext>
              </a:extLst>
            </p:cNvPr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>
              <a:extLst>
                <a:ext uri="{FF2B5EF4-FFF2-40B4-BE49-F238E27FC236}">
                  <a16:creationId xmlns:a16="http://schemas.microsoft.com/office/drawing/2014/main" id="{1AFCC9A8-AA7B-4E9C-BF7C-5C35AB70EC8B}"/>
                </a:ext>
              </a:extLst>
            </p:cNvPr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>
              <a:extLst>
                <a:ext uri="{FF2B5EF4-FFF2-40B4-BE49-F238E27FC236}">
                  <a16:creationId xmlns:a16="http://schemas.microsoft.com/office/drawing/2014/main" id="{44C1086A-9B64-64DF-4AAB-4174E58D74A1}"/>
                </a:ext>
              </a:extLst>
            </p:cNvPr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>
              <a:extLst>
                <a:ext uri="{FF2B5EF4-FFF2-40B4-BE49-F238E27FC236}">
                  <a16:creationId xmlns:a16="http://schemas.microsoft.com/office/drawing/2014/main" id="{58D67B1F-69F7-D500-0CB1-6D7CF2E79314}"/>
                </a:ext>
              </a:extLst>
            </p:cNvPr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>
              <a:extLst>
                <a:ext uri="{FF2B5EF4-FFF2-40B4-BE49-F238E27FC236}">
                  <a16:creationId xmlns:a16="http://schemas.microsoft.com/office/drawing/2014/main" id="{9D068FC7-3B5F-C571-9B72-5EA187702739}"/>
                </a:ext>
              </a:extLst>
            </p:cNvPr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>
              <a:extLst>
                <a:ext uri="{FF2B5EF4-FFF2-40B4-BE49-F238E27FC236}">
                  <a16:creationId xmlns:a16="http://schemas.microsoft.com/office/drawing/2014/main" id="{7F16791A-B85A-79A8-7B6C-0A4CF705182E}"/>
                </a:ext>
              </a:extLst>
            </p:cNvPr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>
              <a:extLst>
                <a:ext uri="{FF2B5EF4-FFF2-40B4-BE49-F238E27FC236}">
                  <a16:creationId xmlns:a16="http://schemas.microsoft.com/office/drawing/2014/main" id="{69313C5F-8C21-0AB4-9B5F-15DB87632F09}"/>
                </a:ext>
              </a:extLst>
            </p:cNvPr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>
              <a:extLst>
                <a:ext uri="{FF2B5EF4-FFF2-40B4-BE49-F238E27FC236}">
                  <a16:creationId xmlns:a16="http://schemas.microsoft.com/office/drawing/2014/main" id="{7DD08904-A751-D3DE-259B-7BD21F5642DF}"/>
                </a:ext>
              </a:extLst>
            </p:cNvPr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>
              <a:extLst>
                <a:ext uri="{FF2B5EF4-FFF2-40B4-BE49-F238E27FC236}">
                  <a16:creationId xmlns:a16="http://schemas.microsoft.com/office/drawing/2014/main" id="{1ADDBA83-425F-EA4E-67E6-984B20D430BD}"/>
                </a:ext>
              </a:extLst>
            </p:cNvPr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>
              <a:extLst>
                <a:ext uri="{FF2B5EF4-FFF2-40B4-BE49-F238E27FC236}">
                  <a16:creationId xmlns:a16="http://schemas.microsoft.com/office/drawing/2014/main" id="{FFE167B9-C56E-84AA-D77E-DBBDE77112CF}"/>
                </a:ext>
              </a:extLst>
            </p:cNvPr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>
              <a:extLst>
                <a:ext uri="{FF2B5EF4-FFF2-40B4-BE49-F238E27FC236}">
                  <a16:creationId xmlns:a16="http://schemas.microsoft.com/office/drawing/2014/main" id="{13F4DF01-9E69-8D72-4221-2314C7C3CB8A}"/>
                </a:ext>
              </a:extLst>
            </p:cNvPr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>
              <a:extLst>
                <a:ext uri="{FF2B5EF4-FFF2-40B4-BE49-F238E27FC236}">
                  <a16:creationId xmlns:a16="http://schemas.microsoft.com/office/drawing/2014/main" id="{C7455599-201F-4A1B-4557-094D4C48595F}"/>
                </a:ext>
              </a:extLst>
            </p:cNvPr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>
              <a:extLst>
                <a:ext uri="{FF2B5EF4-FFF2-40B4-BE49-F238E27FC236}">
                  <a16:creationId xmlns:a16="http://schemas.microsoft.com/office/drawing/2014/main" id="{04368497-E8C2-73FC-2C30-B9C872C2BBAC}"/>
                </a:ext>
              </a:extLst>
            </p:cNvPr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>
              <a:extLst>
                <a:ext uri="{FF2B5EF4-FFF2-40B4-BE49-F238E27FC236}">
                  <a16:creationId xmlns:a16="http://schemas.microsoft.com/office/drawing/2014/main" id="{11648875-5768-B0B6-3A9E-A70A13B5FAF6}"/>
                </a:ext>
              </a:extLst>
            </p:cNvPr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>
              <a:extLst>
                <a:ext uri="{FF2B5EF4-FFF2-40B4-BE49-F238E27FC236}">
                  <a16:creationId xmlns:a16="http://schemas.microsoft.com/office/drawing/2014/main" id="{4A47CCBC-5555-BF8E-AC74-8D0F38DF3D90}"/>
                </a:ext>
              </a:extLst>
            </p:cNvPr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>
              <a:extLst>
                <a:ext uri="{FF2B5EF4-FFF2-40B4-BE49-F238E27FC236}">
                  <a16:creationId xmlns:a16="http://schemas.microsoft.com/office/drawing/2014/main" id="{0C329286-CFA1-9378-5E6C-2D79F6A2F4F3}"/>
                </a:ext>
              </a:extLst>
            </p:cNvPr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>
            <a:extLst>
              <a:ext uri="{FF2B5EF4-FFF2-40B4-BE49-F238E27FC236}">
                <a16:creationId xmlns:a16="http://schemas.microsoft.com/office/drawing/2014/main" id="{F334A186-B5FB-6119-EC98-4DB47CB618FC}"/>
              </a:ext>
            </a:extLst>
          </p:cNvPr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>
              <a:extLst>
                <a:ext uri="{FF2B5EF4-FFF2-40B4-BE49-F238E27FC236}">
                  <a16:creationId xmlns:a16="http://schemas.microsoft.com/office/drawing/2014/main" id="{60B70E2F-D532-23E6-926F-B8B6365EBBFA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>
              <a:extLst>
                <a:ext uri="{FF2B5EF4-FFF2-40B4-BE49-F238E27FC236}">
                  <a16:creationId xmlns:a16="http://schemas.microsoft.com/office/drawing/2014/main" id="{3DFD9113-A0F8-76F1-3736-5FB8FE196EA0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>
            <a:extLst>
              <a:ext uri="{FF2B5EF4-FFF2-40B4-BE49-F238E27FC236}">
                <a16:creationId xmlns:a16="http://schemas.microsoft.com/office/drawing/2014/main" id="{5A1682C1-288A-7867-B322-7042E8B2E96F}"/>
              </a:ext>
            </a:extLst>
          </p:cNvPr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>
              <a:extLst>
                <a:ext uri="{FF2B5EF4-FFF2-40B4-BE49-F238E27FC236}">
                  <a16:creationId xmlns:a16="http://schemas.microsoft.com/office/drawing/2014/main" id="{D06BD648-DC81-CF25-4952-9D8D37D78576}"/>
                </a:ext>
              </a:extLst>
            </p:cNvPr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>
              <a:extLst>
                <a:ext uri="{FF2B5EF4-FFF2-40B4-BE49-F238E27FC236}">
                  <a16:creationId xmlns:a16="http://schemas.microsoft.com/office/drawing/2014/main" id="{3263CCEC-4A4D-3F59-9328-B883F19FFDF7}"/>
                </a:ext>
              </a:extLst>
            </p:cNvPr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>
              <a:extLst>
                <a:ext uri="{FF2B5EF4-FFF2-40B4-BE49-F238E27FC236}">
                  <a16:creationId xmlns:a16="http://schemas.microsoft.com/office/drawing/2014/main" id="{D07B3283-B3E2-4087-940E-CF15FF26481D}"/>
                </a:ext>
              </a:extLst>
            </p:cNvPr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>
              <a:extLst>
                <a:ext uri="{FF2B5EF4-FFF2-40B4-BE49-F238E27FC236}">
                  <a16:creationId xmlns:a16="http://schemas.microsoft.com/office/drawing/2014/main" id="{DEBB6464-7CAC-749E-C10E-FFB60E64D867}"/>
                </a:ext>
              </a:extLst>
            </p:cNvPr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>
            <a:extLst>
              <a:ext uri="{FF2B5EF4-FFF2-40B4-BE49-F238E27FC236}">
                <a16:creationId xmlns:a16="http://schemas.microsoft.com/office/drawing/2014/main" id="{6AC9CC77-564A-41CD-BE70-EA9A240C7807}"/>
              </a:ext>
            </a:extLst>
          </p:cNvPr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>
            <a:extLst>
              <a:ext uri="{FF2B5EF4-FFF2-40B4-BE49-F238E27FC236}">
                <a16:creationId xmlns:a16="http://schemas.microsoft.com/office/drawing/2014/main" id="{BA502B43-E1DA-68F6-B316-F728C68B2935}"/>
              </a:ext>
            </a:extLst>
          </p:cNvPr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>
            <a:extLst>
              <a:ext uri="{FF2B5EF4-FFF2-40B4-BE49-F238E27FC236}">
                <a16:creationId xmlns:a16="http://schemas.microsoft.com/office/drawing/2014/main" id="{36A61B2C-85B0-5EDF-529F-F75AFF6F896F}"/>
              </a:ext>
            </a:extLst>
          </p:cNvPr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>
            <a:extLst>
              <a:ext uri="{FF2B5EF4-FFF2-40B4-BE49-F238E27FC236}">
                <a16:creationId xmlns:a16="http://schemas.microsoft.com/office/drawing/2014/main" id="{01B48804-92E8-CFE6-4A5A-CA69C8B33905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796859" y="1634289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2800" dirty="0"/>
              <a:t>6.3 </a:t>
            </a:r>
            <a:r>
              <a:rPr lang="en-US" sz="28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Use Python modules to visualize data sets</a:t>
            </a:r>
            <a:endParaRPr lang="en" sz="28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238440367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Seaborn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39576" y="1322908"/>
            <a:ext cx="725349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Unlike Matplotlib, Seaborn is not a standalone Python library.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It is built on top of Matplotlib and provides a higher-level abstraction to make visually appealing statistical visualizations</a:t>
            </a:r>
            <a:r>
              <a:rPr lang="en-US" dirty="0">
                <a:solidFill>
                  <a:srgbClr val="FFC000"/>
                </a:solidFill>
                <a:latin typeface="Muli"/>
              </a:rPr>
              <a:t>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The most prominent features of Seaborn are as follows: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Beautiful out of the box plots with different themes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  <a:latin typeface="Muli"/>
              </a:rPr>
              <a:t>Built-in color palettes that can be used to reveal patterns in the dataset</a:t>
            </a: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6972975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Seaborn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71163" y="605758"/>
            <a:ext cx="7253496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It uses fewer syntax and has easily interesting default themes.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While Matplotlib is highly customizable and powerful, Seaborn avoids a ton of boilerplate by providing default themes which are commonly used.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A neat feature of Seaborn is the ability to integrate with </a:t>
            </a:r>
            <a:r>
              <a:rPr lang="en-US" dirty="0" err="1">
                <a:solidFill>
                  <a:srgbClr val="FFC000"/>
                </a:solidFill>
                <a:latin typeface="Muli"/>
              </a:rPr>
              <a:t>DataFrames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from the pandas library.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Seaborn works with the dataset as a whole and is much more intuitive than Matplotlib.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In Seaborn, replot() is the entry API with ‘kind’ parameter to specify the type of plot which could be line, bar, or many of the other types (default scatter).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06553533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Seaborn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BD1A1EE-27DF-49F6-9A81-985E892F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81" y="1664181"/>
            <a:ext cx="2370667" cy="554567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99049EC2-A05B-4A2B-83C7-067B3C1C6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9117" y="2386123"/>
            <a:ext cx="3716867" cy="17060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25BD86-DF2E-4596-BA2A-B31E1E051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060" y="675757"/>
            <a:ext cx="658187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Seaborn needs to imported.</a:t>
            </a: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2202632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Shape 1431"/>
          <p:cNvSpPr txBox="1"/>
          <p:nvPr/>
        </p:nvSpPr>
        <p:spPr>
          <a:xfrm>
            <a:off x="409575" y="2606040"/>
            <a:ext cx="982472" cy="8421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4800" b="1" u="sng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9381" y="1232922"/>
            <a:ext cx="619046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9BBD5"/>
              </a:buClr>
              <a:buSzPct val="100000"/>
            </a:pPr>
            <a:r>
              <a:rPr lang="en-US" altLang="en-US" sz="2400" dirty="0">
                <a:solidFill>
                  <a:srgbClr val="00B0F0"/>
                </a:solidFill>
                <a:latin typeface="Nixie One"/>
                <a:sym typeface="Muli"/>
              </a:rPr>
              <a:t>Module 6 </a:t>
            </a:r>
          </a:p>
          <a:p>
            <a:pPr>
              <a:buClr>
                <a:srgbClr val="19BBD5"/>
              </a:buClr>
              <a:buSzPct val="100000"/>
            </a:pPr>
            <a:endParaRPr lang="en-US" altLang="en-US" sz="2400" dirty="0">
              <a:solidFill>
                <a:srgbClr val="00B0F0"/>
              </a:solidFill>
              <a:latin typeface="Nixie One"/>
              <a:sym typeface="Muli"/>
            </a:endParaRPr>
          </a:p>
          <a:p>
            <a:pPr>
              <a:buClr>
                <a:srgbClr val="19BBD5"/>
              </a:buClr>
              <a:buSzPct val="100000"/>
            </a:pPr>
            <a:r>
              <a:rPr lang="en-US" altLang="en-US" sz="2400" dirty="0">
                <a:solidFill>
                  <a:srgbClr val="19BBD5"/>
                </a:solidFill>
                <a:latin typeface="Nixie One"/>
                <a:sym typeface="Muli"/>
              </a:rPr>
              <a:t>6. </a:t>
            </a:r>
            <a: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Evaluate Python modules to work with images and create visualization (Recommended Module: OpenCV, and </a:t>
            </a:r>
            <a:r>
              <a:rPr lang="en-US" altLang="en-US" sz="1600" dirty="0" err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Plotly</a:t>
            </a:r>
            <a:r>
              <a:rPr lang="en-US" altLang="en-US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</a:p>
          <a:p>
            <a:pPr>
              <a:buClr>
                <a:srgbClr val="19BBD5"/>
              </a:buClr>
              <a:buSzPct val="100000"/>
            </a:pPr>
            <a:endParaRPr lang="en-US" sz="1600" dirty="0">
              <a:solidFill>
                <a:srgbClr val="19BBD5"/>
              </a:solidFill>
              <a:latin typeface="Nixie One"/>
              <a:ea typeface="Nixie One"/>
              <a:cs typeface="Nixie One"/>
              <a:sym typeface="Nixie One"/>
            </a:endParaRPr>
          </a:p>
          <a:p>
            <a:pPr>
              <a:buClr>
                <a:srgbClr val="19BBD5"/>
              </a:buClr>
              <a:buSzPct val="100000"/>
            </a:pPr>
            <a:r>
              <a:rPr lang="en-US" sz="16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Major Topics</a:t>
            </a: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:</a:t>
            </a:r>
          </a:p>
          <a:p>
            <a:pPr>
              <a:buClr>
                <a:srgbClr val="19BBD5"/>
              </a:buClr>
              <a:buSzPct val="100000"/>
            </a:pPr>
            <a:r>
              <a:rPr lang="en-US" sz="1800" dirty="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rPr>
              <a:t>  </a:t>
            </a: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6.1 Discuss image data and their characteristics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6.2 Use Python modules to load, resize, crop, and save images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6.3 Use Python modules to visualize data sets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r>
              <a:rPr lang="en-US" altLang="en-US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6.4 Use Python modules to visualize linear regression</a:t>
            </a: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285750" indent="-285750">
              <a:buClr>
                <a:srgbClr val="19BBD5"/>
              </a:buClr>
              <a:buFont typeface="Muli"/>
              <a:buChar char="◇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Seaborn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778CA-1F37-4C0F-93CB-0D8E01BA8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973" y="1207065"/>
            <a:ext cx="2887313" cy="252835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1342B9F-B13A-45F9-8753-6B7D92E5A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787" y="1768602"/>
            <a:ext cx="3739456" cy="312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357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 err="1"/>
              <a:t>Plotly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572" y="1318244"/>
            <a:ext cx="725349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Plotly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is a plotting ecosystem that allows you to make plots in Python, as well as JavaScript and R.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By using matplotlib or seaborn, we can only create static image files (jpeg or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png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or any static image format).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What makes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Plotly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different is that it supports JavaScript, so it will respond to mouse events. 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Users can interact with these plots (by zooming in, selecting particular area within plot for detailed analysis and hover-across the plot, etc..).</a:t>
            </a: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42885436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 err="1"/>
              <a:t>Plotly</a:t>
            </a:r>
            <a:r>
              <a:rPr lang="en-US" sz="3200" dirty="0"/>
              <a:t> </a:t>
            </a:r>
            <a:r>
              <a:rPr lang="en-US" sz="3200" dirty="0" err="1"/>
              <a:t>exxpress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8683" y="890833"/>
            <a:ext cx="725349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Plotly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Express is a new high-level Python visualization library. 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latin typeface="Muli"/>
              </a:rPr>
              <a:t>We need to import plot express as follows: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C000"/>
                </a:solidFill>
                <a:latin typeface="Muli"/>
              </a:rPr>
              <a:t>Plotly</a:t>
            </a:r>
            <a:r>
              <a:rPr lang="en-US" dirty="0">
                <a:solidFill>
                  <a:srgbClr val="FFC000"/>
                </a:solidFill>
                <a:latin typeface="Muli"/>
              </a:rPr>
              <a:t> express has built-in datasets.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DDE21-F35D-4769-A63A-5BA60D77B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175" y="2356122"/>
            <a:ext cx="2848735" cy="167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D77FE6-067C-4EBA-8C87-E179A6AFC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827" y="3393898"/>
            <a:ext cx="1985433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24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 err="1"/>
              <a:t>Plotly</a:t>
            </a:r>
            <a:r>
              <a:rPr lang="en-US" sz="3200" dirty="0"/>
              <a:t> </a:t>
            </a:r>
            <a:r>
              <a:rPr lang="en-US" sz="3200" dirty="0" err="1"/>
              <a:t>exxpress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8683" y="1644885"/>
            <a:ext cx="7253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ED6295B-ADF8-49EF-844C-E0161E2A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446" y="998429"/>
            <a:ext cx="4533900" cy="19769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D6F3BD-B3BB-4EAE-A9E8-005D80E17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77" y="3703013"/>
            <a:ext cx="623146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272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 err="1"/>
              <a:t>Plotly</a:t>
            </a:r>
            <a:r>
              <a:rPr lang="en-US" sz="3200" dirty="0"/>
              <a:t> </a:t>
            </a:r>
            <a:r>
              <a:rPr lang="en-US" sz="3200" dirty="0" err="1"/>
              <a:t>exxpress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78683" y="1644885"/>
            <a:ext cx="7253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2ACBC64-C1C0-42E6-BCD6-2074D260A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804" y="1020746"/>
            <a:ext cx="6058442" cy="330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1892"/>
      </p:ext>
    </p:extLst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754358" y="1168968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6.4</a:t>
            </a:r>
            <a:r>
              <a:rPr lang="en-US" altLang="en-US" sz="2800" dirty="0">
                <a:sym typeface="Muli"/>
              </a:rPr>
              <a:t>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 Python modules to visualize linear regression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29621949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Linear regression with seaborn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9385" y="516508"/>
            <a:ext cx="725349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main function in seaborn used to visualize a linear relationship is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regplot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().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regplot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() accepts the x and y variables in a variety of formats including simple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numpy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arrays, pandas Series objects, or as references to variables in a pandas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DataFrame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object passed to data. </a:t>
            </a: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BC036B5-B165-4D2E-83B3-B2C97E8F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201" y="2122946"/>
            <a:ext cx="2159000" cy="34290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8257983-E2AA-47E2-B0B3-6F007B3AE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699" y="2726624"/>
            <a:ext cx="3716867" cy="170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4682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Linear regression with seaborn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9385" y="839673"/>
            <a:ext cx="725349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5F8B1-3F30-4AC4-8982-5A33727B7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130" y="1054978"/>
            <a:ext cx="2809220" cy="240902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DEDC016F-48A3-4619-AE58-DA5688F1C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746" y="1439209"/>
            <a:ext cx="4479987" cy="34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59201"/>
      </p:ext>
    </p:extLst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Linear regression with </a:t>
            </a:r>
            <a:r>
              <a:rPr lang="en-US" sz="3200" dirty="0" err="1"/>
              <a:t>plotly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29051" y="564192"/>
            <a:ext cx="725349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can use ‘trendline’ parameter in scatter plot on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plotly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express to fit a line on our data.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In order to do so, you will need to install 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statsmodels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 and its dependencies.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There are different options to select from for trendline.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Ordinary least square (</a:t>
            </a:r>
            <a:r>
              <a:rPr lang="en-US" altLang="en-US" dirty="0" err="1">
                <a:solidFill>
                  <a:srgbClr val="FFC000"/>
                </a:solidFill>
                <a:latin typeface="Muli"/>
              </a:rPr>
              <a:t>ols</a:t>
            </a:r>
            <a:r>
              <a:rPr lang="en-US" altLang="en-US" dirty="0">
                <a:solidFill>
                  <a:srgbClr val="FFC000"/>
                </a:solidFill>
                <a:latin typeface="Muli"/>
              </a:rPr>
              <a:t>) is the most common option for trendline. </a:t>
            </a: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62F70C7-0B60-4AF2-A2F2-E0FDDA27A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477" y="2860967"/>
            <a:ext cx="3716867" cy="1706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4534D-1F3A-4566-91E7-C8265A3CA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011" y="2459566"/>
            <a:ext cx="1447800" cy="2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9835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Linear regression with </a:t>
            </a:r>
            <a:r>
              <a:rPr lang="en-US" sz="3200" dirty="0" err="1"/>
              <a:t>plotly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29051" y="1210522"/>
            <a:ext cx="725349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1" eaLnBrk="1" hangingPunct="1"/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  <a:latin typeface="Mul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CBF1A5-262D-4D96-A271-903EAF8C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407" y="1118132"/>
            <a:ext cx="3536900" cy="430334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344C5FF8-FC05-43DF-8FDB-E951530AB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47" y="1819374"/>
            <a:ext cx="6784817" cy="307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144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754358" y="1479894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6</a:t>
            </a:r>
            <a:r>
              <a:rPr lang="en-US" altLang="en-US" sz="2800" dirty="0">
                <a:sym typeface="Muli"/>
              </a:rPr>
              <a:t>.1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Discuss image data and their characteristics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9330555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2445584" y="2005544"/>
            <a:ext cx="4991100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Any questions so far? </a:t>
            </a:r>
            <a:r>
              <a:rPr lang="en-US" dirty="0"/>
              <a:t>A</a:t>
            </a:r>
            <a:r>
              <a:rPr lang="en" dirty="0"/>
              <a:t>ny comments?</a:t>
            </a:r>
          </a:p>
        </p:txBody>
      </p:sp>
    </p:spTree>
    <p:extLst>
      <p:ext uri="{BB962C8B-B14F-4D97-AF65-F5344CB8AC3E}">
        <p14:creationId xmlns:p14="http://schemas.microsoft.com/office/powerpoint/2010/main" val="321893293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Image data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17853" y="348671"/>
            <a:ext cx="725349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Handling images, especially image classification is one of the common areas of machine learning.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Machines store images in the form of a matrix (or matrices for colored images) of numbers, and do the computation on it.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The size of this matrix depends on the number of pixels we have in any given image.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A colored image is typically composed of multiple colors (multiple matrices).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Almost all colors can be generated from three primary colors – red, green and blue (a matrix for each color)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</a:endParaRPr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05E013F-9FB1-40A3-8087-071A4E97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255" y="2033617"/>
            <a:ext cx="4794892" cy="16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719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754358" y="1459030"/>
            <a:ext cx="7452909" cy="169164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sz="2800" dirty="0">
                <a:sym typeface="Muli"/>
              </a:rPr>
              <a:t>6</a:t>
            </a:r>
            <a:r>
              <a:rPr lang="en-US" altLang="en-US" sz="2800" dirty="0">
                <a:sym typeface="Muli"/>
              </a:rPr>
              <a:t>.2 </a:t>
            </a: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Use Python modules to load, resize, crop, and save images</a:t>
            </a:r>
            <a:b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</a:b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99268394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Loading images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02239" y="494315"/>
            <a:ext cx="7253496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OpenCV is the most popular and documented library for handling images.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use cv2.imread() to load the images.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It needs the path to image and the flag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Flag: It specifies the way in which image should be read.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cv2.IMREAD_COLOR: loading a color image. 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cv2.IMREAD_GRAYSCALE: loading an image in grayscale mode. </a:t>
            </a:r>
          </a:p>
          <a:p>
            <a:pPr marL="12001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cv2.IMREAD_UNCHANGED: loading an image as such including alpha channel.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FFC000"/>
              </a:solidFill>
              <a:latin typeface="Muli"/>
            </a:endParaRP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OpenCV works with BGR ordering (blue, green and red) while most of the other libraries (e.g. matplotlib) work with RGB (red, green and blue).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C000"/>
                </a:solidFill>
                <a:latin typeface="Muli"/>
              </a:rPr>
              <a:t>We need to convert BGR to RGB using cv2.cvtColor() after loading the image.</a:t>
            </a:r>
          </a:p>
        </p:txBody>
      </p:sp>
    </p:spTree>
    <p:extLst>
      <p:ext uri="{BB962C8B-B14F-4D97-AF65-F5344CB8AC3E}">
        <p14:creationId xmlns:p14="http://schemas.microsoft.com/office/powerpoint/2010/main" val="42423814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Loading images-grayscale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1248" y="1641410"/>
            <a:ext cx="7253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lvl="0"/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0FFE659-4AF0-42DC-8F76-C4E78B60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670" y="952349"/>
            <a:ext cx="2531491" cy="517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7F47B0-2F46-4F25-A907-597F738E0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399" y="1588522"/>
            <a:ext cx="6089308" cy="2483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CBA12F-8EFD-4A30-ADB9-F3F62EDE2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300" y="2014223"/>
            <a:ext cx="4431112" cy="523220"/>
          </a:xfrm>
          <a:prstGeom prst="rect">
            <a:avLst/>
          </a:prstGeom>
        </p:spPr>
      </p:pic>
      <p:pic>
        <p:nvPicPr>
          <p:cNvPr id="12" name="Picture 11" descr="A fighter jet flying through a cloudy sky&#10;&#10;Description automatically generated">
            <a:extLst>
              <a:ext uri="{FF2B5EF4-FFF2-40B4-BE49-F238E27FC236}">
                <a16:creationId xmlns:a16="http://schemas.microsoft.com/office/drawing/2014/main" id="{37214617-DC6D-473D-8E51-37013A69F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0584" y="2709886"/>
            <a:ext cx="3502831" cy="21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746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Shape 1413"/>
          <p:cNvSpPr txBox="1">
            <a:spLocks noGrp="1"/>
          </p:cNvSpPr>
          <p:nvPr>
            <p:ph type="title"/>
          </p:nvPr>
        </p:nvSpPr>
        <p:spPr>
          <a:xfrm>
            <a:off x="1964331" y="281161"/>
            <a:ext cx="6528741" cy="5660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3200" dirty="0"/>
              <a:t>Loading images-color</a:t>
            </a:r>
            <a:endParaRPr lang="en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64331" y="1985438"/>
            <a:ext cx="493436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altLang="en-US" sz="1200" dirty="0">
              <a:solidFill>
                <a:srgbClr val="FFC000"/>
              </a:solidFill>
              <a:latin typeface="Muli"/>
              <a:ea typeface="Muli"/>
              <a:cs typeface="Muli"/>
            </a:endParaRPr>
          </a:p>
          <a:p>
            <a:pPr lvl="0"/>
            <a:r>
              <a:rPr lang="en-US" altLang="en-US" sz="1200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 </a:t>
            </a:r>
          </a:p>
          <a:p>
            <a:pPr lvl="0"/>
            <a:endParaRPr lang="en-US" altLang="en-US" sz="1200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lvl="0"/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  <a:p>
            <a:pPr marL="342900" lvl="0" indent="-342900">
              <a:buFont typeface="+mj-lt"/>
              <a:buAutoNum type="arabicPeriod"/>
            </a:pPr>
            <a:endParaRPr lang="en-US" altLang="en-US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83318" y="1249489"/>
            <a:ext cx="72534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C6DAEC"/>
                </a:solidFill>
                <a:latin typeface="Muli"/>
                <a:ea typeface="Muli"/>
                <a:cs typeface="Muli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US" b="1" dirty="0">
              <a:solidFill>
                <a:srgbClr val="C6DAEC"/>
              </a:solidFill>
              <a:latin typeface="Muli"/>
              <a:ea typeface="Muli"/>
              <a:cs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9932E-5CA7-4A89-8336-592E2446F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331" y="943006"/>
            <a:ext cx="5223005" cy="210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379BC6-6824-4E18-B968-9C5B12B03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312" y="1391417"/>
            <a:ext cx="4673999" cy="281924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79CA4CF-58AE-40FB-84C7-06B4C0CC6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474" y="1928785"/>
            <a:ext cx="2671677" cy="381668"/>
          </a:xfrm>
          <a:prstGeom prst="rect">
            <a:avLst/>
          </a:prstGeom>
        </p:spPr>
      </p:pic>
      <p:pic>
        <p:nvPicPr>
          <p:cNvPr id="16" name="Picture 15" descr="A large passenger jet flying through the air on a cloudy day&#10;&#10;Description automatically generated">
            <a:extLst>
              <a:ext uri="{FF2B5EF4-FFF2-40B4-BE49-F238E27FC236}">
                <a16:creationId xmlns:a16="http://schemas.microsoft.com/office/drawing/2014/main" id="{6FB5F503-C8A3-4057-910E-31620DF8D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7622" y="2609632"/>
            <a:ext cx="3487786" cy="21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23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9" name="Shape 1449"/>
          <p:cNvGrpSpPr/>
          <p:nvPr/>
        </p:nvGrpSpPr>
        <p:grpSpPr>
          <a:xfrm flipH="1">
            <a:off x="-188453" y="1015816"/>
            <a:ext cx="1844153" cy="1594438"/>
            <a:chOff x="4088875" y="1431100"/>
            <a:chExt cx="3293000" cy="2852775"/>
          </a:xfrm>
        </p:grpSpPr>
        <p:sp>
          <p:nvSpPr>
            <p:cNvPr id="1450" name="Shape 1450"/>
            <p:cNvSpPr/>
            <p:nvPr/>
          </p:nvSpPr>
          <p:spPr>
            <a:xfrm>
              <a:off x="4831475" y="4136025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404" y="0"/>
                  </a:moveTo>
                  <a:lnTo>
                    <a:pt x="1" y="269"/>
                  </a:lnTo>
                  <a:lnTo>
                    <a:pt x="3227" y="5914"/>
                  </a:lnTo>
                  <a:lnTo>
                    <a:pt x="6318" y="591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0E2C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1" name="Shape 1451"/>
            <p:cNvSpPr/>
            <p:nvPr/>
          </p:nvSpPr>
          <p:spPr>
            <a:xfrm>
              <a:off x="4697075" y="3907525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538" y="0"/>
                  </a:moveTo>
                  <a:lnTo>
                    <a:pt x="1" y="269"/>
                  </a:lnTo>
                  <a:lnTo>
                    <a:pt x="5377" y="9543"/>
                  </a:lnTo>
                  <a:lnTo>
                    <a:pt x="11022" y="15054"/>
                  </a:lnTo>
                  <a:lnTo>
                    <a:pt x="15592" y="15054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1E0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2" name="Shape 1452"/>
            <p:cNvSpPr/>
            <p:nvPr/>
          </p:nvSpPr>
          <p:spPr>
            <a:xfrm>
              <a:off x="4566025" y="3675675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404" y="0"/>
                  </a:moveTo>
                  <a:lnTo>
                    <a:pt x="1" y="404"/>
                  </a:lnTo>
                  <a:lnTo>
                    <a:pt x="5377" y="9543"/>
                  </a:lnTo>
                  <a:lnTo>
                    <a:pt x="20027" y="24328"/>
                  </a:lnTo>
                  <a:lnTo>
                    <a:pt x="24732" y="2432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2DF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3" name="Shape 1453"/>
            <p:cNvSpPr/>
            <p:nvPr/>
          </p:nvSpPr>
          <p:spPr>
            <a:xfrm>
              <a:off x="4434975" y="3447175"/>
              <a:ext cx="846800" cy="836700"/>
            </a:xfrm>
            <a:custGeom>
              <a:avLst/>
              <a:gdLst/>
              <a:ahLst/>
              <a:cxnLst/>
              <a:rect l="0" t="0" r="0" b="0"/>
              <a:pathLst>
                <a:path w="33872" h="33468" extrusionOk="0">
                  <a:moveTo>
                    <a:pt x="404" y="1"/>
                  </a:moveTo>
                  <a:lnTo>
                    <a:pt x="1" y="270"/>
                  </a:lnTo>
                  <a:lnTo>
                    <a:pt x="5243" y="9544"/>
                  </a:lnTo>
                  <a:lnTo>
                    <a:pt x="29167" y="33468"/>
                  </a:lnTo>
                  <a:lnTo>
                    <a:pt x="33871" y="33468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3DD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4" name="Shape 1454"/>
            <p:cNvSpPr/>
            <p:nvPr/>
          </p:nvSpPr>
          <p:spPr>
            <a:xfrm>
              <a:off x="4300575" y="3218700"/>
              <a:ext cx="1078650" cy="1065175"/>
            </a:xfrm>
            <a:custGeom>
              <a:avLst/>
              <a:gdLst/>
              <a:ahLst/>
              <a:cxnLst/>
              <a:rect l="0" t="0" r="0" b="0"/>
              <a:pathLst>
                <a:path w="43146" h="42607" extrusionOk="0">
                  <a:moveTo>
                    <a:pt x="404" y="0"/>
                  </a:moveTo>
                  <a:lnTo>
                    <a:pt x="0" y="269"/>
                  </a:lnTo>
                  <a:lnTo>
                    <a:pt x="5377" y="9543"/>
                  </a:lnTo>
                  <a:lnTo>
                    <a:pt x="38441" y="42607"/>
                  </a:lnTo>
                  <a:lnTo>
                    <a:pt x="43145" y="42607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04DBC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5" name="Shape 1455"/>
            <p:cNvSpPr/>
            <p:nvPr/>
          </p:nvSpPr>
          <p:spPr>
            <a:xfrm>
              <a:off x="4169525" y="2990200"/>
              <a:ext cx="1307150" cy="1293675"/>
            </a:xfrm>
            <a:custGeom>
              <a:avLst/>
              <a:gdLst/>
              <a:ahLst/>
              <a:cxnLst/>
              <a:rect l="0" t="0" r="0" b="0"/>
              <a:pathLst>
                <a:path w="52286" h="51747" extrusionOk="0">
                  <a:moveTo>
                    <a:pt x="404" y="1"/>
                  </a:moveTo>
                  <a:lnTo>
                    <a:pt x="1" y="269"/>
                  </a:lnTo>
                  <a:lnTo>
                    <a:pt x="5242" y="9409"/>
                  </a:lnTo>
                  <a:lnTo>
                    <a:pt x="47581" y="51747"/>
                  </a:lnTo>
                  <a:lnTo>
                    <a:pt x="52285" y="51747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rgbClr val="06D9C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6" name="Shape 1456"/>
            <p:cNvSpPr/>
            <p:nvPr/>
          </p:nvSpPr>
          <p:spPr>
            <a:xfrm>
              <a:off x="4088875" y="2822200"/>
              <a:ext cx="1481875" cy="1461675"/>
            </a:xfrm>
            <a:custGeom>
              <a:avLst/>
              <a:gdLst/>
              <a:ahLst/>
              <a:cxnLst/>
              <a:rect l="0" t="0" r="0" b="0"/>
              <a:pathLst>
                <a:path w="59275" h="58467" extrusionOk="0">
                  <a:moveTo>
                    <a:pt x="807" y="0"/>
                  </a:moveTo>
                  <a:lnTo>
                    <a:pt x="1" y="1479"/>
                  </a:lnTo>
                  <a:lnTo>
                    <a:pt x="3227" y="6989"/>
                  </a:lnTo>
                  <a:lnTo>
                    <a:pt x="54705" y="58467"/>
                  </a:lnTo>
                  <a:lnTo>
                    <a:pt x="59274" y="58467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07D8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7" name="Shape 1457"/>
            <p:cNvSpPr/>
            <p:nvPr/>
          </p:nvSpPr>
          <p:spPr>
            <a:xfrm>
              <a:off x="4102325" y="2761700"/>
              <a:ext cx="1565875" cy="1522175"/>
            </a:xfrm>
            <a:custGeom>
              <a:avLst/>
              <a:gdLst/>
              <a:ahLst/>
              <a:cxnLst/>
              <a:rect l="0" t="0" r="0" b="0"/>
              <a:pathLst>
                <a:path w="62635" h="60887" extrusionOk="0">
                  <a:moveTo>
                    <a:pt x="1748" y="1"/>
                  </a:moveTo>
                  <a:lnTo>
                    <a:pt x="0" y="2823"/>
                  </a:lnTo>
                  <a:lnTo>
                    <a:pt x="58064" y="60887"/>
                  </a:lnTo>
                  <a:lnTo>
                    <a:pt x="62634" y="6088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8D6C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8" name="Shape 1458"/>
            <p:cNvSpPr/>
            <p:nvPr/>
          </p:nvSpPr>
          <p:spPr>
            <a:xfrm>
              <a:off x="4139275" y="2697875"/>
              <a:ext cx="1626375" cy="1586000"/>
            </a:xfrm>
            <a:custGeom>
              <a:avLst/>
              <a:gdLst/>
              <a:ahLst/>
              <a:cxnLst/>
              <a:rect l="0" t="0" r="0" b="0"/>
              <a:pathLst>
                <a:path w="65055" h="63440" extrusionOk="0">
                  <a:moveTo>
                    <a:pt x="1614" y="0"/>
                  </a:moveTo>
                  <a:lnTo>
                    <a:pt x="1" y="2957"/>
                  </a:lnTo>
                  <a:lnTo>
                    <a:pt x="60484" y="63440"/>
                  </a:lnTo>
                  <a:lnTo>
                    <a:pt x="65054" y="63440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09D4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59" name="Shape 1459"/>
            <p:cNvSpPr/>
            <p:nvPr/>
          </p:nvSpPr>
          <p:spPr>
            <a:xfrm>
              <a:off x="4172900" y="2637375"/>
              <a:ext cx="1690175" cy="1646500"/>
            </a:xfrm>
            <a:custGeom>
              <a:avLst/>
              <a:gdLst/>
              <a:ahLst/>
              <a:cxnLst/>
              <a:rect l="0" t="0" r="0" b="0"/>
              <a:pathLst>
                <a:path w="67607" h="65860" extrusionOk="0">
                  <a:moveTo>
                    <a:pt x="1747" y="1"/>
                  </a:moveTo>
                  <a:lnTo>
                    <a:pt x="0" y="2958"/>
                  </a:lnTo>
                  <a:lnTo>
                    <a:pt x="62903" y="65860"/>
                  </a:lnTo>
                  <a:lnTo>
                    <a:pt x="67607" y="65860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0AD3C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0" name="Shape 1460"/>
            <p:cNvSpPr/>
            <p:nvPr/>
          </p:nvSpPr>
          <p:spPr>
            <a:xfrm>
              <a:off x="4209850" y="2576900"/>
              <a:ext cx="1750675" cy="1706975"/>
            </a:xfrm>
            <a:custGeom>
              <a:avLst/>
              <a:gdLst/>
              <a:ahLst/>
              <a:cxnLst/>
              <a:rect l="0" t="0" r="0" b="0"/>
              <a:pathLst>
                <a:path w="70027" h="68279" extrusionOk="0">
                  <a:moveTo>
                    <a:pt x="1613" y="1"/>
                  </a:moveTo>
                  <a:lnTo>
                    <a:pt x="0" y="2823"/>
                  </a:lnTo>
                  <a:lnTo>
                    <a:pt x="65322" y="68279"/>
                  </a:lnTo>
                  <a:lnTo>
                    <a:pt x="70027" y="68279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BD1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1" name="Shape 1461"/>
            <p:cNvSpPr/>
            <p:nvPr/>
          </p:nvSpPr>
          <p:spPr>
            <a:xfrm>
              <a:off x="4243450" y="2513050"/>
              <a:ext cx="1814525" cy="1770825"/>
            </a:xfrm>
            <a:custGeom>
              <a:avLst/>
              <a:gdLst/>
              <a:ahLst/>
              <a:cxnLst/>
              <a:rect l="0" t="0" r="0" b="0"/>
              <a:pathLst>
                <a:path w="72581" h="70833" extrusionOk="0">
                  <a:moveTo>
                    <a:pt x="1748" y="1"/>
                  </a:moveTo>
                  <a:lnTo>
                    <a:pt x="1" y="2958"/>
                  </a:lnTo>
                  <a:lnTo>
                    <a:pt x="67876" y="70833"/>
                  </a:lnTo>
                  <a:lnTo>
                    <a:pt x="72581" y="70833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0CCFC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2" name="Shape 1462"/>
            <p:cNvSpPr/>
            <p:nvPr/>
          </p:nvSpPr>
          <p:spPr>
            <a:xfrm>
              <a:off x="4280425" y="2452575"/>
              <a:ext cx="1875000" cy="1831300"/>
            </a:xfrm>
            <a:custGeom>
              <a:avLst/>
              <a:gdLst/>
              <a:ahLst/>
              <a:cxnLst/>
              <a:rect l="0" t="0" r="0" b="0"/>
              <a:pathLst>
                <a:path w="75000" h="73252" extrusionOk="0">
                  <a:moveTo>
                    <a:pt x="1613" y="1"/>
                  </a:moveTo>
                  <a:lnTo>
                    <a:pt x="0" y="2957"/>
                  </a:lnTo>
                  <a:lnTo>
                    <a:pt x="70295" y="73252"/>
                  </a:lnTo>
                  <a:lnTo>
                    <a:pt x="74999" y="73252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0DCDC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3" name="Shape 1463"/>
            <p:cNvSpPr/>
            <p:nvPr/>
          </p:nvSpPr>
          <p:spPr>
            <a:xfrm>
              <a:off x="4314025" y="2392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1747" y="0"/>
                  </a:moveTo>
                  <a:lnTo>
                    <a:pt x="0" y="2957"/>
                  </a:lnTo>
                  <a:lnTo>
                    <a:pt x="72849" y="75671"/>
                  </a:lnTo>
                  <a:lnTo>
                    <a:pt x="77419" y="75671"/>
                  </a:lnTo>
                  <a:lnTo>
                    <a:pt x="1747" y="0"/>
                  </a:lnTo>
                  <a:close/>
                </a:path>
              </a:pathLst>
            </a:custGeom>
            <a:solidFill>
              <a:srgbClr val="0ECC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50975" y="232825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1748" y="1"/>
                  </a:moveTo>
                  <a:lnTo>
                    <a:pt x="1" y="2957"/>
                  </a:lnTo>
                  <a:lnTo>
                    <a:pt x="75269" y="78225"/>
                  </a:lnTo>
                  <a:lnTo>
                    <a:pt x="79839" y="78225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0CAC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384575" y="2267775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1748" y="0"/>
                  </a:moveTo>
                  <a:lnTo>
                    <a:pt x="1" y="2957"/>
                  </a:lnTo>
                  <a:lnTo>
                    <a:pt x="77823" y="80644"/>
                  </a:lnTo>
                  <a:lnTo>
                    <a:pt x="82392" y="80644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1C8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6" name="Shape 1466"/>
            <p:cNvSpPr/>
            <p:nvPr/>
          </p:nvSpPr>
          <p:spPr>
            <a:xfrm>
              <a:off x="4421550" y="2207275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747" y="1"/>
                  </a:moveTo>
                  <a:lnTo>
                    <a:pt x="0" y="2958"/>
                  </a:lnTo>
                  <a:lnTo>
                    <a:pt x="80107" y="83064"/>
                  </a:lnTo>
                  <a:lnTo>
                    <a:pt x="84811" y="83064"/>
                  </a:lnTo>
                  <a:lnTo>
                    <a:pt x="1747" y="1"/>
                  </a:lnTo>
                  <a:close/>
                </a:path>
              </a:pathLst>
            </a:custGeom>
            <a:solidFill>
              <a:srgbClr val="12C7D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458500" y="2146800"/>
              <a:ext cx="2130375" cy="2137075"/>
            </a:xfrm>
            <a:custGeom>
              <a:avLst/>
              <a:gdLst/>
              <a:ahLst/>
              <a:cxnLst/>
              <a:rect l="0" t="0" r="0" b="0"/>
              <a:pathLst>
                <a:path w="85215" h="85483" extrusionOk="0">
                  <a:moveTo>
                    <a:pt x="1614" y="1"/>
                  </a:moveTo>
                  <a:lnTo>
                    <a:pt x="1" y="2823"/>
                  </a:lnTo>
                  <a:lnTo>
                    <a:pt x="82527" y="85483"/>
                  </a:lnTo>
                  <a:lnTo>
                    <a:pt x="84005" y="85483"/>
                  </a:lnTo>
                  <a:lnTo>
                    <a:pt x="85215" y="83467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13C5D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8" name="Shape 1468"/>
            <p:cNvSpPr/>
            <p:nvPr/>
          </p:nvSpPr>
          <p:spPr>
            <a:xfrm>
              <a:off x="4492100" y="2082950"/>
              <a:ext cx="2133750" cy="2163975"/>
            </a:xfrm>
            <a:custGeom>
              <a:avLst/>
              <a:gdLst/>
              <a:ahLst/>
              <a:cxnLst/>
              <a:rect l="0" t="0" r="0" b="0"/>
              <a:pathLst>
                <a:path w="85350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349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4C3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69" name="Shape 1469"/>
            <p:cNvSpPr/>
            <p:nvPr/>
          </p:nvSpPr>
          <p:spPr>
            <a:xfrm>
              <a:off x="4529075" y="2022475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558"/>
                  </a:lnTo>
                  <a:lnTo>
                    <a:pt x="85214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5C1D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0" name="Shape 1470"/>
            <p:cNvSpPr/>
            <p:nvPr/>
          </p:nvSpPr>
          <p:spPr>
            <a:xfrm>
              <a:off x="4562675" y="1962000"/>
              <a:ext cx="2133725" cy="2160600"/>
            </a:xfrm>
            <a:custGeom>
              <a:avLst/>
              <a:gdLst/>
              <a:ahLst/>
              <a:cxnLst/>
              <a:rect l="0" t="0" r="0" b="0"/>
              <a:pathLst>
                <a:path w="85349" h="86424" extrusionOk="0">
                  <a:moveTo>
                    <a:pt x="1748" y="0"/>
                  </a:moveTo>
                  <a:lnTo>
                    <a:pt x="0" y="2957"/>
                  </a:lnTo>
                  <a:lnTo>
                    <a:pt x="83602" y="86424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6C0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1" name="Shape 1471"/>
            <p:cNvSpPr/>
            <p:nvPr/>
          </p:nvSpPr>
          <p:spPr>
            <a:xfrm>
              <a:off x="4599625" y="1898150"/>
              <a:ext cx="2130375" cy="2163975"/>
            </a:xfrm>
            <a:custGeom>
              <a:avLst/>
              <a:gdLst/>
              <a:ahLst/>
              <a:cxnLst/>
              <a:rect l="0" t="0" r="0" b="0"/>
              <a:pathLst>
                <a:path w="85215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7BED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2" name="Shape 1472"/>
            <p:cNvSpPr/>
            <p:nvPr/>
          </p:nvSpPr>
          <p:spPr>
            <a:xfrm>
              <a:off x="4633225" y="1837675"/>
              <a:ext cx="2133750" cy="2163950"/>
            </a:xfrm>
            <a:custGeom>
              <a:avLst/>
              <a:gdLst/>
              <a:ahLst/>
              <a:cxnLst/>
              <a:rect l="0" t="0" r="0" b="0"/>
              <a:pathLst>
                <a:path w="85350" h="86558" extrusionOk="0">
                  <a:moveTo>
                    <a:pt x="1748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349" y="83601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8BCD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3" name="Shape 1473"/>
            <p:cNvSpPr/>
            <p:nvPr/>
          </p:nvSpPr>
          <p:spPr>
            <a:xfrm>
              <a:off x="4670200" y="1777175"/>
              <a:ext cx="2130375" cy="2160625"/>
            </a:xfrm>
            <a:custGeom>
              <a:avLst/>
              <a:gdLst/>
              <a:ahLst/>
              <a:cxnLst/>
              <a:rect l="0" t="0" r="0" b="0"/>
              <a:pathLst>
                <a:path w="85215" h="86425" extrusionOk="0">
                  <a:moveTo>
                    <a:pt x="1748" y="1"/>
                  </a:moveTo>
                  <a:lnTo>
                    <a:pt x="0" y="2958"/>
                  </a:lnTo>
                  <a:lnTo>
                    <a:pt x="83602" y="86424"/>
                  </a:lnTo>
                  <a:lnTo>
                    <a:pt x="85215" y="83467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9B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4" name="Shape 1474"/>
            <p:cNvSpPr/>
            <p:nvPr/>
          </p:nvSpPr>
          <p:spPr>
            <a:xfrm>
              <a:off x="4707150" y="1713350"/>
              <a:ext cx="2130375" cy="2163950"/>
            </a:xfrm>
            <a:custGeom>
              <a:avLst/>
              <a:gdLst/>
              <a:ahLst/>
              <a:cxnLst/>
              <a:rect l="0" t="0" r="0" b="0"/>
              <a:pathLst>
                <a:path w="85215" h="86558" extrusionOk="0">
                  <a:moveTo>
                    <a:pt x="1614" y="0"/>
                  </a:moveTo>
                  <a:lnTo>
                    <a:pt x="1" y="2957"/>
                  </a:lnTo>
                  <a:lnTo>
                    <a:pt x="83468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BB9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5" name="Shape 1475"/>
            <p:cNvSpPr/>
            <p:nvPr/>
          </p:nvSpPr>
          <p:spPr>
            <a:xfrm>
              <a:off x="4740750" y="16528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748" y="1"/>
                  </a:moveTo>
                  <a:lnTo>
                    <a:pt x="1" y="2958"/>
                  </a:lnTo>
                  <a:lnTo>
                    <a:pt x="83602" y="86559"/>
                  </a:lnTo>
                  <a:lnTo>
                    <a:pt x="85215" y="83602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rgbClr val="1CB7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6" name="Shape 1476"/>
            <p:cNvSpPr/>
            <p:nvPr/>
          </p:nvSpPr>
          <p:spPr>
            <a:xfrm>
              <a:off x="4777725" y="1592375"/>
              <a:ext cx="2130375" cy="2160600"/>
            </a:xfrm>
            <a:custGeom>
              <a:avLst/>
              <a:gdLst/>
              <a:ahLst/>
              <a:cxnLst/>
              <a:rect l="0" t="0" r="0" b="0"/>
              <a:pathLst>
                <a:path w="85215" h="86424" extrusionOk="0">
                  <a:moveTo>
                    <a:pt x="1613" y="1"/>
                  </a:moveTo>
                  <a:lnTo>
                    <a:pt x="0" y="2957"/>
                  </a:lnTo>
                  <a:lnTo>
                    <a:pt x="83467" y="86424"/>
                  </a:lnTo>
                  <a:lnTo>
                    <a:pt x="85215" y="83601"/>
                  </a:lnTo>
                  <a:lnTo>
                    <a:pt x="1613" y="1"/>
                  </a:lnTo>
                  <a:close/>
                </a:path>
              </a:pathLst>
            </a:custGeom>
            <a:solidFill>
              <a:srgbClr val="1DB5D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7" name="Shape 1477"/>
            <p:cNvSpPr/>
            <p:nvPr/>
          </p:nvSpPr>
          <p:spPr>
            <a:xfrm>
              <a:off x="4811325" y="1531900"/>
              <a:ext cx="2133750" cy="2160600"/>
            </a:xfrm>
            <a:custGeom>
              <a:avLst/>
              <a:gdLst/>
              <a:ahLst/>
              <a:cxnLst/>
              <a:rect l="0" t="0" r="0" b="0"/>
              <a:pathLst>
                <a:path w="85350" h="86424" extrusionOk="0">
                  <a:moveTo>
                    <a:pt x="1748" y="0"/>
                  </a:moveTo>
                  <a:lnTo>
                    <a:pt x="0" y="2823"/>
                  </a:lnTo>
                  <a:lnTo>
                    <a:pt x="83602" y="86423"/>
                  </a:lnTo>
                  <a:lnTo>
                    <a:pt x="85349" y="83467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1EB4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8" name="Shape 1478"/>
            <p:cNvSpPr/>
            <p:nvPr/>
          </p:nvSpPr>
          <p:spPr>
            <a:xfrm>
              <a:off x="4848275" y="1468050"/>
              <a:ext cx="2130400" cy="2163975"/>
            </a:xfrm>
            <a:custGeom>
              <a:avLst/>
              <a:gdLst/>
              <a:ahLst/>
              <a:cxnLst/>
              <a:rect l="0" t="0" r="0" b="0"/>
              <a:pathLst>
                <a:path w="85216" h="86559" extrusionOk="0">
                  <a:moveTo>
                    <a:pt x="1614" y="0"/>
                  </a:moveTo>
                  <a:lnTo>
                    <a:pt x="1" y="2957"/>
                  </a:lnTo>
                  <a:lnTo>
                    <a:pt x="83602" y="86558"/>
                  </a:lnTo>
                  <a:lnTo>
                    <a:pt x="85215" y="8360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1FB2D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79" name="Shape 1479"/>
            <p:cNvSpPr/>
            <p:nvPr/>
          </p:nvSpPr>
          <p:spPr>
            <a:xfrm>
              <a:off x="4881875" y="1431100"/>
              <a:ext cx="2133750" cy="2140425"/>
            </a:xfrm>
            <a:custGeom>
              <a:avLst/>
              <a:gdLst/>
              <a:ahLst/>
              <a:cxnLst/>
              <a:rect l="0" t="0" r="0" b="0"/>
              <a:pathLst>
                <a:path w="85350" h="85617" extrusionOk="0">
                  <a:moveTo>
                    <a:pt x="1211" y="0"/>
                  </a:moveTo>
                  <a:lnTo>
                    <a:pt x="1" y="2016"/>
                  </a:lnTo>
                  <a:lnTo>
                    <a:pt x="83602" y="85617"/>
                  </a:lnTo>
                  <a:lnTo>
                    <a:pt x="85350" y="82660"/>
                  </a:lnTo>
                  <a:lnTo>
                    <a:pt x="2689" y="0"/>
                  </a:lnTo>
                  <a:close/>
                </a:path>
              </a:pathLst>
            </a:custGeom>
            <a:solidFill>
              <a:srgbClr val="20B0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0" name="Shape 1480"/>
            <p:cNvSpPr/>
            <p:nvPr/>
          </p:nvSpPr>
          <p:spPr>
            <a:xfrm>
              <a:off x="4928925" y="1431100"/>
              <a:ext cx="2120300" cy="2076600"/>
            </a:xfrm>
            <a:custGeom>
              <a:avLst/>
              <a:gdLst/>
              <a:ahLst/>
              <a:cxnLst/>
              <a:rect l="0" t="0" r="0" b="0"/>
              <a:pathLst>
                <a:path w="84812" h="83064" extrusionOk="0">
                  <a:moveTo>
                    <a:pt x="1" y="0"/>
                  </a:moveTo>
                  <a:lnTo>
                    <a:pt x="83199" y="83063"/>
                  </a:lnTo>
                  <a:lnTo>
                    <a:pt x="84812" y="80106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1AE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1" name="Shape 1481"/>
            <p:cNvSpPr/>
            <p:nvPr/>
          </p:nvSpPr>
          <p:spPr>
            <a:xfrm>
              <a:off x="5026375" y="1431100"/>
              <a:ext cx="2059825" cy="2016100"/>
            </a:xfrm>
            <a:custGeom>
              <a:avLst/>
              <a:gdLst/>
              <a:ahLst/>
              <a:cxnLst/>
              <a:rect l="0" t="0" r="0" b="0"/>
              <a:pathLst>
                <a:path w="82393" h="80644" extrusionOk="0">
                  <a:moveTo>
                    <a:pt x="0" y="0"/>
                  </a:moveTo>
                  <a:lnTo>
                    <a:pt x="80645" y="80644"/>
                  </a:lnTo>
                  <a:lnTo>
                    <a:pt x="82392" y="77687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2AD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2" name="Shape 1482"/>
            <p:cNvSpPr/>
            <p:nvPr/>
          </p:nvSpPr>
          <p:spPr>
            <a:xfrm>
              <a:off x="5123825" y="1431100"/>
              <a:ext cx="1995975" cy="1955625"/>
            </a:xfrm>
            <a:custGeom>
              <a:avLst/>
              <a:gdLst/>
              <a:ahLst/>
              <a:cxnLst/>
              <a:rect l="0" t="0" r="0" b="0"/>
              <a:pathLst>
                <a:path w="79839" h="78225" extrusionOk="0">
                  <a:moveTo>
                    <a:pt x="0" y="0"/>
                  </a:moveTo>
                  <a:lnTo>
                    <a:pt x="78225" y="78225"/>
                  </a:lnTo>
                  <a:lnTo>
                    <a:pt x="79838" y="75268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3AB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3" name="Shape 1483"/>
            <p:cNvSpPr/>
            <p:nvPr/>
          </p:nvSpPr>
          <p:spPr>
            <a:xfrm>
              <a:off x="5221275" y="1431100"/>
              <a:ext cx="1935475" cy="1891775"/>
            </a:xfrm>
            <a:custGeom>
              <a:avLst/>
              <a:gdLst/>
              <a:ahLst/>
              <a:cxnLst/>
              <a:rect l="0" t="0" r="0" b="0"/>
              <a:pathLst>
                <a:path w="77419" h="75671" extrusionOk="0">
                  <a:moveTo>
                    <a:pt x="0" y="0"/>
                  </a:moveTo>
                  <a:lnTo>
                    <a:pt x="75671" y="75671"/>
                  </a:lnTo>
                  <a:lnTo>
                    <a:pt x="77419" y="72714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5A9D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4" name="Shape 1484"/>
            <p:cNvSpPr/>
            <p:nvPr/>
          </p:nvSpPr>
          <p:spPr>
            <a:xfrm>
              <a:off x="5318700" y="1431100"/>
              <a:ext cx="1875025" cy="1831300"/>
            </a:xfrm>
            <a:custGeom>
              <a:avLst/>
              <a:gdLst/>
              <a:ahLst/>
              <a:cxnLst/>
              <a:rect l="0" t="0" r="0" b="0"/>
              <a:pathLst>
                <a:path w="75001" h="73252" extrusionOk="0">
                  <a:moveTo>
                    <a:pt x="1" y="0"/>
                  </a:moveTo>
                  <a:lnTo>
                    <a:pt x="73253" y="73251"/>
                  </a:lnTo>
                  <a:lnTo>
                    <a:pt x="75000" y="7029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6A8DB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5" name="Shape 1485"/>
            <p:cNvSpPr/>
            <p:nvPr/>
          </p:nvSpPr>
          <p:spPr>
            <a:xfrm>
              <a:off x="5416150" y="1431100"/>
              <a:ext cx="1811175" cy="1770825"/>
            </a:xfrm>
            <a:custGeom>
              <a:avLst/>
              <a:gdLst/>
              <a:ahLst/>
              <a:cxnLst/>
              <a:rect l="0" t="0" r="0" b="0"/>
              <a:pathLst>
                <a:path w="72447" h="70833" extrusionOk="0">
                  <a:moveTo>
                    <a:pt x="1" y="0"/>
                  </a:moveTo>
                  <a:lnTo>
                    <a:pt x="70699" y="70832"/>
                  </a:lnTo>
                  <a:lnTo>
                    <a:pt x="72446" y="67875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7A6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10250" y="1431100"/>
              <a:ext cx="1754025" cy="1706975"/>
            </a:xfrm>
            <a:custGeom>
              <a:avLst/>
              <a:gdLst/>
              <a:ahLst/>
              <a:cxnLst/>
              <a:rect l="0" t="0" r="0" b="0"/>
              <a:pathLst>
                <a:path w="70161" h="68279" extrusionOk="0">
                  <a:moveTo>
                    <a:pt x="0" y="0"/>
                  </a:moveTo>
                  <a:lnTo>
                    <a:pt x="68413" y="68278"/>
                  </a:lnTo>
                  <a:lnTo>
                    <a:pt x="70161" y="65456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28A4D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7" name="Shape 1487"/>
            <p:cNvSpPr/>
            <p:nvPr/>
          </p:nvSpPr>
          <p:spPr>
            <a:xfrm>
              <a:off x="5607675" y="1431100"/>
              <a:ext cx="1690200" cy="1646500"/>
            </a:xfrm>
            <a:custGeom>
              <a:avLst/>
              <a:gdLst/>
              <a:ahLst/>
              <a:cxnLst/>
              <a:rect l="0" t="0" r="0" b="0"/>
              <a:pathLst>
                <a:path w="67608" h="65860" extrusionOk="0">
                  <a:moveTo>
                    <a:pt x="1" y="0"/>
                  </a:moveTo>
                  <a:lnTo>
                    <a:pt x="65995" y="65859"/>
                  </a:lnTo>
                  <a:lnTo>
                    <a:pt x="67608" y="62902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9A2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705125" y="1431100"/>
              <a:ext cx="1629725" cy="1586000"/>
            </a:xfrm>
            <a:custGeom>
              <a:avLst/>
              <a:gdLst/>
              <a:ahLst/>
              <a:cxnLst/>
              <a:rect l="0" t="0" r="0" b="0"/>
              <a:pathLst>
                <a:path w="65189" h="63440" extrusionOk="0">
                  <a:moveTo>
                    <a:pt x="1" y="0"/>
                  </a:moveTo>
                  <a:lnTo>
                    <a:pt x="63441" y="63440"/>
                  </a:lnTo>
                  <a:lnTo>
                    <a:pt x="65188" y="60483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AA1D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89" name="Shape 1489"/>
            <p:cNvSpPr/>
            <p:nvPr/>
          </p:nvSpPr>
          <p:spPr>
            <a:xfrm>
              <a:off x="5802575" y="1431100"/>
              <a:ext cx="1565875" cy="1525525"/>
            </a:xfrm>
            <a:custGeom>
              <a:avLst/>
              <a:gdLst/>
              <a:ahLst/>
              <a:cxnLst/>
              <a:rect l="0" t="0" r="0" b="0"/>
              <a:pathLst>
                <a:path w="62635" h="61021" extrusionOk="0">
                  <a:moveTo>
                    <a:pt x="1" y="0"/>
                  </a:moveTo>
                  <a:lnTo>
                    <a:pt x="61021" y="61020"/>
                  </a:lnTo>
                  <a:lnTo>
                    <a:pt x="62634" y="5806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2B9F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0" name="Shape 1490"/>
            <p:cNvSpPr/>
            <p:nvPr/>
          </p:nvSpPr>
          <p:spPr>
            <a:xfrm>
              <a:off x="5900025" y="1431100"/>
              <a:ext cx="1481850" cy="1461675"/>
            </a:xfrm>
            <a:custGeom>
              <a:avLst/>
              <a:gdLst/>
              <a:ahLst/>
              <a:cxnLst/>
              <a:rect l="0" t="0" r="0" b="0"/>
              <a:pathLst>
                <a:path w="59274" h="58467" extrusionOk="0">
                  <a:moveTo>
                    <a:pt x="0" y="0"/>
                  </a:moveTo>
                  <a:lnTo>
                    <a:pt x="58468" y="58467"/>
                  </a:lnTo>
                  <a:lnTo>
                    <a:pt x="59274" y="57123"/>
                  </a:lnTo>
                  <a:lnTo>
                    <a:pt x="56048" y="5147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C9DD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1" name="Shape 1491"/>
            <p:cNvSpPr/>
            <p:nvPr/>
          </p:nvSpPr>
          <p:spPr>
            <a:xfrm>
              <a:off x="5997475" y="1431100"/>
              <a:ext cx="1307125" cy="1297025"/>
            </a:xfrm>
            <a:custGeom>
              <a:avLst/>
              <a:gdLst/>
              <a:ahLst/>
              <a:cxnLst/>
              <a:rect l="0" t="0" r="0" b="0"/>
              <a:pathLst>
                <a:path w="52285" h="51881" extrusionOk="0">
                  <a:moveTo>
                    <a:pt x="0" y="0"/>
                  </a:moveTo>
                  <a:lnTo>
                    <a:pt x="51747" y="51881"/>
                  </a:lnTo>
                  <a:lnTo>
                    <a:pt x="52285" y="51478"/>
                  </a:lnTo>
                  <a:lnTo>
                    <a:pt x="46908" y="42338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rgbClr val="2D9CD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2" name="Shape 1492"/>
            <p:cNvSpPr/>
            <p:nvPr/>
          </p:nvSpPr>
          <p:spPr>
            <a:xfrm>
              <a:off x="6094900" y="1431100"/>
              <a:ext cx="1075300" cy="1065175"/>
            </a:xfrm>
            <a:custGeom>
              <a:avLst/>
              <a:gdLst/>
              <a:ahLst/>
              <a:cxnLst/>
              <a:rect l="0" t="0" r="0" b="0"/>
              <a:pathLst>
                <a:path w="43012" h="42607" extrusionOk="0">
                  <a:moveTo>
                    <a:pt x="1" y="0"/>
                  </a:moveTo>
                  <a:lnTo>
                    <a:pt x="42608" y="42607"/>
                  </a:lnTo>
                  <a:lnTo>
                    <a:pt x="43011" y="42338"/>
                  </a:lnTo>
                  <a:lnTo>
                    <a:pt x="37769" y="33064"/>
                  </a:lnTo>
                  <a:lnTo>
                    <a:pt x="4571" y="0"/>
                  </a:lnTo>
                  <a:close/>
                </a:path>
              </a:pathLst>
            </a:custGeom>
            <a:solidFill>
              <a:srgbClr val="2F9A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3" name="Shape 1493"/>
            <p:cNvSpPr/>
            <p:nvPr/>
          </p:nvSpPr>
          <p:spPr>
            <a:xfrm>
              <a:off x="6189000" y="1431100"/>
              <a:ext cx="850150" cy="836700"/>
            </a:xfrm>
            <a:custGeom>
              <a:avLst/>
              <a:gdLst/>
              <a:ahLst/>
              <a:cxnLst/>
              <a:rect l="0" t="0" r="0" b="0"/>
              <a:pathLst>
                <a:path w="34006" h="33468" extrusionOk="0">
                  <a:moveTo>
                    <a:pt x="0" y="0"/>
                  </a:moveTo>
                  <a:lnTo>
                    <a:pt x="33602" y="33467"/>
                  </a:lnTo>
                  <a:lnTo>
                    <a:pt x="34005" y="33198"/>
                  </a:lnTo>
                  <a:lnTo>
                    <a:pt x="28629" y="23924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3098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4" name="Shape 1494"/>
            <p:cNvSpPr/>
            <p:nvPr/>
          </p:nvSpPr>
          <p:spPr>
            <a:xfrm>
              <a:off x="6286450" y="1431100"/>
              <a:ext cx="618300" cy="608200"/>
            </a:xfrm>
            <a:custGeom>
              <a:avLst/>
              <a:gdLst/>
              <a:ahLst/>
              <a:cxnLst/>
              <a:rect l="0" t="0" r="0" b="0"/>
              <a:pathLst>
                <a:path w="24732" h="24328" extrusionOk="0">
                  <a:moveTo>
                    <a:pt x="0" y="0"/>
                  </a:moveTo>
                  <a:lnTo>
                    <a:pt x="24328" y="24328"/>
                  </a:lnTo>
                  <a:lnTo>
                    <a:pt x="24731" y="23924"/>
                  </a:lnTo>
                  <a:lnTo>
                    <a:pt x="19489" y="1478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196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5" name="Shape 1495"/>
            <p:cNvSpPr/>
            <p:nvPr/>
          </p:nvSpPr>
          <p:spPr>
            <a:xfrm>
              <a:off x="6383900" y="1431100"/>
              <a:ext cx="389800" cy="376350"/>
            </a:xfrm>
            <a:custGeom>
              <a:avLst/>
              <a:gdLst/>
              <a:ahLst/>
              <a:cxnLst/>
              <a:rect l="0" t="0" r="0" b="0"/>
              <a:pathLst>
                <a:path w="15592" h="15054" extrusionOk="0">
                  <a:moveTo>
                    <a:pt x="0" y="0"/>
                  </a:moveTo>
                  <a:lnTo>
                    <a:pt x="15188" y="15054"/>
                  </a:lnTo>
                  <a:lnTo>
                    <a:pt x="15591" y="14785"/>
                  </a:lnTo>
                  <a:lnTo>
                    <a:pt x="10215" y="5645"/>
                  </a:lnTo>
                  <a:lnTo>
                    <a:pt x="4704" y="0"/>
                  </a:lnTo>
                  <a:close/>
                </a:path>
              </a:pathLst>
            </a:custGeom>
            <a:solidFill>
              <a:srgbClr val="3295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6" name="Shape 1496"/>
            <p:cNvSpPr/>
            <p:nvPr/>
          </p:nvSpPr>
          <p:spPr>
            <a:xfrm>
              <a:off x="6481325" y="1431100"/>
              <a:ext cx="157950" cy="147850"/>
            </a:xfrm>
            <a:custGeom>
              <a:avLst/>
              <a:gdLst/>
              <a:ahLst/>
              <a:cxnLst/>
              <a:rect l="0" t="0" r="0" b="0"/>
              <a:pathLst>
                <a:path w="6318" h="5914" extrusionOk="0">
                  <a:moveTo>
                    <a:pt x="1" y="0"/>
                  </a:moveTo>
                  <a:lnTo>
                    <a:pt x="5915" y="5914"/>
                  </a:lnTo>
                  <a:lnTo>
                    <a:pt x="6318" y="5645"/>
                  </a:lnTo>
                  <a:lnTo>
                    <a:pt x="3092" y="0"/>
                  </a:lnTo>
                  <a:close/>
                </a:path>
              </a:pathLst>
            </a:custGeom>
            <a:solidFill>
              <a:srgbClr val="3393E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497" name="Shape 1497"/>
          <p:cNvGrpSpPr/>
          <p:nvPr/>
        </p:nvGrpSpPr>
        <p:grpSpPr>
          <a:xfrm>
            <a:off x="144761" y="1255574"/>
            <a:ext cx="1032404" cy="1032467"/>
            <a:chOff x="6654650" y="3665275"/>
            <a:chExt cx="409100" cy="409125"/>
          </a:xfrm>
        </p:grpSpPr>
        <p:sp>
          <p:nvSpPr>
            <p:cNvPr id="1498" name="Shape 149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99" name="Shape 149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grpSp>
        <p:nvGrpSpPr>
          <p:cNvPr id="1500" name="Shape 1500"/>
          <p:cNvGrpSpPr/>
          <p:nvPr/>
        </p:nvGrpSpPr>
        <p:grpSpPr>
          <a:xfrm rot="-731900">
            <a:off x="484962" y="343376"/>
            <a:ext cx="688564" cy="688680"/>
            <a:chOff x="570875" y="4322250"/>
            <a:chExt cx="443300" cy="443325"/>
          </a:xfrm>
        </p:grpSpPr>
        <p:sp>
          <p:nvSpPr>
            <p:cNvPr id="1501" name="Shape 150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2" name="Shape 150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3" name="Shape 1503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04" name="Shape 150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  <p:sp>
        <p:nvSpPr>
          <p:cNvPr id="1505" name="Shape 1505"/>
          <p:cNvSpPr/>
          <p:nvPr/>
        </p:nvSpPr>
        <p:spPr>
          <a:xfrm>
            <a:off x="882208" y="2168693"/>
            <a:ext cx="260931" cy="249145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6" name="Shape 1506"/>
          <p:cNvSpPr/>
          <p:nvPr/>
        </p:nvSpPr>
        <p:spPr>
          <a:xfrm rot="2327381">
            <a:off x="1220785" y="1598881"/>
            <a:ext cx="443468" cy="423387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07" name="Shape 1507"/>
          <p:cNvSpPr/>
          <p:nvPr/>
        </p:nvSpPr>
        <p:spPr>
          <a:xfrm rot="2327012">
            <a:off x="470631" y="2267397"/>
            <a:ext cx="183443" cy="1751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" name="Shape 1413"/>
          <p:cNvSpPr txBox="1">
            <a:spLocks noGrp="1"/>
          </p:cNvSpPr>
          <p:nvPr>
            <p:ph type="ctrTitle" idx="4294967295"/>
          </p:nvPr>
        </p:nvSpPr>
        <p:spPr>
          <a:xfrm>
            <a:off x="1725948" y="923169"/>
            <a:ext cx="7452909" cy="1160462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br>
              <a:rPr lang="en" sz="2800" dirty="0"/>
            </a:br>
            <a:br>
              <a:rPr lang="en" sz="2800" dirty="0"/>
            </a:br>
            <a:br>
              <a:rPr lang="en" sz="2800" dirty="0"/>
            </a:br>
            <a:r>
              <a:rPr lang="en-US" sz="2800" dirty="0"/>
              <a:t> </a:t>
            </a:r>
            <a:br>
              <a:rPr lang="en" sz="2800" dirty="0"/>
            </a:br>
            <a:r>
              <a:rPr lang="en-US" altLang="en-US" sz="28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Use Python modules to resize image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0219746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20830</TotalTime>
  <Words>1022</Words>
  <Application>Microsoft Office PowerPoint</Application>
  <PresentationFormat>On-screen Show (16:9)</PresentationFormat>
  <Paragraphs>223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Muli</vt:lpstr>
      <vt:lpstr>Nixie One</vt:lpstr>
      <vt:lpstr>Wingdings</vt:lpstr>
      <vt:lpstr>Imogen template</vt:lpstr>
      <vt:lpstr>AML-2203 Advanced Python AI and ML Tools</vt:lpstr>
      <vt:lpstr>PowerPoint Presentation</vt:lpstr>
      <vt:lpstr>     6.1 Discuss image data and their characteristics </vt:lpstr>
      <vt:lpstr>Image data</vt:lpstr>
      <vt:lpstr>     6.2  Use Python modules to load, resize, crop, and save images </vt:lpstr>
      <vt:lpstr>Loading images</vt:lpstr>
      <vt:lpstr>Loading images-grayscale</vt:lpstr>
      <vt:lpstr>Loading images-color</vt:lpstr>
      <vt:lpstr>     Use Python modules to resize image</vt:lpstr>
      <vt:lpstr>Resizing images</vt:lpstr>
      <vt:lpstr>      Use Python modules to crop images </vt:lpstr>
      <vt:lpstr>Cropping images</vt:lpstr>
      <vt:lpstr>     Use Python modules to save images  </vt:lpstr>
      <vt:lpstr>Saving images</vt:lpstr>
      <vt:lpstr>Any questions so far? Any comments?</vt:lpstr>
      <vt:lpstr>6.3 Use Python modules to visualize data sets</vt:lpstr>
      <vt:lpstr>Seaborn</vt:lpstr>
      <vt:lpstr>Seaborn</vt:lpstr>
      <vt:lpstr>Seaborn</vt:lpstr>
      <vt:lpstr>Seaborn</vt:lpstr>
      <vt:lpstr>Plotly</vt:lpstr>
      <vt:lpstr>Plotly exxpress</vt:lpstr>
      <vt:lpstr>Plotly exxpress</vt:lpstr>
      <vt:lpstr>Plotly exxpress</vt:lpstr>
      <vt:lpstr>     6.4 Use Python modules to visualize linear regression</vt:lpstr>
      <vt:lpstr>Linear regression with seaborn</vt:lpstr>
      <vt:lpstr>Linear regression with seaborn</vt:lpstr>
      <vt:lpstr>Linear regression with plotly</vt:lpstr>
      <vt:lpstr>Linear regression with plotly</vt:lpstr>
      <vt:lpstr>Any questions so far? Any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Vahid Hadavi</cp:lastModifiedBy>
  <cp:revision>1033</cp:revision>
  <dcterms:modified xsi:type="dcterms:W3CDTF">2024-12-27T15:40:26Z</dcterms:modified>
  <cp:version>Version2</cp:version>
</cp:coreProperties>
</file>