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9144000"/>
  <p:notesSz cx="6858000" cy="9144000"/>
  <p:embeddedFontLst>
    <p:embeddedFont>
      <p:font typeface="Public Sans"/>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20">
          <p15:clr>
            <a:srgbClr val="A4A3A4"/>
          </p15:clr>
        </p15:guide>
        <p15:guide id="2" pos="2864">
          <p15:clr>
            <a:srgbClr val="A4A3A4"/>
          </p15:clr>
        </p15:guide>
      </p15:sldGuideLst>
    </p:ext>
    <p:ext uri="http://customooxmlschemas.google.com/">
      <go:slidesCustomData xmlns:go="http://customooxmlschemas.google.com/" r:id="rId55" roundtripDataSignature="AMtx7mgVjw2Pz6Na5rYVvEiSNxvyc33b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20" orient="horz"/>
        <p:guide pos="286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ublicSans-bold.fntdata"/><Relationship Id="rId52" Type="http://schemas.openxmlformats.org/officeDocument/2006/relationships/slide" Target="slides/slide47.xml"/><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Public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Twentieth Century"/>
                <a:ea typeface="Twentieth Century"/>
                <a:cs typeface="Twentieth Century"/>
                <a:sym typeface="Twentieth Century"/>
              </a:rPr>
              <a:t>‹#›</a:t>
            </a:fld>
            <a:endParaRPr b="0" i="0" sz="1200" u="none" cap="none" strike="noStrike">
              <a:solidFill>
                <a:schemeClr val="dk1"/>
              </a:solidFill>
              <a:latin typeface="Twentieth Century"/>
              <a:ea typeface="Twentieth Century"/>
              <a:cs typeface="Twentieth Century"/>
              <a:sym typeface="Twentieth Century"/>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1" name="Google Shape;52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2c130f6c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242c130f6c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42c130f6c9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5" name="Google Shape;73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4" name="Google Shape;74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2" name="Google Shape;75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0" name="Google Shape;76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8" name="Google Shape;76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6" name="Google Shape;77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4" name="Google Shape;78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2" name="Google Shape;79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2" name="Google Shape;82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3" name="Google Shape;82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0" name="Google Shape;83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7" name="Google Shape;86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6" name="Google Shape;876;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7" name="Google Shape;877;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0.jpg"/><Relationship Id="rId4" Type="http://schemas.openxmlformats.org/officeDocument/2006/relationships/image" Target="../media/image8.jpg"/><Relationship Id="rId5"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option 2">
  <p:cSld name="Title slide – Red option 2">
    <p:spTree>
      <p:nvGrpSpPr>
        <p:cNvPr id="14" name="Shape 14"/>
        <p:cNvGrpSpPr/>
        <p:nvPr/>
      </p:nvGrpSpPr>
      <p:grpSpPr>
        <a:xfrm>
          <a:off x="0" y="0"/>
          <a:ext cx="0" cy="0"/>
          <a:chOff x="0" y="0"/>
          <a:chExt cx="0" cy="0"/>
        </a:xfrm>
      </p:grpSpPr>
      <p:pic>
        <p:nvPicPr>
          <p:cNvPr descr="PPT Template background file_Red.jpg" id="15" name="Google Shape;15;p48"/>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id="16" name="Google Shape;16;p48"/>
          <p:cNvPicPr preferRelativeResize="0"/>
          <p:nvPr/>
        </p:nvPicPr>
        <p:blipFill rotWithShape="1">
          <a:blip r:embed="rId3">
            <a:alphaModFix/>
          </a:blip>
          <a:srcRect b="0" l="0" r="0" t="0"/>
          <a:stretch/>
        </p:blipFill>
        <p:spPr>
          <a:xfrm>
            <a:off x="4571344" y="0"/>
            <a:ext cx="4581600" cy="6872400"/>
          </a:xfrm>
          <a:prstGeom prst="rect">
            <a:avLst/>
          </a:prstGeom>
          <a:blipFill rotWithShape="1">
            <a:blip r:embed="rId4">
              <a:alphaModFix/>
            </a:blip>
            <a:stretch>
              <a:fillRect b="0" l="0" r="0" t="0"/>
            </a:stretch>
          </a:blipFill>
          <a:ln>
            <a:noFill/>
          </a:ln>
        </p:spPr>
      </p:pic>
      <p:pic>
        <p:nvPicPr>
          <p:cNvPr descr="269F7152-Edit.jpg" id="17" name="Google Shape;17;p48"/>
          <p:cNvPicPr preferRelativeResize="0"/>
          <p:nvPr/>
        </p:nvPicPr>
        <p:blipFill rotWithShape="1">
          <a:blip r:embed="rId5">
            <a:alphaModFix/>
          </a:blip>
          <a:srcRect b="0" l="28075" r="27248" t="0"/>
          <a:stretch/>
        </p:blipFill>
        <p:spPr>
          <a:xfrm>
            <a:off x="4571344" y="-1"/>
            <a:ext cx="4581600" cy="6875925"/>
          </a:xfrm>
          <a:prstGeom prst="rect">
            <a:avLst/>
          </a:prstGeom>
          <a:noFill/>
          <a:ln>
            <a:noFill/>
          </a:ln>
        </p:spPr>
      </p:pic>
      <p:sp>
        <p:nvSpPr>
          <p:cNvPr id="18" name="Google Shape;18;p48"/>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8"/>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2">
  <p:cSld name="Title slide – White option 2">
    <p:spTree>
      <p:nvGrpSpPr>
        <p:cNvPr id="59" name="Shape 59"/>
        <p:cNvGrpSpPr/>
        <p:nvPr/>
      </p:nvGrpSpPr>
      <p:grpSpPr>
        <a:xfrm>
          <a:off x="0" y="0"/>
          <a:ext cx="0" cy="0"/>
          <a:chOff x="0" y="0"/>
          <a:chExt cx="0" cy="0"/>
        </a:xfrm>
      </p:grpSpPr>
      <p:sp>
        <p:nvSpPr>
          <p:cNvPr id="60" name="Google Shape;60;p5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1" name="Google Shape;61;p57"/>
          <p:cNvPicPr preferRelativeResize="0"/>
          <p:nvPr/>
        </p:nvPicPr>
        <p:blipFill rotWithShape="1">
          <a:blip r:embed="rId2">
            <a:alphaModFix/>
          </a:blip>
          <a:srcRect b="0" l="0" r="0" t="0"/>
          <a:stretch/>
        </p:blipFill>
        <p:spPr>
          <a:xfrm>
            <a:off x="4645025" y="419100"/>
            <a:ext cx="4035425" cy="6016625"/>
          </a:xfrm>
          <a:prstGeom prst="rect">
            <a:avLst/>
          </a:prstGeom>
          <a:noFill/>
          <a:ln>
            <a:noFill/>
          </a:ln>
        </p:spPr>
      </p:pic>
      <p:pic>
        <p:nvPicPr>
          <p:cNvPr descr="USY_MB1_PMS_1_Colour_Standard_Logo.png" id="62" name="Google Shape;62;p57"/>
          <p:cNvPicPr preferRelativeResize="0"/>
          <p:nvPr/>
        </p:nvPicPr>
        <p:blipFill rotWithShape="1">
          <a:blip r:embed="rId3">
            <a:alphaModFix/>
          </a:blip>
          <a:srcRect b="0" l="0" r="0" t="0"/>
          <a:stretch/>
        </p:blipFill>
        <p:spPr>
          <a:xfrm>
            <a:off x="454025" y="5905500"/>
            <a:ext cx="1536700" cy="530225"/>
          </a:xfrm>
          <a:prstGeom prst="rect">
            <a:avLst/>
          </a:prstGeom>
          <a:noFill/>
          <a:ln>
            <a:noFill/>
          </a:ln>
        </p:spPr>
      </p:pic>
      <p:sp>
        <p:nvSpPr>
          <p:cNvPr id="63" name="Google Shape;63;p57"/>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7"/>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3">
  <p:cSld name="Title slide – White option 3">
    <p:spTree>
      <p:nvGrpSpPr>
        <p:cNvPr id="65" name="Shape 65"/>
        <p:cNvGrpSpPr/>
        <p:nvPr/>
      </p:nvGrpSpPr>
      <p:grpSpPr>
        <a:xfrm>
          <a:off x="0" y="0"/>
          <a:ext cx="0" cy="0"/>
          <a:chOff x="0" y="0"/>
          <a:chExt cx="0" cy="0"/>
        </a:xfrm>
      </p:grpSpPr>
      <p:sp>
        <p:nvSpPr>
          <p:cNvPr id="66" name="Google Shape;66;p58"/>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7" name="Google Shape;67;p58"/>
          <p:cNvPicPr preferRelativeResize="0"/>
          <p:nvPr/>
        </p:nvPicPr>
        <p:blipFill rotWithShape="1">
          <a:blip r:embed="rId2">
            <a:alphaModFix/>
          </a:blip>
          <a:srcRect b="0" l="0" r="0" t="0"/>
          <a:stretch/>
        </p:blipFill>
        <p:spPr>
          <a:xfrm>
            <a:off x="4645025" y="419100"/>
            <a:ext cx="4035425" cy="6016625"/>
          </a:xfrm>
          <a:prstGeom prst="rect">
            <a:avLst/>
          </a:prstGeom>
          <a:noFill/>
          <a:ln>
            <a:noFill/>
          </a:ln>
        </p:spPr>
      </p:pic>
      <p:pic>
        <p:nvPicPr>
          <p:cNvPr descr="USY_MB1_PMS_1_Colour_Standard_Logo.png" id="68" name="Google Shape;68;p58"/>
          <p:cNvPicPr preferRelativeResize="0"/>
          <p:nvPr/>
        </p:nvPicPr>
        <p:blipFill rotWithShape="1">
          <a:blip r:embed="rId3">
            <a:alphaModFix/>
          </a:blip>
          <a:srcRect b="0" l="0" r="0" t="0"/>
          <a:stretch/>
        </p:blipFill>
        <p:spPr>
          <a:xfrm>
            <a:off x="454025" y="5905500"/>
            <a:ext cx="1536700" cy="530225"/>
          </a:xfrm>
          <a:prstGeom prst="rect">
            <a:avLst/>
          </a:prstGeom>
          <a:noFill/>
          <a:ln>
            <a:noFill/>
          </a:ln>
        </p:spPr>
      </p:pic>
      <p:sp>
        <p:nvSpPr>
          <p:cNvPr id="69" name="Google Shape;69;p58"/>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8"/>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4">
  <p:cSld name="Title slide – White option 4">
    <p:spTree>
      <p:nvGrpSpPr>
        <p:cNvPr id="71" name="Shape 71"/>
        <p:cNvGrpSpPr/>
        <p:nvPr/>
      </p:nvGrpSpPr>
      <p:grpSpPr>
        <a:xfrm>
          <a:off x="0" y="0"/>
          <a:ext cx="0" cy="0"/>
          <a:chOff x="0" y="0"/>
          <a:chExt cx="0" cy="0"/>
        </a:xfrm>
      </p:grpSpPr>
      <p:sp>
        <p:nvSpPr>
          <p:cNvPr id="72" name="Google Shape;72;p5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3" name="Google Shape;73;p59"/>
          <p:cNvPicPr preferRelativeResize="0"/>
          <p:nvPr/>
        </p:nvPicPr>
        <p:blipFill rotWithShape="1">
          <a:blip r:embed="rId2">
            <a:alphaModFix/>
          </a:blip>
          <a:srcRect b="0" l="0" r="0" t="0"/>
          <a:stretch/>
        </p:blipFill>
        <p:spPr>
          <a:xfrm>
            <a:off x="4645025" y="419100"/>
            <a:ext cx="4035425" cy="6016625"/>
          </a:xfrm>
          <a:prstGeom prst="rect">
            <a:avLst/>
          </a:prstGeom>
          <a:noFill/>
          <a:ln>
            <a:noFill/>
          </a:ln>
        </p:spPr>
      </p:pic>
      <p:pic>
        <p:nvPicPr>
          <p:cNvPr descr="USY_MB1_PMS_1_Colour_Standard_Logo.png" id="74" name="Google Shape;74;p59"/>
          <p:cNvPicPr preferRelativeResize="0"/>
          <p:nvPr/>
        </p:nvPicPr>
        <p:blipFill rotWithShape="1">
          <a:blip r:embed="rId3">
            <a:alphaModFix/>
          </a:blip>
          <a:srcRect b="0" l="0" r="0" t="0"/>
          <a:stretch/>
        </p:blipFill>
        <p:spPr>
          <a:xfrm>
            <a:off x="454025" y="5905500"/>
            <a:ext cx="1536700" cy="530225"/>
          </a:xfrm>
          <a:prstGeom prst="rect">
            <a:avLst/>
          </a:prstGeom>
          <a:noFill/>
          <a:ln>
            <a:noFill/>
          </a:ln>
        </p:spPr>
      </p:pic>
      <p:sp>
        <p:nvSpPr>
          <p:cNvPr id="75" name="Google Shape;75;p59"/>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9"/>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5 (no image)">
  <p:cSld name="Title slide – White option 5 (no image)">
    <p:spTree>
      <p:nvGrpSpPr>
        <p:cNvPr id="77" name="Shape 77"/>
        <p:cNvGrpSpPr/>
        <p:nvPr/>
      </p:nvGrpSpPr>
      <p:grpSpPr>
        <a:xfrm>
          <a:off x="0" y="0"/>
          <a:ext cx="0" cy="0"/>
          <a:chOff x="0" y="0"/>
          <a:chExt cx="0" cy="0"/>
        </a:xfrm>
      </p:grpSpPr>
      <p:sp>
        <p:nvSpPr>
          <p:cNvPr id="78" name="Google Shape;78;p6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USY_MB1_PMS_1_Colour_Standard_Logo.png" id="79" name="Google Shape;79;p60"/>
          <p:cNvPicPr preferRelativeResize="0"/>
          <p:nvPr/>
        </p:nvPicPr>
        <p:blipFill rotWithShape="1">
          <a:blip r:embed="rId2">
            <a:alphaModFix/>
          </a:blip>
          <a:srcRect b="0" l="0" r="0" t="0"/>
          <a:stretch/>
        </p:blipFill>
        <p:spPr>
          <a:xfrm>
            <a:off x="454025" y="5905500"/>
            <a:ext cx="1536700" cy="530225"/>
          </a:xfrm>
          <a:prstGeom prst="rect">
            <a:avLst/>
          </a:prstGeom>
          <a:noFill/>
          <a:ln>
            <a:noFill/>
          </a:ln>
        </p:spPr>
      </p:pic>
      <p:sp>
        <p:nvSpPr>
          <p:cNvPr id="80" name="Google Shape;80;p60"/>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0"/>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61"/>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1"/>
          <p:cNvSpPr txBox="1"/>
          <p:nvPr>
            <p:ph idx="1" type="body"/>
          </p:nvPr>
        </p:nvSpPr>
        <p:spPr>
          <a:xfrm>
            <a:off x="457200" y="1358900"/>
            <a:ext cx="8229600" cy="476726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480"/>
              </a:spcBef>
              <a:spcAft>
                <a:spcPts val="0"/>
              </a:spcAft>
              <a:buClr>
                <a:schemeClr val="dk1"/>
              </a:buClr>
              <a:buSzPts val="2400"/>
              <a:buChar char="–"/>
              <a:defRPr/>
            </a:lvl1pPr>
            <a:lvl2pPr indent="-355600" lvl="1" marL="914400" algn="l">
              <a:lnSpc>
                <a:spcPct val="90000"/>
              </a:lnSpc>
              <a:spcBef>
                <a:spcPts val="400"/>
              </a:spcBef>
              <a:spcAft>
                <a:spcPts val="0"/>
              </a:spcAft>
              <a:buClr>
                <a:schemeClr val="dk1"/>
              </a:buClr>
              <a:buSzPts val="2000"/>
              <a:buFont typeface="Merriweather Sans"/>
              <a:buChar char="–"/>
              <a:defRPr/>
            </a:lvl2pPr>
            <a:lvl3pPr indent="-355600" lvl="2" marL="1371600" algn="l">
              <a:lnSpc>
                <a:spcPct val="90000"/>
              </a:lnSpc>
              <a:spcBef>
                <a:spcPts val="400"/>
              </a:spcBef>
              <a:spcAft>
                <a:spcPts val="0"/>
              </a:spcAft>
              <a:buClr>
                <a:schemeClr val="dk1"/>
              </a:buClr>
              <a:buSzPts val="20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Image">
  <p:cSld name="Title, Content and Image">
    <p:spTree>
      <p:nvGrpSpPr>
        <p:cNvPr id="85" name="Shape 85"/>
        <p:cNvGrpSpPr/>
        <p:nvPr/>
      </p:nvGrpSpPr>
      <p:grpSpPr>
        <a:xfrm>
          <a:off x="0" y="0"/>
          <a:ext cx="0" cy="0"/>
          <a:chOff x="0" y="0"/>
          <a:chExt cx="0" cy="0"/>
        </a:xfrm>
      </p:grpSpPr>
      <p:sp>
        <p:nvSpPr>
          <p:cNvPr id="86" name="Google Shape;86;p62"/>
          <p:cNvSpPr txBox="1"/>
          <p:nvPr>
            <p:ph idx="1" type="body"/>
          </p:nvPr>
        </p:nvSpPr>
        <p:spPr>
          <a:xfrm>
            <a:off x="457200" y="5491163"/>
            <a:ext cx="4038600" cy="537602"/>
          </a:xfrm>
          <a:prstGeom prst="rect">
            <a:avLst/>
          </a:prstGeom>
          <a:noFill/>
          <a:ln>
            <a:noFill/>
          </a:ln>
        </p:spPr>
        <p:txBody>
          <a:bodyPr anchorCtr="0" anchor="t" bIns="45700" lIns="0" spcFirstLastPara="1" rIns="72000" wrap="square" tIns="72000">
            <a:noAutofit/>
          </a:bodyPr>
          <a:lstStyle>
            <a:lvl1pPr indent="-228600" lvl="0" marL="457200" marR="0" algn="l">
              <a:lnSpc>
                <a:spcPct val="100000"/>
              </a:lnSpc>
              <a:spcBef>
                <a:spcPts val="220"/>
              </a:spcBef>
              <a:spcAft>
                <a:spcPts val="0"/>
              </a:spcAft>
              <a:buClr>
                <a:schemeClr val="dk1"/>
              </a:buClr>
              <a:buSzPts val="1100"/>
              <a:buFont typeface="Merriweather Sans"/>
              <a:buNone/>
              <a:defRPr sz="1100"/>
            </a:lvl1pPr>
            <a:lvl2pPr indent="-298450" lvl="1" marL="914400" algn="l">
              <a:spcBef>
                <a:spcPts val="220"/>
              </a:spcBef>
              <a:spcAft>
                <a:spcPts val="0"/>
              </a:spcAft>
              <a:buClr>
                <a:schemeClr val="dk1"/>
              </a:buClr>
              <a:buSzPts val="1100"/>
              <a:buChar char="–"/>
              <a:defRPr sz="1100"/>
            </a:lvl2pPr>
            <a:lvl3pPr indent="-298450" lvl="2" marL="1371600" algn="l">
              <a:spcBef>
                <a:spcPts val="220"/>
              </a:spcBef>
              <a:spcAft>
                <a:spcPts val="0"/>
              </a:spcAft>
              <a:buClr>
                <a:schemeClr val="dk1"/>
              </a:buClr>
              <a:buSzPts val="1100"/>
              <a:buChar char="•"/>
              <a:defRPr sz="1100"/>
            </a:lvl3pPr>
            <a:lvl4pPr indent="-298450" lvl="3" marL="1828800" algn="l">
              <a:spcBef>
                <a:spcPts val="220"/>
              </a:spcBef>
              <a:spcAft>
                <a:spcPts val="0"/>
              </a:spcAft>
              <a:buClr>
                <a:schemeClr val="dk1"/>
              </a:buClr>
              <a:buSzPts val="1100"/>
              <a:buChar char="–"/>
              <a:defRPr sz="1100"/>
            </a:lvl4pPr>
            <a:lvl5pPr indent="-298450" lvl="4" marL="2286000" algn="l">
              <a:spcBef>
                <a:spcPts val="220"/>
              </a:spcBef>
              <a:spcAft>
                <a:spcPts val="0"/>
              </a:spcAft>
              <a:buClr>
                <a:schemeClr val="dk1"/>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62"/>
          <p:cNvSpPr/>
          <p:nvPr>
            <p:ph idx="2" type="pic"/>
          </p:nvPr>
        </p:nvSpPr>
        <p:spPr>
          <a:xfrm>
            <a:off x="457200" y="1360488"/>
            <a:ext cx="4038600" cy="4130394"/>
          </a:xfrm>
          <a:prstGeom prst="rect">
            <a:avLst/>
          </a:prstGeom>
          <a:noFill/>
          <a:ln>
            <a:noFill/>
          </a:ln>
        </p:spPr>
      </p:sp>
      <p:sp>
        <p:nvSpPr>
          <p:cNvPr id="88" name="Google Shape;88;p62"/>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2"/>
          <p:cNvSpPr txBox="1"/>
          <p:nvPr>
            <p:ph idx="3" type="body"/>
          </p:nvPr>
        </p:nvSpPr>
        <p:spPr>
          <a:xfrm>
            <a:off x="4648200" y="1359925"/>
            <a:ext cx="4038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able">
  <p:cSld name="Title, Content and Table">
    <p:spTree>
      <p:nvGrpSpPr>
        <p:cNvPr id="90" name="Shape 90"/>
        <p:cNvGrpSpPr/>
        <p:nvPr/>
      </p:nvGrpSpPr>
      <p:grpSpPr>
        <a:xfrm>
          <a:off x="0" y="0"/>
          <a:ext cx="0" cy="0"/>
          <a:chOff x="0" y="0"/>
          <a:chExt cx="0" cy="0"/>
        </a:xfrm>
      </p:grpSpPr>
      <p:sp>
        <p:nvSpPr>
          <p:cNvPr id="91" name="Google Shape;91;p63"/>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3"/>
          <p:cNvSpPr txBox="1"/>
          <p:nvPr>
            <p:ph idx="1" type="body"/>
          </p:nvPr>
        </p:nvSpPr>
        <p:spPr>
          <a:xfrm>
            <a:off x="4648200" y="1359925"/>
            <a:ext cx="4038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3" name="Google Shape;93;p63"/>
          <p:cNvSpPr txBox="1"/>
          <p:nvPr>
            <p:ph idx="2" type="body"/>
          </p:nvPr>
        </p:nvSpPr>
        <p:spPr>
          <a:xfrm>
            <a:off x="457200" y="5491163"/>
            <a:ext cx="4038600" cy="537602"/>
          </a:xfrm>
          <a:prstGeom prst="rect">
            <a:avLst/>
          </a:prstGeom>
          <a:noFill/>
          <a:ln>
            <a:noFill/>
          </a:ln>
        </p:spPr>
        <p:txBody>
          <a:bodyPr anchorCtr="0" anchor="t" bIns="45700" lIns="0" spcFirstLastPara="1" rIns="72000" wrap="square" tIns="72000">
            <a:noAutofit/>
          </a:bodyPr>
          <a:lstStyle>
            <a:lvl1pPr indent="-228600" lvl="0" marL="457200" marR="0" algn="l">
              <a:lnSpc>
                <a:spcPct val="100000"/>
              </a:lnSpc>
              <a:spcBef>
                <a:spcPts val="220"/>
              </a:spcBef>
              <a:spcAft>
                <a:spcPts val="0"/>
              </a:spcAft>
              <a:buClr>
                <a:schemeClr val="dk1"/>
              </a:buClr>
              <a:buSzPts val="1100"/>
              <a:buFont typeface="Merriweather Sans"/>
              <a:buNone/>
              <a:defRPr sz="1100"/>
            </a:lvl1pPr>
            <a:lvl2pPr indent="-298450" lvl="1" marL="914400" algn="l">
              <a:spcBef>
                <a:spcPts val="220"/>
              </a:spcBef>
              <a:spcAft>
                <a:spcPts val="0"/>
              </a:spcAft>
              <a:buClr>
                <a:schemeClr val="dk1"/>
              </a:buClr>
              <a:buSzPts val="1100"/>
              <a:buChar char="–"/>
              <a:defRPr sz="1100"/>
            </a:lvl2pPr>
            <a:lvl3pPr indent="-298450" lvl="2" marL="1371600" algn="l">
              <a:spcBef>
                <a:spcPts val="220"/>
              </a:spcBef>
              <a:spcAft>
                <a:spcPts val="0"/>
              </a:spcAft>
              <a:buClr>
                <a:schemeClr val="dk1"/>
              </a:buClr>
              <a:buSzPts val="1100"/>
              <a:buChar char="•"/>
              <a:defRPr sz="1100"/>
            </a:lvl3pPr>
            <a:lvl4pPr indent="-298450" lvl="3" marL="1828800" algn="l">
              <a:spcBef>
                <a:spcPts val="220"/>
              </a:spcBef>
              <a:spcAft>
                <a:spcPts val="0"/>
              </a:spcAft>
              <a:buClr>
                <a:schemeClr val="dk1"/>
              </a:buClr>
              <a:buSzPts val="1100"/>
              <a:buChar char="–"/>
              <a:defRPr sz="1100"/>
            </a:lvl4pPr>
            <a:lvl5pPr indent="-298450" lvl="4" marL="2286000" algn="l">
              <a:spcBef>
                <a:spcPts val="220"/>
              </a:spcBef>
              <a:spcAft>
                <a:spcPts val="0"/>
              </a:spcAft>
              <a:buClr>
                <a:schemeClr val="dk1"/>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Chart">
  <p:cSld name="Title, Content and Chart">
    <p:spTree>
      <p:nvGrpSpPr>
        <p:cNvPr id="94" name="Shape 94"/>
        <p:cNvGrpSpPr/>
        <p:nvPr/>
      </p:nvGrpSpPr>
      <p:grpSpPr>
        <a:xfrm>
          <a:off x="0" y="0"/>
          <a:ext cx="0" cy="0"/>
          <a:chOff x="0" y="0"/>
          <a:chExt cx="0" cy="0"/>
        </a:xfrm>
      </p:grpSpPr>
      <p:sp>
        <p:nvSpPr>
          <p:cNvPr id="95" name="Google Shape;95;p64"/>
          <p:cNvSpPr/>
          <p:nvPr>
            <p:ph idx="2" type="chart"/>
          </p:nvPr>
        </p:nvSpPr>
        <p:spPr>
          <a:xfrm>
            <a:off x="457200" y="1360488"/>
            <a:ext cx="4038600" cy="4130675"/>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480"/>
              </a:spcBef>
              <a:spcAft>
                <a:spcPts val="0"/>
              </a:spcAft>
              <a:buClr>
                <a:schemeClr val="dk1"/>
              </a:buClr>
              <a:buSzPts val="2400"/>
              <a:buFont typeface="Merriweather Sans"/>
              <a:buNone/>
              <a:defRPr b="0" i="0" sz="2400" u="none" cap="none" strike="noStrike">
                <a:solidFill>
                  <a:schemeClr val="dk1"/>
                </a:solidFill>
                <a:latin typeface="Twentieth Century"/>
                <a:ea typeface="Twentieth Century"/>
                <a:cs typeface="Twentieth Century"/>
                <a:sym typeface="Twentieth Century"/>
              </a:defRPr>
            </a:lvl1pPr>
            <a:lvl2pPr lvl="1"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2pPr>
            <a:lvl3pPr lvl="2"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9pPr>
          </a:lstStyle>
          <a:p/>
        </p:txBody>
      </p:sp>
      <p:sp>
        <p:nvSpPr>
          <p:cNvPr id="96" name="Google Shape;96;p64"/>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4"/>
          <p:cNvSpPr txBox="1"/>
          <p:nvPr>
            <p:ph idx="1" type="body"/>
          </p:nvPr>
        </p:nvSpPr>
        <p:spPr>
          <a:xfrm>
            <a:off x="4648200" y="1359925"/>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chemeClr val="dk1"/>
              </a:buClr>
              <a:buSzPts val="2000"/>
              <a:buChar char="–"/>
              <a:defRPr sz="2000"/>
            </a:lvl1pPr>
            <a:lvl2pPr indent="-355600" lvl="1" marL="914400" algn="l">
              <a:spcBef>
                <a:spcPts val="400"/>
              </a:spcBef>
              <a:spcAft>
                <a:spcPts val="0"/>
              </a:spcAft>
              <a:buClr>
                <a:schemeClr val="dk1"/>
              </a:buClr>
              <a:buSzPts val="2000"/>
              <a:buChar char="–"/>
              <a:defRPr sz="2000"/>
            </a:lvl2pPr>
            <a:lvl3pPr indent="-355600" lvl="2" marL="1371600" algn="l">
              <a:spcBef>
                <a:spcPts val="400"/>
              </a:spcBef>
              <a:spcAft>
                <a:spcPts val="0"/>
              </a:spcAft>
              <a:buClr>
                <a:schemeClr val="dk1"/>
              </a:buClr>
              <a:buSzPts val="2000"/>
              <a:buChar char="•"/>
              <a:defRPr sz="20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8" name="Google Shape;98;p64"/>
          <p:cNvSpPr txBox="1"/>
          <p:nvPr>
            <p:ph idx="3" type="body"/>
          </p:nvPr>
        </p:nvSpPr>
        <p:spPr>
          <a:xfrm>
            <a:off x="457200" y="5491163"/>
            <a:ext cx="4038600" cy="537602"/>
          </a:xfrm>
          <a:prstGeom prst="rect">
            <a:avLst/>
          </a:prstGeom>
          <a:noFill/>
          <a:ln>
            <a:noFill/>
          </a:ln>
        </p:spPr>
        <p:txBody>
          <a:bodyPr anchorCtr="0" anchor="t" bIns="45700" lIns="0" spcFirstLastPara="1" rIns="72000" wrap="square" tIns="72000">
            <a:noAutofit/>
          </a:bodyPr>
          <a:lstStyle>
            <a:lvl1pPr indent="-228600" lvl="0" marL="457200" marR="0" algn="l">
              <a:lnSpc>
                <a:spcPct val="100000"/>
              </a:lnSpc>
              <a:spcBef>
                <a:spcPts val="220"/>
              </a:spcBef>
              <a:spcAft>
                <a:spcPts val="0"/>
              </a:spcAft>
              <a:buClr>
                <a:schemeClr val="dk1"/>
              </a:buClr>
              <a:buSzPts val="1100"/>
              <a:buFont typeface="Merriweather Sans"/>
              <a:buNone/>
              <a:defRPr sz="1100"/>
            </a:lvl1pPr>
            <a:lvl2pPr indent="-298450" lvl="1" marL="914400" algn="l">
              <a:spcBef>
                <a:spcPts val="220"/>
              </a:spcBef>
              <a:spcAft>
                <a:spcPts val="0"/>
              </a:spcAft>
              <a:buClr>
                <a:schemeClr val="dk1"/>
              </a:buClr>
              <a:buSzPts val="1100"/>
              <a:buChar char="–"/>
              <a:defRPr sz="1100"/>
            </a:lvl2pPr>
            <a:lvl3pPr indent="-298450" lvl="2" marL="1371600" algn="l">
              <a:spcBef>
                <a:spcPts val="220"/>
              </a:spcBef>
              <a:spcAft>
                <a:spcPts val="0"/>
              </a:spcAft>
              <a:buClr>
                <a:schemeClr val="dk1"/>
              </a:buClr>
              <a:buSzPts val="1100"/>
              <a:buChar char="•"/>
              <a:defRPr sz="1100"/>
            </a:lvl3pPr>
            <a:lvl4pPr indent="-298450" lvl="3" marL="1828800" algn="l">
              <a:spcBef>
                <a:spcPts val="220"/>
              </a:spcBef>
              <a:spcAft>
                <a:spcPts val="0"/>
              </a:spcAft>
              <a:buClr>
                <a:schemeClr val="dk1"/>
              </a:buClr>
              <a:buSzPts val="1100"/>
              <a:buChar char="–"/>
              <a:defRPr sz="1100"/>
            </a:lvl4pPr>
            <a:lvl5pPr indent="-298450" lvl="4" marL="2286000" algn="l">
              <a:spcBef>
                <a:spcPts val="220"/>
              </a:spcBef>
              <a:spcAft>
                <a:spcPts val="0"/>
              </a:spcAft>
              <a:buClr>
                <a:schemeClr val="dk1"/>
              </a:buClr>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99" name="Shape 99"/>
        <p:cNvGrpSpPr/>
        <p:nvPr/>
      </p:nvGrpSpPr>
      <p:grpSpPr>
        <a:xfrm>
          <a:off x="0" y="0"/>
          <a:ext cx="0" cy="0"/>
          <a:chOff x="0" y="0"/>
          <a:chExt cx="0" cy="0"/>
        </a:xfrm>
      </p:grpSpPr>
      <p:sp>
        <p:nvSpPr>
          <p:cNvPr id="100" name="Google Shape;100;p65"/>
          <p:cNvSpPr/>
          <p:nvPr>
            <p:ph idx="2" type="pic"/>
          </p:nvPr>
        </p:nvSpPr>
        <p:spPr>
          <a:xfrm>
            <a:off x="457200" y="1358900"/>
            <a:ext cx="8229600" cy="4767263"/>
          </a:xfrm>
          <a:prstGeom prst="rect">
            <a:avLst/>
          </a:prstGeom>
          <a:noFill/>
          <a:ln>
            <a:noFill/>
          </a:ln>
        </p:spPr>
      </p:sp>
      <p:sp>
        <p:nvSpPr>
          <p:cNvPr id="101" name="Google Shape;101;p65"/>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66"/>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0" name="Shape 20"/>
        <p:cNvGrpSpPr/>
        <p:nvPr/>
      </p:nvGrpSpPr>
      <p:grpSpPr>
        <a:xfrm>
          <a:off x="0" y="0"/>
          <a:ext cx="0" cy="0"/>
          <a:chOff x="0" y="0"/>
          <a:chExt cx="0" cy="0"/>
        </a:xfrm>
      </p:grpSpPr>
      <p:sp>
        <p:nvSpPr>
          <p:cNvPr id="21" name="Google Shape;21;p49"/>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9"/>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lvl1pPr indent="-381000" lvl="0" marL="457200" algn="l">
              <a:spcBef>
                <a:spcPts val="500"/>
              </a:spcBef>
              <a:spcAft>
                <a:spcPts val="0"/>
              </a:spcAft>
              <a:buClr>
                <a:schemeClr val="dk1"/>
              </a:buClr>
              <a:buSzPts val="2400"/>
              <a:buChar char="–"/>
              <a:defRPr/>
            </a:lvl1pPr>
            <a:lvl2pPr indent="-355600" lvl="1" marL="914400" algn="l">
              <a:spcBef>
                <a:spcPts val="500"/>
              </a:spcBef>
              <a:spcAft>
                <a:spcPts val="0"/>
              </a:spcAft>
              <a:buClr>
                <a:schemeClr val="dk1"/>
              </a:buClr>
              <a:buSzPts val="2000"/>
              <a:buChar char="–"/>
              <a:defRPr/>
            </a:lvl2pPr>
            <a:lvl3pPr indent="-355600" lvl="2" marL="1371600" algn="l">
              <a:spcBef>
                <a:spcPts val="500"/>
              </a:spcBef>
              <a:spcAft>
                <a:spcPts val="0"/>
              </a:spcAft>
              <a:buClr>
                <a:schemeClr val="dk1"/>
              </a:buClr>
              <a:buSzPts val="2000"/>
              <a:buChar char="•"/>
              <a:defRPr/>
            </a:lvl3pPr>
            <a:lvl4pPr indent="-355600" lvl="3" marL="1828800" algn="l">
              <a:spcBef>
                <a:spcPts val="500"/>
              </a:spcBef>
              <a:spcAft>
                <a:spcPts val="0"/>
              </a:spcAft>
              <a:buClr>
                <a:schemeClr val="dk1"/>
              </a:buClr>
              <a:buSzPts val="2000"/>
              <a:buChar char="–"/>
              <a:defRPr/>
            </a:lvl4pPr>
            <a:lvl5pPr indent="-355600" lvl="4" marL="2286000" algn="l">
              <a:spcBef>
                <a:spcPts val="500"/>
              </a:spcBef>
              <a:spcAft>
                <a:spcPts val="0"/>
              </a:spcAft>
              <a:buClr>
                <a:schemeClr val="dk1"/>
              </a:buClr>
              <a:buSzPts val="2000"/>
              <a:buChar char="»"/>
              <a:defRPr/>
            </a:lvl5pPr>
            <a:lvl6pPr indent="-342900" lvl="5" marL="2743200" algn="l">
              <a:spcBef>
                <a:spcPts val="5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49"/>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lvl1pPr indent="-228600" lvl="0" marL="457200" algn="l">
              <a:lnSpc>
                <a:spcPct val="90000"/>
              </a:lnSpc>
              <a:spcBef>
                <a:spcPts val="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9"/>
          <p:cNvSpPr txBox="1"/>
          <p:nvPr>
            <p:ph idx="12" type="sldNum"/>
          </p:nvPr>
        </p:nvSpPr>
        <p:spPr>
          <a:xfrm>
            <a:off x="8664575" y="6586538"/>
            <a:ext cx="249238" cy="2143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800" u="none" cap="none" strike="noStrike">
                <a:solidFill>
                  <a:schemeClr val="dk1"/>
                </a:solidFill>
                <a:latin typeface="Twentieth Century"/>
                <a:ea typeface="Twentieth Century"/>
                <a:cs typeface="Twentieth Century"/>
                <a:sym typeface="Twentieth Century"/>
              </a:defRPr>
            </a:lvl1pPr>
            <a:lvl2pPr indent="0" lvl="1" marL="0" marR="0" rtl="0" algn="l">
              <a:spcBef>
                <a:spcPts val="0"/>
              </a:spcBef>
              <a:spcAft>
                <a:spcPts val="0"/>
              </a:spcAft>
              <a:buNone/>
              <a:defRPr b="0" i="0" sz="1800" u="none" cap="none" strike="noStrike">
                <a:solidFill>
                  <a:schemeClr val="dk1"/>
                </a:solidFill>
                <a:latin typeface="Twentieth Century"/>
                <a:ea typeface="Twentieth Century"/>
                <a:cs typeface="Twentieth Century"/>
                <a:sym typeface="Twentieth Century"/>
              </a:defRPr>
            </a:lvl2pPr>
            <a:lvl3pPr indent="0" lvl="2" marL="0" marR="0" rtl="0" algn="l">
              <a:spcBef>
                <a:spcPts val="0"/>
              </a:spcBef>
              <a:spcAft>
                <a:spcPts val="0"/>
              </a:spcAft>
              <a:buNone/>
              <a:defRPr b="0" i="0" sz="1800" u="none" cap="none" strike="noStrike">
                <a:solidFill>
                  <a:schemeClr val="dk1"/>
                </a:solidFill>
                <a:latin typeface="Twentieth Century"/>
                <a:ea typeface="Twentieth Century"/>
                <a:cs typeface="Twentieth Century"/>
                <a:sym typeface="Twentieth Century"/>
              </a:defRPr>
            </a:lvl3pPr>
            <a:lvl4pPr indent="0" lvl="3" marL="0" marR="0" rtl="0" algn="l">
              <a:spcBef>
                <a:spcPts val="0"/>
              </a:spcBef>
              <a:spcAft>
                <a:spcPts val="0"/>
              </a:spcAft>
              <a:buNone/>
              <a:defRPr b="0" i="0" sz="1800" u="none" cap="none" strike="noStrike">
                <a:solidFill>
                  <a:schemeClr val="dk1"/>
                </a:solidFill>
                <a:latin typeface="Twentieth Century"/>
                <a:ea typeface="Twentieth Century"/>
                <a:cs typeface="Twentieth Century"/>
                <a:sym typeface="Twentieth Century"/>
              </a:defRPr>
            </a:lvl4pPr>
            <a:lvl5pPr indent="0" lvl="4" marL="0" marR="0" rtl="0" algn="l">
              <a:spcBef>
                <a:spcPts val="0"/>
              </a:spcBef>
              <a:spcAft>
                <a:spcPts val="0"/>
              </a:spcAft>
              <a:buNone/>
              <a:defRPr b="0" i="0" sz="1800" u="none" cap="none" strike="noStrike">
                <a:solidFill>
                  <a:schemeClr val="dk1"/>
                </a:solidFill>
                <a:latin typeface="Twentieth Century"/>
                <a:ea typeface="Twentieth Century"/>
                <a:cs typeface="Twentieth Century"/>
                <a:sym typeface="Twentieth Century"/>
              </a:defRPr>
            </a:lvl5pPr>
            <a:lvl6pPr indent="0" lvl="5" marL="0" marR="0" rtl="0" algn="l">
              <a:spcBef>
                <a:spcPts val="0"/>
              </a:spcBef>
              <a:spcAft>
                <a:spcPts val="0"/>
              </a:spcAft>
              <a:buNone/>
              <a:defRPr b="0" i="0" sz="1800" u="none" cap="none" strike="noStrike">
                <a:solidFill>
                  <a:schemeClr val="dk1"/>
                </a:solidFill>
                <a:latin typeface="Twentieth Century"/>
                <a:ea typeface="Twentieth Century"/>
                <a:cs typeface="Twentieth Century"/>
                <a:sym typeface="Twentieth Century"/>
              </a:defRPr>
            </a:lvl6pPr>
            <a:lvl7pPr indent="0" lvl="6" marL="0" marR="0" rtl="0" algn="l">
              <a:spcBef>
                <a:spcPts val="0"/>
              </a:spcBef>
              <a:spcAft>
                <a:spcPts val="0"/>
              </a:spcAft>
              <a:buNone/>
              <a:defRPr b="0" i="0" sz="1800" u="none" cap="none" strike="noStrike">
                <a:solidFill>
                  <a:schemeClr val="dk1"/>
                </a:solidFill>
                <a:latin typeface="Twentieth Century"/>
                <a:ea typeface="Twentieth Century"/>
                <a:cs typeface="Twentieth Century"/>
                <a:sym typeface="Twentieth Century"/>
              </a:defRPr>
            </a:lvl7pPr>
            <a:lvl8pPr indent="0" lvl="7" marL="0" marR="0" rtl="0" algn="l">
              <a:spcBef>
                <a:spcPts val="0"/>
              </a:spcBef>
              <a:spcAft>
                <a:spcPts val="0"/>
              </a:spcAft>
              <a:buNone/>
              <a:defRPr b="0" i="0" sz="1800" u="none" cap="none" strike="noStrike">
                <a:solidFill>
                  <a:schemeClr val="dk1"/>
                </a:solidFill>
                <a:latin typeface="Twentieth Century"/>
                <a:ea typeface="Twentieth Century"/>
                <a:cs typeface="Twentieth Century"/>
                <a:sym typeface="Twentieth Century"/>
              </a:defRPr>
            </a:lvl8pPr>
            <a:lvl9pPr indent="0" lvl="8" marL="0" marR="0" rtl="0" algn="l">
              <a:spcBef>
                <a:spcPts val="0"/>
              </a:spcBef>
              <a:spcAft>
                <a:spcPts val="0"/>
              </a:spcAft>
              <a:buNone/>
              <a:defRPr b="0" i="0" sz="1800" u="none" cap="none" strike="noStrike">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Option 1">
  <p:cSld name="Section Divider - Option 1">
    <p:spTree>
      <p:nvGrpSpPr>
        <p:cNvPr id="105" name="Shape 105"/>
        <p:cNvGrpSpPr/>
        <p:nvPr/>
      </p:nvGrpSpPr>
      <p:grpSpPr>
        <a:xfrm>
          <a:off x="0" y="0"/>
          <a:ext cx="0" cy="0"/>
          <a:chOff x="0" y="0"/>
          <a:chExt cx="0" cy="0"/>
        </a:xfrm>
      </p:grpSpPr>
      <p:sp>
        <p:nvSpPr>
          <p:cNvPr id="106" name="Google Shape;106;p68"/>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USY_MB1_PMS_1_Colour_Reversed_Logo.png" id="107" name="Google Shape;107;p68"/>
          <p:cNvPicPr preferRelativeResize="0"/>
          <p:nvPr/>
        </p:nvPicPr>
        <p:blipFill rotWithShape="1">
          <a:blip r:embed="rId2">
            <a:alphaModFix/>
          </a:blip>
          <a:srcRect b="0" l="0" r="0" t="0"/>
          <a:stretch/>
        </p:blipFill>
        <p:spPr>
          <a:xfrm>
            <a:off x="454025" y="5905500"/>
            <a:ext cx="1536700" cy="530225"/>
          </a:xfrm>
          <a:prstGeom prst="rect">
            <a:avLst/>
          </a:prstGeom>
          <a:noFill/>
          <a:ln>
            <a:noFill/>
          </a:ln>
        </p:spPr>
      </p:pic>
      <p:sp>
        <p:nvSpPr>
          <p:cNvPr id="108" name="Google Shape;108;p68"/>
          <p:cNvSpPr txBox="1"/>
          <p:nvPr>
            <p:ph type="title"/>
          </p:nvPr>
        </p:nvSpPr>
        <p:spPr>
          <a:xfrm>
            <a:off x="381884" y="348302"/>
            <a:ext cx="8388586" cy="44357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68"/>
          <p:cNvSpPr txBox="1"/>
          <p:nvPr>
            <p:ph idx="1" type="body"/>
          </p:nvPr>
        </p:nvSpPr>
        <p:spPr>
          <a:xfrm>
            <a:off x="382765" y="799353"/>
            <a:ext cx="8387705" cy="852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2400"/>
              <a:buNone/>
              <a:defRPr sz="2400">
                <a:solidFill>
                  <a:schemeClr val="dk1"/>
                </a:solidFill>
              </a:defRPr>
            </a:lvl1pPr>
            <a:lvl2pPr indent="-228600" lvl="1" marL="914400" algn="l">
              <a:spcBef>
                <a:spcPts val="400"/>
              </a:spcBef>
              <a:spcAft>
                <a:spcPts val="0"/>
              </a:spcAft>
              <a:buClr>
                <a:schemeClr val="dk1"/>
              </a:buClr>
              <a:buSzPts val="2000"/>
              <a:buNone/>
              <a:defRPr/>
            </a:lvl2pPr>
            <a:lvl3pPr indent="-228600" lvl="2" marL="1371600" algn="l">
              <a:spcBef>
                <a:spcPts val="400"/>
              </a:spcBef>
              <a:spcAft>
                <a:spcPts val="0"/>
              </a:spcAft>
              <a:buClr>
                <a:schemeClr val="dk1"/>
              </a:buClr>
              <a:buSzPts val="20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68"/>
          <p:cNvSpPr/>
          <p:nvPr>
            <p:ph idx="2" type="pic"/>
          </p:nvPr>
        </p:nvSpPr>
        <p:spPr>
          <a:xfrm>
            <a:off x="454455" y="1800412"/>
            <a:ext cx="8226486" cy="4635496"/>
          </a:xfrm>
          <a:prstGeom prst="rect">
            <a:avLst/>
          </a:prstGeom>
          <a:solidFill>
            <a:srgbClr val="D9D9D9"/>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Divider - Option 2">
  <p:cSld name="1_Section Divider - Option 2">
    <p:spTree>
      <p:nvGrpSpPr>
        <p:cNvPr id="111" name="Shape 111"/>
        <p:cNvGrpSpPr/>
        <p:nvPr/>
      </p:nvGrpSpPr>
      <p:grpSpPr>
        <a:xfrm>
          <a:off x="0" y="0"/>
          <a:ext cx="0" cy="0"/>
          <a:chOff x="0" y="0"/>
          <a:chExt cx="0" cy="0"/>
        </a:xfrm>
      </p:grpSpPr>
      <p:pic>
        <p:nvPicPr>
          <p:cNvPr descr="PPT Template background file_Blue.jpg" id="112" name="Google Shape;112;p6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13" name="Google Shape;113;p69"/>
          <p:cNvSpPr txBox="1"/>
          <p:nvPr>
            <p:ph type="title"/>
          </p:nvPr>
        </p:nvSpPr>
        <p:spPr>
          <a:xfrm>
            <a:off x="381884" y="1797599"/>
            <a:ext cx="3948874" cy="44357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69"/>
          <p:cNvSpPr txBox="1"/>
          <p:nvPr>
            <p:ph idx="1" type="body"/>
          </p:nvPr>
        </p:nvSpPr>
        <p:spPr>
          <a:xfrm>
            <a:off x="382766" y="2248650"/>
            <a:ext cx="3947992" cy="852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lt1"/>
              </a:buClr>
              <a:buSzPts val="2400"/>
              <a:buNone/>
              <a:defRPr sz="2400">
                <a:solidFill>
                  <a:schemeClr val="lt1"/>
                </a:solidFill>
              </a:defRPr>
            </a:lvl1pPr>
            <a:lvl2pPr indent="-228600" lvl="1" marL="914400" algn="l">
              <a:spcBef>
                <a:spcPts val="400"/>
              </a:spcBef>
              <a:spcAft>
                <a:spcPts val="0"/>
              </a:spcAft>
              <a:buClr>
                <a:schemeClr val="dk1"/>
              </a:buClr>
              <a:buSzPts val="2000"/>
              <a:buNone/>
              <a:defRPr/>
            </a:lvl2pPr>
            <a:lvl3pPr indent="-228600" lvl="2" marL="1371600" algn="l">
              <a:spcBef>
                <a:spcPts val="400"/>
              </a:spcBef>
              <a:spcAft>
                <a:spcPts val="0"/>
              </a:spcAft>
              <a:buClr>
                <a:schemeClr val="dk1"/>
              </a:buClr>
              <a:buSzPts val="20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Option 3">
  <p:cSld name="Section Divider - Option 3">
    <p:spTree>
      <p:nvGrpSpPr>
        <p:cNvPr id="115" name="Shape 115"/>
        <p:cNvGrpSpPr/>
        <p:nvPr/>
      </p:nvGrpSpPr>
      <p:grpSpPr>
        <a:xfrm>
          <a:off x="0" y="0"/>
          <a:ext cx="0" cy="0"/>
          <a:chOff x="0" y="0"/>
          <a:chExt cx="0" cy="0"/>
        </a:xfrm>
      </p:grpSpPr>
      <p:pic>
        <p:nvPicPr>
          <p:cNvPr descr="PPT Template background file_Yellow.jpg" id="116" name="Google Shape;116;p7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17" name="Google Shape;117;p70"/>
          <p:cNvSpPr txBox="1"/>
          <p:nvPr>
            <p:ph type="title"/>
          </p:nvPr>
        </p:nvSpPr>
        <p:spPr>
          <a:xfrm>
            <a:off x="381884" y="1797599"/>
            <a:ext cx="3948874" cy="44357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70"/>
          <p:cNvSpPr txBox="1"/>
          <p:nvPr>
            <p:ph idx="1" type="body"/>
          </p:nvPr>
        </p:nvSpPr>
        <p:spPr>
          <a:xfrm>
            <a:off x="382766" y="2248650"/>
            <a:ext cx="3947992" cy="852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2400"/>
              <a:buNone/>
              <a:defRPr sz="2400">
                <a:solidFill>
                  <a:schemeClr val="dk1"/>
                </a:solidFill>
              </a:defRPr>
            </a:lvl1pPr>
            <a:lvl2pPr indent="-228600" lvl="1" marL="914400" algn="l">
              <a:spcBef>
                <a:spcPts val="400"/>
              </a:spcBef>
              <a:spcAft>
                <a:spcPts val="0"/>
              </a:spcAft>
              <a:buClr>
                <a:schemeClr val="dk1"/>
              </a:buClr>
              <a:buSzPts val="2000"/>
              <a:buNone/>
              <a:defRPr/>
            </a:lvl2pPr>
            <a:lvl3pPr indent="-228600" lvl="2" marL="1371600" algn="l">
              <a:spcBef>
                <a:spcPts val="400"/>
              </a:spcBef>
              <a:spcAft>
                <a:spcPts val="0"/>
              </a:spcAft>
              <a:buClr>
                <a:schemeClr val="dk1"/>
              </a:buClr>
              <a:buSzPts val="20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Option 4">
  <p:cSld name="Section Divider - Option 4">
    <p:spTree>
      <p:nvGrpSpPr>
        <p:cNvPr id="119" name="Shape 119"/>
        <p:cNvGrpSpPr/>
        <p:nvPr/>
      </p:nvGrpSpPr>
      <p:grpSpPr>
        <a:xfrm>
          <a:off x="0" y="0"/>
          <a:ext cx="0" cy="0"/>
          <a:chOff x="0" y="0"/>
          <a:chExt cx="0" cy="0"/>
        </a:xfrm>
      </p:grpSpPr>
      <p:pic>
        <p:nvPicPr>
          <p:cNvPr descr="PPT Template background file_Charcoal.jpg" id="120" name="Google Shape;120;p7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21" name="Google Shape;121;p71"/>
          <p:cNvSpPr txBox="1"/>
          <p:nvPr>
            <p:ph type="title"/>
          </p:nvPr>
        </p:nvSpPr>
        <p:spPr>
          <a:xfrm>
            <a:off x="381884" y="1797599"/>
            <a:ext cx="3948874" cy="44357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71"/>
          <p:cNvSpPr txBox="1"/>
          <p:nvPr>
            <p:ph idx="1" type="body"/>
          </p:nvPr>
        </p:nvSpPr>
        <p:spPr>
          <a:xfrm>
            <a:off x="382766" y="2248650"/>
            <a:ext cx="3947992" cy="852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lt1"/>
              </a:buClr>
              <a:buSzPts val="2400"/>
              <a:buNone/>
              <a:defRPr sz="2400">
                <a:solidFill>
                  <a:schemeClr val="lt1"/>
                </a:solidFill>
              </a:defRPr>
            </a:lvl1pPr>
            <a:lvl2pPr indent="-228600" lvl="1" marL="914400" algn="l">
              <a:spcBef>
                <a:spcPts val="400"/>
              </a:spcBef>
              <a:spcAft>
                <a:spcPts val="0"/>
              </a:spcAft>
              <a:buClr>
                <a:schemeClr val="dk1"/>
              </a:buClr>
              <a:buSzPts val="2000"/>
              <a:buNone/>
              <a:defRPr/>
            </a:lvl2pPr>
            <a:lvl3pPr indent="-228600" lvl="2" marL="1371600" algn="l">
              <a:spcBef>
                <a:spcPts val="400"/>
              </a:spcBef>
              <a:spcAft>
                <a:spcPts val="0"/>
              </a:spcAft>
              <a:buClr>
                <a:schemeClr val="dk1"/>
              </a:buClr>
              <a:buSzPts val="20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 type="twoObj">
  <p:cSld name="TWO_OBJECTS">
    <p:spTree>
      <p:nvGrpSpPr>
        <p:cNvPr id="25" name="Shape 25"/>
        <p:cNvGrpSpPr/>
        <p:nvPr/>
      </p:nvGrpSpPr>
      <p:grpSpPr>
        <a:xfrm>
          <a:off x="0" y="0"/>
          <a:ext cx="0" cy="0"/>
          <a:chOff x="0" y="0"/>
          <a:chExt cx="0" cy="0"/>
        </a:xfrm>
      </p:grpSpPr>
      <p:sp>
        <p:nvSpPr>
          <p:cNvPr id="26" name="Google Shape;26;p50"/>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0"/>
          <p:cNvSpPr txBox="1"/>
          <p:nvPr>
            <p:ph idx="1" type="body"/>
          </p:nvPr>
        </p:nvSpPr>
        <p:spPr>
          <a:xfrm>
            <a:off x="457200" y="1359925"/>
            <a:ext cx="4038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 name="Google Shape;28;p50"/>
          <p:cNvSpPr txBox="1"/>
          <p:nvPr>
            <p:ph idx="2" type="body"/>
          </p:nvPr>
        </p:nvSpPr>
        <p:spPr>
          <a:xfrm>
            <a:off x="4648200" y="1359925"/>
            <a:ext cx="4038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option 1 (add own image)">
  <p:cSld name="Title slide – Red option 1 (add own image)">
    <p:spTree>
      <p:nvGrpSpPr>
        <p:cNvPr id="29" name="Shape 29"/>
        <p:cNvGrpSpPr/>
        <p:nvPr/>
      </p:nvGrpSpPr>
      <p:grpSpPr>
        <a:xfrm>
          <a:off x="0" y="0"/>
          <a:ext cx="0" cy="0"/>
          <a:chOff x="0" y="0"/>
          <a:chExt cx="0" cy="0"/>
        </a:xfrm>
      </p:grpSpPr>
      <p:pic>
        <p:nvPicPr>
          <p:cNvPr descr="PPT Template background file_Red.jpg" id="30" name="Google Shape;30;p5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1" name="Google Shape;31;p51"/>
          <p:cNvSpPr/>
          <p:nvPr>
            <p:ph idx="2" type="pic"/>
          </p:nvPr>
        </p:nvSpPr>
        <p:spPr>
          <a:xfrm>
            <a:off x="4587875" y="0"/>
            <a:ext cx="4556125" cy="6858000"/>
          </a:xfrm>
          <a:prstGeom prst="rect">
            <a:avLst/>
          </a:prstGeom>
          <a:solidFill>
            <a:srgbClr val="D8D8D8"/>
          </a:solidFill>
          <a:ln>
            <a:noFill/>
          </a:ln>
        </p:spPr>
      </p:sp>
      <p:sp>
        <p:nvSpPr>
          <p:cNvPr id="32" name="Google Shape;32;p51"/>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1"/>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option 4">
  <p:cSld name="Title slide – Red option 4">
    <p:spTree>
      <p:nvGrpSpPr>
        <p:cNvPr id="34" name="Shape 34"/>
        <p:cNvGrpSpPr/>
        <p:nvPr/>
      </p:nvGrpSpPr>
      <p:grpSpPr>
        <a:xfrm>
          <a:off x="0" y="0"/>
          <a:ext cx="0" cy="0"/>
          <a:chOff x="0" y="0"/>
          <a:chExt cx="0" cy="0"/>
        </a:xfrm>
      </p:grpSpPr>
      <p:pic>
        <p:nvPicPr>
          <p:cNvPr descr="PPT Template background file_Red.jpg" id="35" name="Google Shape;35;p52"/>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id="36" name="Google Shape;36;p52"/>
          <p:cNvPicPr preferRelativeResize="0"/>
          <p:nvPr/>
        </p:nvPicPr>
        <p:blipFill rotWithShape="1">
          <a:blip r:embed="rId3">
            <a:alphaModFix/>
          </a:blip>
          <a:srcRect b="0" l="0" r="0" t="0"/>
          <a:stretch/>
        </p:blipFill>
        <p:spPr>
          <a:xfrm>
            <a:off x="4545013" y="0"/>
            <a:ext cx="4598987" cy="6858000"/>
          </a:xfrm>
          <a:prstGeom prst="rect">
            <a:avLst/>
          </a:prstGeom>
          <a:noFill/>
          <a:ln>
            <a:noFill/>
          </a:ln>
        </p:spPr>
      </p:pic>
      <p:sp>
        <p:nvSpPr>
          <p:cNvPr id="37" name="Google Shape;37;p52"/>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2"/>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Red option 4">
  <p:cSld name="1_Title slide – Red option 4">
    <p:spTree>
      <p:nvGrpSpPr>
        <p:cNvPr id="39" name="Shape 39"/>
        <p:cNvGrpSpPr/>
        <p:nvPr/>
      </p:nvGrpSpPr>
      <p:grpSpPr>
        <a:xfrm>
          <a:off x="0" y="0"/>
          <a:ext cx="0" cy="0"/>
          <a:chOff x="0" y="0"/>
          <a:chExt cx="0" cy="0"/>
        </a:xfrm>
      </p:grpSpPr>
      <p:pic>
        <p:nvPicPr>
          <p:cNvPr descr="PPT Template background file_Red.jpg" id="40" name="Google Shape;40;p53"/>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id="41" name="Google Shape;41;p53"/>
          <p:cNvPicPr preferRelativeResize="0"/>
          <p:nvPr/>
        </p:nvPicPr>
        <p:blipFill rotWithShape="1">
          <a:blip r:embed="rId3">
            <a:alphaModFix/>
          </a:blip>
          <a:srcRect b="0" l="13060" r="38626" t="0"/>
          <a:stretch/>
        </p:blipFill>
        <p:spPr>
          <a:xfrm>
            <a:off x="4546600" y="-8711"/>
            <a:ext cx="4597400" cy="6875258"/>
          </a:xfrm>
          <a:prstGeom prst="rect">
            <a:avLst/>
          </a:prstGeom>
          <a:noFill/>
          <a:ln>
            <a:noFill/>
          </a:ln>
        </p:spPr>
      </p:pic>
      <p:sp>
        <p:nvSpPr>
          <p:cNvPr id="42" name="Google Shape;42;p53"/>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3"/>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 Red option 4">
  <p:cSld name="2_Title slide – Red option 4">
    <p:spTree>
      <p:nvGrpSpPr>
        <p:cNvPr id="44" name="Shape 44"/>
        <p:cNvGrpSpPr/>
        <p:nvPr/>
      </p:nvGrpSpPr>
      <p:grpSpPr>
        <a:xfrm>
          <a:off x="0" y="0"/>
          <a:ext cx="0" cy="0"/>
          <a:chOff x="0" y="0"/>
          <a:chExt cx="0" cy="0"/>
        </a:xfrm>
      </p:grpSpPr>
      <p:pic>
        <p:nvPicPr>
          <p:cNvPr descr="PPT Template background file_Red.jpg" id="45" name="Google Shape;45;p54"/>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269F8271-Edit.jpg" id="46" name="Google Shape;46;p54"/>
          <p:cNvPicPr preferRelativeResize="0"/>
          <p:nvPr/>
        </p:nvPicPr>
        <p:blipFill rotWithShape="1">
          <a:blip r:embed="rId3">
            <a:alphaModFix/>
          </a:blip>
          <a:srcRect b="0" l="27099" r="28482" t="0"/>
          <a:stretch/>
        </p:blipFill>
        <p:spPr>
          <a:xfrm>
            <a:off x="4546600" y="0"/>
            <a:ext cx="4597399" cy="6898609"/>
          </a:xfrm>
          <a:prstGeom prst="rect">
            <a:avLst/>
          </a:prstGeom>
          <a:noFill/>
          <a:ln>
            <a:noFill/>
          </a:ln>
        </p:spPr>
      </p:pic>
      <p:sp>
        <p:nvSpPr>
          <p:cNvPr id="47" name="Google Shape;47;p54"/>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4"/>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option 5 (no image)">
  <p:cSld name="Title slide – Red option 5 (no image)">
    <p:spTree>
      <p:nvGrpSpPr>
        <p:cNvPr id="49" name="Shape 49"/>
        <p:cNvGrpSpPr/>
        <p:nvPr/>
      </p:nvGrpSpPr>
      <p:grpSpPr>
        <a:xfrm>
          <a:off x="0" y="0"/>
          <a:ext cx="0" cy="0"/>
          <a:chOff x="0" y="0"/>
          <a:chExt cx="0" cy="0"/>
        </a:xfrm>
      </p:grpSpPr>
      <p:pic>
        <p:nvPicPr>
          <p:cNvPr descr="PPT Template background file_Red.jpg" id="50" name="Google Shape;50;p55"/>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51" name="Google Shape;51;p55"/>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option 1 (add own image)">
  <p:cSld name="Title slide – White option 1 (add own image)">
    <p:spTree>
      <p:nvGrpSpPr>
        <p:cNvPr id="53" name="Shape 53"/>
        <p:cNvGrpSpPr/>
        <p:nvPr/>
      </p:nvGrpSpPr>
      <p:grpSpPr>
        <a:xfrm>
          <a:off x="0" y="0"/>
          <a:ext cx="0" cy="0"/>
          <a:chOff x="0" y="0"/>
          <a:chExt cx="0" cy="0"/>
        </a:xfrm>
      </p:grpSpPr>
      <p:sp>
        <p:nvSpPr>
          <p:cNvPr id="54" name="Google Shape;54;p5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USY_MB1_PMS_1_Colour_Standard_Logo.png" id="55" name="Google Shape;55;p56"/>
          <p:cNvPicPr preferRelativeResize="0"/>
          <p:nvPr/>
        </p:nvPicPr>
        <p:blipFill rotWithShape="1">
          <a:blip r:embed="rId2">
            <a:alphaModFix/>
          </a:blip>
          <a:srcRect b="0" l="0" r="0" t="0"/>
          <a:stretch/>
        </p:blipFill>
        <p:spPr>
          <a:xfrm>
            <a:off x="454025" y="5905500"/>
            <a:ext cx="1536700" cy="530225"/>
          </a:xfrm>
          <a:prstGeom prst="rect">
            <a:avLst/>
          </a:prstGeom>
          <a:noFill/>
          <a:ln>
            <a:noFill/>
          </a:ln>
        </p:spPr>
      </p:pic>
      <p:sp>
        <p:nvSpPr>
          <p:cNvPr id="56" name="Google Shape;56;p56"/>
          <p:cNvSpPr/>
          <p:nvPr>
            <p:ph idx="2" type="pic"/>
          </p:nvPr>
        </p:nvSpPr>
        <p:spPr>
          <a:xfrm>
            <a:off x="4587876" y="418354"/>
            <a:ext cx="4150358" cy="6017555"/>
          </a:xfrm>
          <a:prstGeom prst="rect">
            <a:avLst/>
          </a:prstGeom>
          <a:solidFill>
            <a:srgbClr val="D8D8D8"/>
          </a:solidFill>
          <a:ln>
            <a:noFill/>
          </a:ln>
        </p:spPr>
      </p:sp>
      <p:sp>
        <p:nvSpPr>
          <p:cNvPr id="57" name="Google Shape;57;p56"/>
          <p:cNvSpPr txBox="1"/>
          <p:nvPr>
            <p:ph type="title"/>
          </p:nvPr>
        </p:nvSpPr>
        <p:spPr>
          <a:xfrm>
            <a:off x="381884" y="1797599"/>
            <a:ext cx="3948874" cy="132297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2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6"/>
          <p:cNvSpPr txBox="1"/>
          <p:nvPr>
            <p:ph idx="1" type="body"/>
          </p:nvPr>
        </p:nvSpPr>
        <p:spPr>
          <a:xfrm>
            <a:off x="366941" y="3360968"/>
            <a:ext cx="3963817" cy="8524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20"/>
              </a:spcBef>
              <a:spcAft>
                <a:spcPts val="0"/>
              </a:spcAft>
              <a:buClr>
                <a:schemeClr val="dk1"/>
              </a:buClr>
              <a:buSzPts val="1600"/>
              <a:buNone/>
              <a:defRPr sz="1600"/>
            </a:lvl1pPr>
            <a:lvl2pPr indent="-228600" lvl="1" marL="914400" algn="l">
              <a:spcBef>
                <a:spcPts val="320"/>
              </a:spcBef>
              <a:spcAft>
                <a:spcPts val="0"/>
              </a:spcAft>
              <a:buClr>
                <a:schemeClr val="dk1"/>
              </a:buClr>
              <a:buSzPts val="1600"/>
              <a:buNone/>
              <a:defRPr sz="1600"/>
            </a:lvl2pPr>
            <a:lvl3pPr indent="-228600" lvl="2" marL="1371600" algn="l">
              <a:spcBef>
                <a:spcPts val="320"/>
              </a:spcBef>
              <a:spcAft>
                <a:spcPts val="0"/>
              </a:spcAft>
              <a:buClr>
                <a:schemeClr val="dk1"/>
              </a:buClr>
              <a:buSzPts val="1600"/>
              <a:buNone/>
              <a:defRPr sz="1600"/>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chemeClr val="accent1"/>
                </a:solidFill>
                <a:latin typeface="Twentieth Century"/>
                <a:ea typeface="Twentieth Century"/>
                <a:cs typeface="Twentieth Century"/>
                <a:sym typeface="Twentieth Century"/>
              </a:defRPr>
            </a:lvl1pPr>
            <a:lvl2pPr lvl="1"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2pPr>
            <a:lvl3pPr lvl="2"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3pPr>
            <a:lvl4pPr lvl="3"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4pPr>
            <a:lvl5pPr lvl="4"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5pPr>
            <a:lvl6pPr lvl="5"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6pPr>
            <a:lvl7pPr lvl="6"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7pPr>
            <a:lvl8pPr lvl="7"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8pPr>
            <a:lvl9pPr lvl="8" marR="0" rtl="0" algn="l">
              <a:spcBef>
                <a:spcPts val="0"/>
              </a:spcBef>
              <a:spcAft>
                <a:spcPts val="0"/>
              </a:spcAft>
              <a:buSzPts val="1400"/>
              <a:buNone/>
              <a:defRPr b="1" i="0" sz="2400" u="none" cap="none" strike="noStrike">
                <a:solidFill>
                  <a:schemeClr val="accent1"/>
                </a:solidFill>
                <a:latin typeface="Twentieth Century"/>
                <a:ea typeface="Twentieth Century"/>
                <a:cs typeface="Twentieth Century"/>
                <a:sym typeface="Twentieth Century"/>
              </a:defRPr>
            </a:lvl9pPr>
          </a:lstStyle>
          <a:p/>
        </p:txBody>
      </p:sp>
      <p:sp>
        <p:nvSpPr>
          <p:cNvPr id="11" name="Google Shape;11;p47"/>
          <p:cNvSpPr txBox="1"/>
          <p:nvPr>
            <p:ph idx="1" type="body"/>
          </p:nvPr>
        </p:nvSpPr>
        <p:spPr>
          <a:xfrm>
            <a:off x="457200" y="1358900"/>
            <a:ext cx="8229600" cy="47672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Merriweather Sans"/>
              <a:buChar char="–"/>
              <a:defRPr b="0" i="0" sz="2400" u="none" cap="none" strike="noStrike">
                <a:solidFill>
                  <a:schemeClr val="dk1"/>
                </a:solidFill>
                <a:latin typeface="Twentieth Century"/>
                <a:ea typeface="Twentieth Century"/>
                <a:cs typeface="Twentieth Century"/>
                <a:sym typeface="Twentieth Century"/>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47"/>
          <p:cNvSpPr txBox="1"/>
          <p:nvPr/>
        </p:nvSpPr>
        <p:spPr>
          <a:xfrm>
            <a:off x="3810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900" u="none" cap="none" strike="noStrike">
                <a:solidFill>
                  <a:schemeClr val="dk1"/>
                </a:solidFill>
                <a:latin typeface="Twentieth Century"/>
                <a:ea typeface="Twentieth Century"/>
                <a:cs typeface="Twentieth Century"/>
                <a:sym typeface="Twentieth Century"/>
              </a:rPr>
              <a:t>The University of Sydney</a:t>
            </a:r>
            <a:endParaRPr/>
          </a:p>
        </p:txBody>
      </p:sp>
      <p:sp>
        <p:nvSpPr>
          <p:cNvPr id="13" name="Google Shape;13;p47"/>
          <p:cNvSpPr txBox="1"/>
          <p:nvPr/>
        </p:nvSpPr>
        <p:spPr>
          <a:xfrm>
            <a:off x="66294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GB" sz="900" u="none" cap="none" strike="noStrike">
                <a:solidFill>
                  <a:schemeClr val="dk1"/>
                </a:solidFill>
                <a:latin typeface="Twentieth Century"/>
                <a:ea typeface="Twentieth Century"/>
                <a:cs typeface="Twentieth Century"/>
                <a:sym typeface="Twentieth Century"/>
              </a:rPr>
              <a:t>Page </a:t>
            </a:r>
            <a:fld id="{00000000-1234-1234-1234-123412341234}" type="slidenum">
              <a:rPr b="0" i="0" lang="en-GB" sz="900" u="none" cap="none" strike="noStrike">
                <a:solidFill>
                  <a:schemeClr val="dk1"/>
                </a:solidFill>
                <a:latin typeface="Twentieth Century"/>
                <a:ea typeface="Twentieth Century"/>
                <a:cs typeface="Twentieth Century"/>
                <a:sym typeface="Twentieth Century"/>
              </a:rPr>
              <a:t>‹#›</a:t>
            </a:fld>
            <a:endParaRPr b="0" i="0" sz="900" u="none" cap="none" strike="noStrike">
              <a:solidFill>
                <a:schemeClr val="dk1"/>
              </a:solidFill>
              <a:latin typeface="Twentieth Century"/>
              <a:ea typeface="Twentieth Century"/>
              <a:cs typeface="Twentieth Century"/>
              <a:sym typeface="Twentieth Century"/>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slide" Target="/ppt/slides/slide8.xml"/><Relationship Id="rId7" Type="http://schemas.openxmlformats.org/officeDocument/2006/relationships/image" Target="../media/image26.png"/><Relationship Id="rId8" Type="http://schemas.openxmlformats.org/officeDocument/2006/relationships/slide" Target="/ppt/slides/slide5.xml"/><Relationship Id="rId11" Type="http://schemas.openxmlformats.org/officeDocument/2006/relationships/image" Target="../media/image15.png"/><Relationship Id="rId10" Type="http://schemas.openxmlformats.org/officeDocument/2006/relationships/slide" Target="/ppt/slides/slide7.xml"/><Relationship Id="rId13" Type="http://schemas.openxmlformats.org/officeDocument/2006/relationships/image" Target="../media/image12.png"/><Relationship Id="rId12" Type="http://schemas.openxmlformats.org/officeDocument/2006/relationships/slide" Target="/ppt/slides/slide19.xml"/><Relationship Id="rId15" Type="http://schemas.openxmlformats.org/officeDocument/2006/relationships/image" Target="../media/image28.png"/><Relationship Id="rId14" Type="http://schemas.openxmlformats.org/officeDocument/2006/relationships/image" Target="../media/image23.png"/><Relationship Id="rId16"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slide" Target="/ppt/slides/slide8.xml"/><Relationship Id="rId7" Type="http://schemas.openxmlformats.org/officeDocument/2006/relationships/image" Target="../media/image26.png"/><Relationship Id="rId8" Type="http://schemas.openxmlformats.org/officeDocument/2006/relationships/slide" Target="/ppt/slides/slide5.xml"/><Relationship Id="rId11" Type="http://schemas.openxmlformats.org/officeDocument/2006/relationships/image" Target="../media/image15.png"/><Relationship Id="rId10" Type="http://schemas.openxmlformats.org/officeDocument/2006/relationships/slide" Target="/ppt/slides/slide7.xml"/><Relationship Id="rId13" Type="http://schemas.openxmlformats.org/officeDocument/2006/relationships/image" Target="../media/image12.png"/><Relationship Id="rId12" Type="http://schemas.openxmlformats.org/officeDocument/2006/relationships/slide" Target="/ppt/slides/slide19.xml"/><Relationship Id="rId15" Type="http://schemas.openxmlformats.org/officeDocument/2006/relationships/image" Target="../media/image28.png"/><Relationship Id="rId14" Type="http://schemas.openxmlformats.org/officeDocument/2006/relationships/image" Target="../media/image23.png"/><Relationship Id="rId1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slide" Target="/ppt/slides/slide8.xml"/><Relationship Id="rId7" Type="http://schemas.openxmlformats.org/officeDocument/2006/relationships/image" Target="../media/image26.png"/><Relationship Id="rId8" Type="http://schemas.openxmlformats.org/officeDocument/2006/relationships/slide" Target="/ppt/slides/slide5.xml"/><Relationship Id="rId11" Type="http://schemas.openxmlformats.org/officeDocument/2006/relationships/image" Target="../media/image15.png"/><Relationship Id="rId10" Type="http://schemas.openxmlformats.org/officeDocument/2006/relationships/slide" Target="/ppt/slides/slide7.xml"/><Relationship Id="rId13" Type="http://schemas.openxmlformats.org/officeDocument/2006/relationships/image" Target="../media/image12.png"/><Relationship Id="rId12" Type="http://schemas.openxmlformats.org/officeDocument/2006/relationships/slide" Target="/ppt/slides/slide19.xml"/><Relationship Id="rId15" Type="http://schemas.openxmlformats.org/officeDocument/2006/relationships/image" Target="../media/image28.png"/><Relationship Id="rId14" Type="http://schemas.openxmlformats.org/officeDocument/2006/relationships/image" Target="../media/image23.png"/><Relationship Id="rId1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5.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7.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slide" Target="/ppt/slides/slide8.xml"/><Relationship Id="rId7" Type="http://schemas.openxmlformats.org/officeDocument/2006/relationships/image" Target="../media/image26.png"/><Relationship Id="rId8" Type="http://schemas.openxmlformats.org/officeDocument/2006/relationships/slide" Target="/ppt/slides/slide5.xml"/><Relationship Id="rId11" Type="http://schemas.openxmlformats.org/officeDocument/2006/relationships/image" Target="../media/image15.png"/><Relationship Id="rId10" Type="http://schemas.openxmlformats.org/officeDocument/2006/relationships/slide" Target="/ppt/slides/slide7.xml"/><Relationship Id="rId13" Type="http://schemas.openxmlformats.org/officeDocument/2006/relationships/image" Target="../media/image12.png"/><Relationship Id="rId12" Type="http://schemas.openxmlformats.org/officeDocument/2006/relationships/slide" Target="/ppt/slides/slide19.xml"/><Relationship Id="rId15" Type="http://schemas.openxmlformats.org/officeDocument/2006/relationships/image" Target="../media/image28.png"/><Relationship Id="rId14" Type="http://schemas.openxmlformats.org/officeDocument/2006/relationships/image" Target="../media/image23.png"/><Relationship Id="rId16"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slide" Target="/ppt/slides/slide8.xml"/><Relationship Id="rId7" Type="http://schemas.openxmlformats.org/officeDocument/2006/relationships/image" Target="../media/image26.png"/><Relationship Id="rId8" Type="http://schemas.openxmlformats.org/officeDocument/2006/relationships/slide" Target="/ppt/slides/slide5.xml"/><Relationship Id="rId11" Type="http://schemas.openxmlformats.org/officeDocument/2006/relationships/image" Target="../media/image15.png"/><Relationship Id="rId10" Type="http://schemas.openxmlformats.org/officeDocument/2006/relationships/slide" Target="/ppt/slides/slide7.xml"/><Relationship Id="rId13" Type="http://schemas.openxmlformats.org/officeDocument/2006/relationships/image" Target="../media/image12.png"/><Relationship Id="rId12" Type="http://schemas.openxmlformats.org/officeDocument/2006/relationships/slide" Target="/ppt/slides/slide19.xml"/><Relationship Id="rId15" Type="http://schemas.openxmlformats.org/officeDocument/2006/relationships/image" Target="../media/image28.png"/><Relationship Id="rId14" Type="http://schemas.openxmlformats.org/officeDocument/2006/relationships/image" Target="../media/image23.png"/><Relationship Id="rId16"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docs.google.com/spreadsheets/d/1rKoMz_CQtYlOk10sDWf-mTTcwzXTC12J/edit?rtpof=true&amp;sd=true#gid=1173093964"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tra.gov.au/search.aspx?moduleid=11599&amp;multisite=false&amp;keywords=state%20touris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austrade.gov.au/australian/tourism/grants-and-support-for-tourism-businesse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slide" Target="/ppt/slides/slide8.xml"/><Relationship Id="rId7" Type="http://schemas.openxmlformats.org/officeDocument/2006/relationships/image" Target="../media/image26.png"/><Relationship Id="rId8" Type="http://schemas.openxmlformats.org/officeDocument/2006/relationships/slide" Target="/ppt/slides/slide5.xml"/><Relationship Id="rId11" Type="http://schemas.openxmlformats.org/officeDocument/2006/relationships/image" Target="../media/image15.png"/><Relationship Id="rId10" Type="http://schemas.openxmlformats.org/officeDocument/2006/relationships/slide" Target="/ppt/slides/slide7.xml"/><Relationship Id="rId13" Type="http://schemas.openxmlformats.org/officeDocument/2006/relationships/image" Target="../media/image12.png"/><Relationship Id="rId12" Type="http://schemas.openxmlformats.org/officeDocument/2006/relationships/slide" Target="/ppt/slides/slide19.xml"/><Relationship Id="rId15" Type="http://schemas.openxmlformats.org/officeDocument/2006/relationships/image" Target="../media/image28.png"/><Relationship Id="rId14" Type="http://schemas.openxmlformats.org/officeDocument/2006/relationships/image" Target="../media/image23.png"/><Relationship Id="rId16"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slide" Target="/ppt/slides/slide8.xml"/><Relationship Id="rId7" Type="http://schemas.openxmlformats.org/officeDocument/2006/relationships/image" Target="../media/image26.png"/><Relationship Id="rId8" Type="http://schemas.openxmlformats.org/officeDocument/2006/relationships/slide" Target="/ppt/slides/slide5.xml"/><Relationship Id="rId11" Type="http://schemas.openxmlformats.org/officeDocument/2006/relationships/image" Target="../media/image15.png"/><Relationship Id="rId10" Type="http://schemas.openxmlformats.org/officeDocument/2006/relationships/slide" Target="/ppt/slides/slide7.xml"/><Relationship Id="rId13" Type="http://schemas.openxmlformats.org/officeDocument/2006/relationships/image" Target="../media/image12.png"/><Relationship Id="rId12" Type="http://schemas.openxmlformats.org/officeDocument/2006/relationships/slide" Target="/ppt/slides/slide19.xml"/><Relationship Id="rId15" Type="http://schemas.openxmlformats.org/officeDocument/2006/relationships/image" Target="../media/image28.png"/><Relationship Id="rId14" Type="http://schemas.openxmlformats.org/officeDocument/2006/relationships/image" Target="../media/image23.png"/><Relationship Id="rId16"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slide" Target="/ppt/slides/slide8.xml"/><Relationship Id="rId7" Type="http://schemas.openxmlformats.org/officeDocument/2006/relationships/image" Target="../media/image26.png"/><Relationship Id="rId8" Type="http://schemas.openxmlformats.org/officeDocument/2006/relationships/slide" Target="/ppt/slides/slide5.xml"/><Relationship Id="rId11" Type="http://schemas.openxmlformats.org/officeDocument/2006/relationships/image" Target="../media/image15.png"/><Relationship Id="rId10" Type="http://schemas.openxmlformats.org/officeDocument/2006/relationships/slide" Target="/ppt/slides/slide7.xml"/><Relationship Id="rId13" Type="http://schemas.openxmlformats.org/officeDocument/2006/relationships/image" Target="../media/image12.png"/><Relationship Id="rId12" Type="http://schemas.openxmlformats.org/officeDocument/2006/relationships/slide" Target="/ppt/slides/slide19.xml"/><Relationship Id="rId15" Type="http://schemas.openxmlformats.org/officeDocument/2006/relationships/image" Target="../media/image28.png"/><Relationship Id="rId14" Type="http://schemas.openxmlformats.org/officeDocument/2006/relationships/image" Target="../media/image23.png"/><Relationship Id="rId1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slide" Target="/ppt/slides/slide8.xml"/><Relationship Id="rId7" Type="http://schemas.openxmlformats.org/officeDocument/2006/relationships/image" Target="../media/image26.png"/><Relationship Id="rId8" Type="http://schemas.openxmlformats.org/officeDocument/2006/relationships/slide" Target="/ppt/slides/slide5.xml"/><Relationship Id="rId11" Type="http://schemas.openxmlformats.org/officeDocument/2006/relationships/image" Target="../media/image15.png"/><Relationship Id="rId10" Type="http://schemas.openxmlformats.org/officeDocument/2006/relationships/slide" Target="/ppt/slides/slide7.xml"/><Relationship Id="rId13" Type="http://schemas.openxmlformats.org/officeDocument/2006/relationships/image" Target="../media/image12.png"/><Relationship Id="rId12" Type="http://schemas.openxmlformats.org/officeDocument/2006/relationships/slide" Target="/ppt/slides/slide19.xml"/><Relationship Id="rId15" Type="http://schemas.openxmlformats.org/officeDocument/2006/relationships/image" Target="../media/image28.png"/><Relationship Id="rId14" Type="http://schemas.openxmlformats.org/officeDocument/2006/relationships/image" Target="../media/image23.png"/><Relationship Id="rId1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slide" Target="/ppt/slides/slide8.xml"/><Relationship Id="rId7" Type="http://schemas.openxmlformats.org/officeDocument/2006/relationships/image" Target="../media/image26.png"/><Relationship Id="rId8" Type="http://schemas.openxmlformats.org/officeDocument/2006/relationships/slide" Target="/ppt/slides/slide5.xml"/><Relationship Id="rId11" Type="http://schemas.openxmlformats.org/officeDocument/2006/relationships/image" Target="../media/image15.png"/><Relationship Id="rId10" Type="http://schemas.openxmlformats.org/officeDocument/2006/relationships/slide" Target="/ppt/slides/slide7.xml"/><Relationship Id="rId13" Type="http://schemas.openxmlformats.org/officeDocument/2006/relationships/image" Target="../media/image12.png"/><Relationship Id="rId12" Type="http://schemas.openxmlformats.org/officeDocument/2006/relationships/slide" Target="/ppt/slides/slide19.xml"/><Relationship Id="rId15" Type="http://schemas.openxmlformats.org/officeDocument/2006/relationships/image" Target="../media/image28.png"/><Relationship Id="rId14" Type="http://schemas.openxmlformats.org/officeDocument/2006/relationships/image" Target="../media/image23.png"/><Relationship Id="rId1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
          <p:cNvSpPr txBox="1"/>
          <p:nvPr>
            <p:ph type="title"/>
          </p:nvPr>
        </p:nvSpPr>
        <p:spPr>
          <a:xfrm>
            <a:off x="381884" y="1797599"/>
            <a:ext cx="3948874" cy="156336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latin typeface="Twentieth Century"/>
                <a:ea typeface="Twentieth Century"/>
                <a:cs typeface="Twentieth Century"/>
                <a:sym typeface="Twentieth Century"/>
              </a:rPr>
              <a:t>Welcome to CS10 Group</a:t>
            </a:r>
            <a:br>
              <a:rPr lang="en-GB">
                <a:latin typeface="Twentieth Century"/>
                <a:ea typeface="Twentieth Century"/>
                <a:cs typeface="Twentieth Century"/>
                <a:sym typeface="Twentieth Century"/>
              </a:rPr>
            </a:br>
            <a:r>
              <a:rPr lang="en-GB">
                <a:latin typeface="Twentieth Century"/>
                <a:ea typeface="Twentieth Century"/>
                <a:cs typeface="Twentieth Century"/>
                <a:sym typeface="Twentieth Century"/>
              </a:rPr>
              <a:t>Fourth Meeting</a:t>
            </a:r>
            <a:br>
              <a:rPr lang="en-GB">
                <a:latin typeface="Twentieth Century"/>
                <a:ea typeface="Twentieth Century"/>
                <a:cs typeface="Twentieth Century"/>
                <a:sym typeface="Twentieth Century"/>
              </a:rPr>
            </a:br>
            <a:br>
              <a:rPr lang="en-GB">
                <a:latin typeface="Twentieth Century"/>
                <a:ea typeface="Twentieth Century"/>
                <a:cs typeface="Twentieth Century"/>
                <a:sym typeface="Twentieth Century"/>
              </a:rPr>
            </a:br>
            <a:br>
              <a:rPr b="0" lang="en-GB">
                <a:solidFill>
                  <a:schemeClr val="dk1"/>
                </a:solidFill>
                <a:latin typeface="Twentieth Century"/>
                <a:ea typeface="Twentieth Century"/>
                <a:cs typeface="Twentieth Century"/>
                <a:sym typeface="Twentieth Century"/>
              </a:rPr>
            </a:br>
            <a:endParaRPr b="0">
              <a:solidFill>
                <a:schemeClr val="dk1"/>
              </a:solidFill>
              <a:latin typeface="Twentieth Century"/>
              <a:ea typeface="Twentieth Century"/>
              <a:cs typeface="Twentieth Century"/>
              <a:sym typeface="Twentieth Century"/>
            </a:endParaRPr>
          </a:p>
        </p:txBody>
      </p:sp>
      <p:sp>
        <p:nvSpPr>
          <p:cNvPr id="128" name="Google Shape;128;p1"/>
          <p:cNvSpPr txBox="1"/>
          <p:nvPr>
            <p:ph idx="4294967295" type="body"/>
          </p:nvPr>
        </p:nvSpPr>
        <p:spPr>
          <a:xfrm>
            <a:off x="366942" y="3001738"/>
            <a:ext cx="3806642" cy="2340969"/>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b="1" lang="en-GB">
                <a:latin typeface="Twentieth Century"/>
                <a:ea typeface="Twentieth Century"/>
                <a:cs typeface="Twentieth Century"/>
                <a:sym typeface="Twentieth Century"/>
              </a:rPr>
              <a:t>Team member</a:t>
            </a:r>
            <a:endParaRPr/>
          </a:p>
          <a:p>
            <a:pPr indent="0" lvl="0" marL="0" rtl="0" algn="l">
              <a:spcBef>
                <a:spcPts val="408"/>
              </a:spcBef>
              <a:spcAft>
                <a:spcPts val="0"/>
              </a:spcAft>
              <a:buClr>
                <a:schemeClr val="dk1"/>
              </a:buClr>
              <a:buSzPct val="100000"/>
              <a:buNone/>
            </a:pPr>
            <a:r>
              <a:rPr lang="en-GB">
                <a:latin typeface="Twentieth Century"/>
                <a:ea typeface="Twentieth Century"/>
                <a:cs typeface="Twentieth Century"/>
                <a:sym typeface="Twentieth Century"/>
              </a:rPr>
              <a:t>Wilma Liu (Leader)</a:t>
            </a:r>
            <a:endParaRPr/>
          </a:p>
          <a:p>
            <a:pPr indent="0" lvl="0" marL="0" rtl="0" algn="l">
              <a:spcBef>
                <a:spcPts val="408"/>
              </a:spcBef>
              <a:spcAft>
                <a:spcPts val="0"/>
              </a:spcAft>
              <a:buClr>
                <a:schemeClr val="dk1"/>
              </a:buClr>
              <a:buSzPct val="100000"/>
              <a:buNone/>
            </a:pPr>
            <a:r>
              <a:rPr lang="en-GB">
                <a:latin typeface="Twentieth Century"/>
                <a:ea typeface="Twentieth Century"/>
                <a:cs typeface="Twentieth Century"/>
                <a:sym typeface="Twentieth Century"/>
              </a:rPr>
              <a:t>Fiona Hu</a:t>
            </a:r>
            <a:endParaRPr/>
          </a:p>
          <a:p>
            <a:pPr indent="0" lvl="0" marL="0" rtl="0" algn="l">
              <a:spcBef>
                <a:spcPts val="408"/>
              </a:spcBef>
              <a:spcAft>
                <a:spcPts val="0"/>
              </a:spcAft>
              <a:buClr>
                <a:schemeClr val="dk1"/>
              </a:buClr>
              <a:buSzPct val="100000"/>
              <a:buNone/>
            </a:pPr>
            <a:r>
              <a:rPr lang="en-GB">
                <a:latin typeface="Twentieth Century"/>
                <a:ea typeface="Twentieth Century"/>
                <a:cs typeface="Twentieth Century"/>
                <a:sym typeface="Twentieth Century"/>
              </a:rPr>
              <a:t>Pat Zhang</a:t>
            </a:r>
            <a:endParaRPr/>
          </a:p>
          <a:p>
            <a:pPr indent="0" lvl="0" marL="0" rtl="0" algn="l">
              <a:spcBef>
                <a:spcPts val="408"/>
              </a:spcBef>
              <a:spcAft>
                <a:spcPts val="0"/>
              </a:spcAft>
              <a:buClr>
                <a:schemeClr val="dk1"/>
              </a:buClr>
              <a:buSzPct val="100000"/>
              <a:buNone/>
            </a:pPr>
            <a:r>
              <a:rPr lang="en-GB">
                <a:latin typeface="Twentieth Century"/>
                <a:ea typeface="Twentieth Century"/>
                <a:cs typeface="Twentieth Century"/>
                <a:sym typeface="Twentieth Century"/>
              </a:rPr>
              <a:t>Elvia Tong</a:t>
            </a:r>
            <a:endParaRPr/>
          </a:p>
          <a:p>
            <a:pPr indent="0" lvl="0" marL="0" rtl="0" algn="l">
              <a:spcBef>
                <a:spcPts val="408"/>
              </a:spcBef>
              <a:spcAft>
                <a:spcPts val="0"/>
              </a:spcAft>
              <a:buClr>
                <a:schemeClr val="dk1"/>
              </a:buClr>
              <a:buSzPct val="100000"/>
              <a:buNone/>
            </a:pPr>
            <a:r>
              <a:rPr lang="en-GB" sz="2400"/>
              <a:t>Reehaa Ding</a:t>
            </a:r>
            <a:endParaRPr/>
          </a:p>
          <a:p>
            <a:pPr indent="0" lvl="0" marL="0" rtl="0" algn="l">
              <a:spcBef>
                <a:spcPts val="408"/>
              </a:spcBef>
              <a:spcAft>
                <a:spcPts val="0"/>
              </a:spcAft>
              <a:buClr>
                <a:schemeClr val="dk1"/>
              </a:buClr>
              <a:buSzPct val="100000"/>
              <a:buNone/>
            </a:pPr>
            <a:r>
              <a:rPr lang="en-GB">
                <a:latin typeface="Twentieth Century"/>
                <a:ea typeface="Twentieth Century"/>
                <a:cs typeface="Twentieth Century"/>
                <a:sym typeface="Twentieth Century"/>
              </a:rPr>
              <a:t>William Quan</a:t>
            </a:r>
            <a:endParaRPr>
              <a:latin typeface="Twentieth Century"/>
              <a:ea typeface="Twentieth Century"/>
              <a:cs typeface="Twentieth Century"/>
              <a:sym typeface="Twentieth Century"/>
            </a:endParaRPr>
          </a:p>
          <a:p>
            <a:pPr indent="0" lvl="0" marL="0" rtl="0" algn="l">
              <a:spcBef>
                <a:spcPts val="408"/>
              </a:spcBef>
              <a:spcAft>
                <a:spcPts val="0"/>
              </a:spcAft>
              <a:buClr>
                <a:schemeClr val="dk1"/>
              </a:buClr>
              <a:buSzPct val="100000"/>
              <a:buNone/>
            </a:pPr>
            <a:r>
              <a:t/>
            </a:r>
            <a:endParaRPr>
              <a:latin typeface="Twentieth Century"/>
              <a:ea typeface="Twentieth Century"/>
              <a:cs typeface="Twentieth Century"/>
              <a:sym typeface="Twentieth Century"/>
            </a:endParaRPr>
          </a:p>
          <a:p>
            <a:pPr indent="0" lvl="0" marL="0" rtl="0" algn="l">
              <a:spcBef>
                <a:spcPts val="408"/>
              </a:spcBef>
              <a:spcAft>
                <a:spcPts val="0"/>
              </a:spcAft>
              <a:buClr>
                <a:schemeClr val="dk1"/>
              </a:buClr>
              <a:buSzPct val="100000"/>
              <a:buNone/>
            </a:pPr>
            <a:r>
              <a:t/>
            </a:r>
            <a:endParaRPr>
              <a:latin typeface="Twentieth Century"/>
              <a:ea typeface="Twentieth Century"/>
              <a:cs typeface="Twentieth Century"/>
              <a:sym typeface="Twentieth Century"/>
            </a:endParaRPr>
          </a:p>
          <a:p>
            <a:pPr indent="0" lvl="0" marL="0" rtl="0" algn="l">
              <a:spcBef>
                <a:spcPts val="408"/>
              </a:spcBef>
              <a:spcAft>
                <a:spcPts val="0"/>
              </a:spcAft>
              <a:buClr>
                <a:schemeClr val="dk1"/>
              </a:buClr>
              <a:buSzPct val="100000"/>
              <a:buNone/>
            </a:pPr>
            <a:r>
              <a:t/>
            </a:r>
            <a:endParaRPr>
              <a:latin typeface="Twentieth Century"/>
              <a:ea typeface="Twentieth Century"/>
              <a:cs typeface="Twentieth Century"/>
              <a:sym typeface="Twentieth Century"/>
            </a:endParaRPr>
          </a:p>
          <a:p>
            <a:pPr indent="0" lvl="0" marL="0" rtl="0" algn="l">
              <a:spcBef>
                <a:spcPts val="408"/>
              </a:spcBef>
              <a:spcAft>
                <a:spcPts val="0"/>
              </a:spcAft>
              <a:buClr>
                <a:schemeClr val="dk1"/>
              </a:buClr>
              <a:buSzPct val="100000"/>
              <a:buNone/>
            </a:pPr>
            <a:r>
              <a:t/>
            </a:r>
            <a:endParaRPr>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9"/>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Problem Impact Scope</a:t>
            </a:r>
            <a:endParaRPr/>
          </a:p>
        </p:txBody>
      </p:sp>
      <p:sp>
        <p:nvSpPr>
          <p:cNvPr id="382" name="Google Shape;382;p9"/>
          <p:cNvSpPr txBox="1"/>
          <p:nvPr/>
        </p:nvSpPr>
        <p:spPr>
          <a:xfrm>
            <a:off x="457200" y="1175817"/>
            <a:ext cx="8826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800" u="none" cap="none" strike="noStrike">
                <a:solidFill>
                  <a:schemeClr val="dk1"/>
                </a:solidFill>
                <a:latin typeface="Arial"/>
                <a:ea typeface="Arial"/>
                <a:cs typeface="Arial"/>
                <a:sym typeface="Arial"/>
              </a:rPr>
              <a:t>Impact of the COVID-19 to different departments</a:t>
            </a:r>
            <a:endParaRPr/>
          </a:p>
        </p:txBody>
      </p:sp>
      <p:sp>
        <p:nvSpPr>
          <p:cNvPr id="383" name="Google Shape;383;p9">
            <a:hlinkClick action="ppaction://hlinksldjump" r:id="rId3"/>
          </p:cNvPr>
          <p:cNvSpPr/>
          <p:nvPr/>
        </p:nvSpPr>
        <p:spPr>
          <a:xfrm rot="10800000">
            <a:off x="8136708" y="5959928"/>
            <a:ext cx="600892" cy="385355"/>
          </a:xfrm>
          <a:prstGeom prst="rightArrow">
            <a:avLst>
              <a:gd fmla="val 50000" name="adj1"/>
              <a:gd fmla="val 50000" name="adj2"/>
            </a:avLst>
          </a:prstGeom>
          <a:gradFill>
            <a:gsLst>
              <a:gs pos="0">
                <a:srgbClr val="FF3209"/>
              </a:gs>
              <a:gs pos="100000">
                <a:srgbClr val="FF8274"/>
              </a:gs>
            </a:gsLst>
            <a:lin ang="16200000" scaled="0"/>
          </a:gradFill>
          <a:ln cap="flat" cmpd="sng" w="9525">
            <a:solidFill>
              <a:srgbClr val="E4402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4" name="Google Shape;384;p9"/>
          <p:cNvSpPr txBox="1"/>
          <p:nvPr>
            <p:ph idx="2" type="body"/>
          </p:nvPr>
        </p:nvSpPr>
        <p:spPr>
          <a:xfrm>
            <a:off x="457200" y="1665218"/>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Arial"/>
              <a:buChar char="•"/>
            </a:pPr>
            <a:r>
              <a:rPr b="1" lang="en-GB" sz="2000"/>
              <a:t>Travelling </a:t>
            </a:r>
            <a:endParaRPr/>
          </a:p>
          <a:p>
            <a:pPr indent="-215900" lvl="0" marL="342900" rtl="0" algn="l">
              <a:spcBef>
                <a:spcPts val="400"/>
              </a:spcBef>
              <a:spcAft>
                <a:spcPts val="0"/>
              </a:spcAft>
              <a:buClr>
                <a:schemeClr val="dk1"/>
              </a:buClr>
              <a:buSzPts val="2000"/>
              <a:buFont typeface="Arial"/>
              <a:buNone/>
            </a:pPr>
            <a:r>
              <a:t/>
            </a:r>
            <a:endParaRPr sz="2000"/>
          </a:p>
          <a:p>
            <a:pPr indent="-342900" lvl="0" marL="342900" rtl="0" algn="l">
              <a:spcBef>
                <a:spcPts val="400"/>
              </a:spcBef>
              <a:spcAft>
                <a:spcPts val="0"/>
              </a:spcAft>
              <a:buClr>
                <a:schemeClr val="dk1"/>
              </a:buClr>
              <a:buSzPts val="2000"/>
              <a:buFont typeface="Arial"/>
              <a:buChar char="•"/>
            </a:pPr>
            <a:r>
              <a:rPr b="1" lang="en-GB" sz="2000"/>
              <a:t>Grocery/Recreation visits</a:t>
            </a:r>
            <a:endParaRPr/>
          </a:p>
          <a:p>
            <a:pPr indent="-215900" lvl="0" marL="342900" rtl="0" algn="l">
              <a:spcBef>
                <a:spcPts val="400"/>
              </a:spcBef>
              <a:spcAft>
                <a:spcPts val="0"/>
              </a:spcAft>
              <a:buClr>
                <a:schemeClr val="dk1"/>
              </a:buClr>
              <a:buSzPts val="2000"/>
              <a:buFont typeface="Arial"/>
              <a:buNone/>
            </a:pPr>
            <a:r>
              <a:t/>
            </a:r>
            <a:endParaRPr sz="2000"/>
          </a:p>
          <a:p>
            <a:pPr indent="-342900" lvl="0" marL="342900" rtl="0" algn="l">
              <a:spcBef>
                <a:spcPts val="400"/>
              </a:spcBef>
              <a:spcAft>
                <a:spcPts val="0"/>
              </a:spcAft>
              <a:buClr>
                <a:schemeClr val="dk1"/>
              </a:buClr>
              <a:buSzPts val="2000"/>
              <a:buFont typeface="Arial"/>
              <a:buChar char="•"/>
            </a:pPr>
            <a:r>
              <a:rPr b="1" lang="en-GB" sz="2000"/>
              <a:t>Economy </a:t>
            </a:r>
            <a:endParaRPr/>
          </a:p>
          <a:p>
            <a:pPr indent="0" lvl="0" marL="0" rtl="0" algn="l">
              <a:spcBef>
                <a:spcPts val="400"/>
              </a:spcBef>
              <a:spcAft>
                <a:spcPts val="0"/>
              </a:spcAft>
              <a:buClr>
                <a:schemeClr val="dk1"/>
              </a:buClr>
              <a:buSzPts val="2000"/>
              <a:buNone/>
            </a:pPr>
            <a:r>
              <a:t/>
            </a:r>
            <a:endParaRPr b="1" sz="2000"/>
          </a:p>
          <a:p>
            <a:pPr indent="-342900" lvl="0" marL="342900" rtl="0" algn="l">
              <a:spcBef>
                <a:spcPts val="400"/>
              </a:spcBef>
              <a:spcAft>
                <a:spcPts val="0"/>
              </a:spcAft>
              <a:buClr>
                <a:schemeClr val="dk1"/>
              </a:buClr>
              <a:buSzPts val="2000"/>
              <a:buFont typeface="Noto Sans Symbols"/>
              <a:buChar char="⮚"/>
            </a:pPr>
            <a:r>
              <a:rPr lang="en-GB" sz="2000"/>
              <a:t>Personal insolvency</a:t>
            </a:r>
            <a:endParaRPr/>
          </a:p>
          <a:p>
            <a:pPr indent="-215900" lvl="0" marL="342900" rtl="0" algn="l">
              <a:spcBef>
                <a:spcPts val="400"/>
              </a:spcBef>
              <a:spcAft>
                <a:spcPts val="0"/>
              </a:spcAft>
              <a:buClr>
                <a:schemeClr val="dk1"/>
              </a:buClr>
              <a:buSzPts val="2000"/>
              <a:buFont typeface="Noto Sans Symbols"/>
              <a:buNone/>
            </a:pPr>
            <a:r>
              <a:t/>
            </a:r>
            <a:endParaRPr sz="2000"/>
          </a:p>
          <a:p>
            <a:pPr indent="-342900" lvl="0" marL="342900" rtl="0" algn="l">
              <a:spcBef>
                <a:spcPts val="400"/>
              </a:spcBef>
              <a:spcAft>
                <a:spcPts val="0"/>
              </a:spcAft>
              <a:buClr>
                <a:schemeClr val="dk1"/>
              </a:buClr>
              <a:buSzPts val="2000"/>
              <a:buFont typeface="Noto Sans Symbols"/>
              <a:buChar char="⮚"/>
            </a:pPr>
            <a:r>
              <a:rPr lang="en-GB" sz="2000"/>
              <a:t>Business close</a:t>
            </a:r>
            <a:endParaRPr/>
          </a:p>
          <a:p>
            <a:pPr indent="-190500" lvl="0" marL="342900" rtl="0" algn="l">
              <a:spcBef>
                <a:spcPts val="480"/>
              </a:spcBef>
              <a:spcAft>
                <a:spcPts val="0"/>
              </a:spcAft>
              <a:buClr>
                <a:schemeClr val="dk1"/>
              </a:buClr>
              <a:buSzPts val="2400"/>
              <a:buNone/>
            </a:pPr>
            <a:r>
              <a:t/>
            </a:r>
            <a:endParaRPr/>
          </a:p>
        </p:txBody>
      </p:sp>
      <p:cxnSp>
        <p:nvCxnSpPr>
          <p:cNvPr id="385" name="Google Shape;385;p9"/>
          <p:cNvCxnSpPr/>
          <p:nvPr/>
        </p:nvCxnSpPr>
        <p:spPr>
          <a:xfrm>
            <a:off x="844730" y="2612573"/>
            <a:ext cx="2610396"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386" name="Google Shape;386;p9"/>
          <p:cNvCxnSpPr/>
          <p:nvPr/>
        </p:nvCxnSpPr>
        <p:spPr>
          <a:xfrm>
            <a:off x="524690" y="4088834"/>
            <a:ext cx="3505201"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387" name="Google Shape;387;p9"/>
          <p:cNvSpPr txBox="1"/>
          <p:nvPr>
            <p:ph idx="1" type="body"/>
          </p:nvPr>
        </p:nvSpPr>
        <p:spPr>
          <a:xfrm>
            <a:off x="665117" y="1825853"/>
            <a:ext cx="4038600" cy="4525963"/>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a:p>
          <a:p>
            <a:pPr indent="-190500" lvl="0" marL="342900" rtl="0" algn="l">
              <a:spcBef>
                <a:spcPts val="480"/>
              </a:spcBef>
              <a:spcAft>
                <a:spcPts val="0"/>
              </a:spcAft>
              <a:buClr>
                <a:schemeClr val="dk1"/>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0"/>
          <p:cNvSpPr txBox="1"/>
          <p:nvPr>
            <p:ph type="title"/>
          </p:nvPr>
        </p:nvSpPr>
        <p:spPr>
          <a:xfrm>
            <a:off x="457200" y="117475"/>
            <a:ext cx="7987937"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Last week- Problem Identification+ Data Collection- </a:t>
            </a:r>
            <a:r>
              <a:rPr lang="en-GB" sz="2800"/>
              <a:t>Business close</a:t>
            </a:r>
            <a:br>
              <a:rPr lang="en-GB" sz="2800"/>
            </a:br>
            <a:endParaRPr/>
          </a:p>
        </p:txBody>
      </p:sp>
      <p:sp>
        <p:nvSpPr>
          <p:cNvPr id="393" name="Google Shape;393;p10"/>
          <p:cNvSpPr txBox="1"/>
          <p:nvPr>
            <p:ph idx="1" type="body"/>
          </p:nvPr>
        </p:nvSpPr>
        <p:spPr>
          <a:xfrm>
            <a:off x="2924019" y="-126969"/>
            <a:ext cx="8988426" cy="5075237"/>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p:txBody>
      </p:sp>
      <p:sp>
        <p:nvSpPr>
          <p:cNvPr id="394" name="Google Shape;394;p10"/>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grpSp>
        <p:nvGrpSpPr>
          <p:cNvPr id="395" name="Google Shape;395;p10"/>
          <p:cNvGrpSpPr/>
          <p:nvPr/>
        </p:nvGrpSpPr>
        <p:grpSpPr>
          <a:xfrm>
            <a:off x="-104436" y="1807061"/>
            <a:ext cx="9304825" cy="3909055"/>
            <a:chOff x="14291" y="1816582"/>
            <a:chExt cx="7727373" cy="3287187"/>
          </a:xfrm>
        </p:grpSpPr>
        <p:grpSp>
          <p:nvGrpSpPr>
            <p:cNvPr id="396" name="Google Shape;396;p10"/>
            <p:cNvGrpSpPr/>
            <p:nvPr/>
          </p:nvGrpSpPr>
          <p:grpSpPr>
            <a:xfrm>
              <a:off x="595889" y="1816582"/>
              <a:ext cx="6747583" cy="3287187"/>
              <a:chOff x="0" y="0"/>
              <a:chExt cx="16662780" cy="7418704"/>
            </a:xfrm>
          </p:grpSpPr>
          <p:pic>
            <p:nvPicPr>
              <p:cNvPr id="397" name="Google Shape;397;p10"/>
              <p:cNvPicPr preferRelativeResize="0"/>
              <p:nvPr/>
            </p:nvPicPr>
            <p:blipFill rotWithShape="1">
              <a:blip r:embed="rId3">
                <a:alphaModFix/>
              </a:blip>
              <a:srcRect b="0" l="0" r="48970" t="0"/>
              <a:stretch/>
            </p:blipFill>
            <p:spPr>
              <a:xfrm rot="8100000">
                <a:off x="14024288" y="113583"/>
                <a:ext cx="1706223" cy="3343595"/>
              </a:xfrm>
              <a:prstGeom prst="rect">
                <a:avLst/>
              </a:prstGeom>
              <a:noFill/>
              <a:ln>
                <a:noFill/>
              </a:ln>
            </p:spPr>
          </p:pic>
          <p:sp>
            <p:nvSpPr>
              <p:cNvPr id="398" name="Google Shape;398;p10"/>
              <p:cNvSpPr txBox="1"/>
              <p:nvPr/>
            </p:nvSpPr>
            <p:spPr>
              <a:xfrm rot="2700000">
                <a:off x="15207985" y="3333949"/>
                <a:ext cx="692816" cy="442290"/>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pic>
            <p:nvPicPr>
              <p:cNvPr id="399" name="Google Shape;399;p10"/>
              <p:cNvPicPr preferRelativeResize="0"/>
              <p:nvPr/>
            </p:nvPicPr>
            <p:blipFill rotWithShape="1">
              <a:blip r:embed="rId4">
                <a:alphaModFix/>
              </a:blip>
              <a:srcRect b="0" l="0" r="0" t="0"/>
              <a:stretch/>
            </p:blipFill>
            <p:spPr>
              <a:xfrm>
                <a:off x="12758124" y="826300"/>
                <a:ext cx="3082205" cy="3082205"/>
              </a:xfrm>
              <a:prstGeom prst="rect">
                <a:avLst/>
              </a:prstGeom>
              <a:noFill/>
              <a:ln>
                <a:noFill/>
              </a:ln>
            </p:spPr>
          </p:pic>
          <p:pic>
            <p:nvPicPr>
              <p:cNvPr id="400" name="Google Shape;400;p10"/>
              <p:cNvPicPr preferRelativeResize="0"/>
              <p:nvPr/>
            </p:nvPicPr>
            <p:blipFill rotWithShape="1">
              <a:blip r:embed="rId5">
                <a:alphaModFix/>
              </a:blip>
              <a:srcRect b="0" l="0" r="48970" t="0"/>
              <a:stretch/>
            </p:blipFill>
            <p:spPr>
              <a:xfrm rot="-8100000">
                <a:off x="10889619" y="3961528"/>
                <a:ext cx="1706222" cy="3343593"/>
              </a:xfrm>
              <a:prstGeom prst="rect">
                <a:avLst/>
              </a:prstGeom>
              <a:noFill/>
              <a:ln>
                <a:noFill/>
              </a:ln>
            </p:spPr>
          </p:pic>
          <p:grpSp>
            <p:nvGrpSpPr>
              <p:cNvPr id="401" name="Google Shape;401;p10"/>
              <p:cNvGrpSpPr/>
              <p:nvPr/>
            </p:nvGrpSpPr>
            <p:grpSpPr>
              <a:xfrm rot="-2700000">
                <a:off x="12006603" y="3272568"/>
                <a:ext cx="1503042" cy="685578"/>
                <a:chOff x="0" y="0"/>
                <a:chExt cx="1542924" cy="703769"/>
              </a:xfrm>
            </p:grpSpPr>
            <p:sp>
              <p:nvSpPr>
                <p:cNvPr id="402" name="Google Shape;402;p10"/>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36BAF1"/>
                </a:solidFill>
                <a:ln>
                  <a:noFill/>
                </a:ln>
              </p:spPr>
            </p:sp>
            <p:sp>
              <p:nvSpPr>
                <p:cNvPr id="403" name="Google Shape;403;p10"/>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404" name="Google Shape;404;p10">
                <a:hlinkClick action="ppaction://hlinksldjump" r:id="rId6"/>
              </p:cNvPr>
              <p:cNvPicPr preferRelativeResize="0"/>
              <p:nvPr/>
            </p:nvPicPr>
            <p:blipFill rotWithShape="1">
              <a:blip r:embed="rId4">
                <a:alphaModFix/>
              </a:blip>
              <a:srcRect b="0" l="0" r="0" t="0"/>
              <a:stretch/>
            </p:blipFill>
            <p:spPr>
              <a:xfrm rot="-5400000">
                <a:off x="9637820" y="3513825"/>
                <a:ext cx="3082204" cy="3082204"/>
              </a:xfrm>
              <a:prstGeom prst="rect">
                <a:avLst/>
              </a:prstGeom>
              <a:noFill/>
              <a:ln>
                <a:noFill/>
              </a:ln>
            </p:spPr>
          </p:pic>
          <p:pic>
            <p:nvPicPr>
              <p:cNvPr id="405" name="Google Shape;405;p10"/>
              <p:cNvPicPr preferRelativeResize="0"/>
              <p:nvPr/>
            </p:nvPicPr>
            <p:blipFill rotWithShape="1">
              <a:blip r:embed="rId7">
                <a:alphaModFix/>
              </a:blip>
              <a:srcRect b="0" l="0" r="48970" t="0"/>
              <a:stretch/>
            </p:blipFill>
            <p:spPr>
              <a:xfrm rot="8100000">
                <a:off x="7645226" y="113583"/>
                <a:ext cx="1706222" cy="3343593"/>
              </a:xfrm>
              <a:prstGeom prst="rect">
                <a:avLst/>
              </a:prstGeom>
              <a:noFill/>
              <a:ln>
                <a:noFill/>
              </a:ln>
            </p:spPr>
          </p:pic>
          <p:grpSp>
            <p:nvGrpSpPr>
              <p:cNvPr id="406" name="Google Shape;406;p10"/>
              <p:cNvGrpSpPr/>
              <p:nvPr/>
            </p:nvGrpSpPr>
            <p:grpSpPr>
              <a:xfrm rot="2700000">
                <a:off x="8758401" y="3479435"/>
                <a:ext cx="1503042" cy="685578"/>
                <a:chOff x="0" y="0"/>
                <a:chExt cx="1542924" cy="703769"/>
              </a:xfrm>
            </p:grpSpPr>
            <p:sp>
              <p:nvSpPr>
                <p:cNvPr id="407" name="Google Shape;407;p10"/>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DE59"/>
                </a:solidFill>
                <a:ln>
                  <a:noFill/>
                </a:ln>
              </p:spPr>
            </p:sp>
            <p:sp>
              <p:nvSpPr>
                <p:cNvPr id="408" name="Google Shape;408;p10"/>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409" name="Google Shape;409;p10">
                <a:hlinkClick action="ppaction://hlinksldjump" r:id="rId8"/>
              </p:cNvPr>
              <p:cNvPicPr preferRelativeResize="0"/>
              <p:nvPr/>
            </p:nvPicPr>
            <p:blipFill rotWithShape="1">
              <a:blip r:embed="rId4">
                <a:alphaModFix/>
              </a:blip>
              <a:srcRect b="0" l="0" r="0" t="0"/>
              <a:stretch/>
            </p:blipFill>
            <p:spPr>
              <a:xfrm>
                <a:off x="6379062" y="826302"/>
                <a:ext cx="3082204" cy="3082204"/>
              </a:xfrm>
              <a:prstGeom prst="rect">
                <a:avLst/>
              </a:prstGeom>
              <a:noFill/>
              <a:ln>
                <a:noFill/>
              </a:ln>
            </p:spPr>
          </p:pic>
          <p:pic>
            <p:nvPicPr>
              <p:cNvPr id="410" name="Google Shape;410;p10"/>
              <p:cNvPicPr preferRelativeResize="0"/>
              <p:nvPr/>
            </p:nvPicPr>
            <p:blipFill rotWithShape="1">
              <a:blip r:embed="rId9">
                <a:alphaModFix/>
              </a:blip>
              <a:srcRect b="0" l="0" r="48970" t="0"/>
              <a:stretch/>
            </p:blipFill>
            <p:spPr>
              <a:xfrm rot="-8100000">
                <a:off x="4510557" y="3961528"/>
                <a:ext cx="1706222" cy="3343593"/>
              </a:xfrm>
              <a:prstGeom prst="rect">
                <a:avLst/>
              </a:prstGeom>
              <a:noFill/>
              <a:ln>
                <a:noFill/>
              </a:ln>
            </p:spPr>
          </p:pic>
          <p:grpSp>
            <p:nvGrpSpPr>
              <p:cNvPr id="411" name="Google Shape;411;p10"/>
              <p:cNvGrpSpPr/>
              <p:nvPr/>
            </p:nvGrpSpPr>
            <p:grpSpPr>
              <a:xfrm rot="-2700000">
                <a:off x="5627541" y="3272568"/>
                <a:ext cx="1503042" cy="685578"/>
                <a:chOff x="0" y="0"/>
                <a:chExt cx="1542924" cy="703769"/>
              </a:xfrm>
            </p:grpSpPr>
            <p:sp>
              <p:nvSpPr>
                <p:cNvPr id="412" name="Google Shape;412;p10"/>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00C2CB"/>
                </a:solidFill>
                <a:ln>
                  <a:noFill/>
                </a:ln>
              </p:spPr>
            </p:sp>
            <p:sp>
              <p:nvSpPr>
                <p:cNvPr id="413" name="Google Shape;413;p10"/>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414" name="Google Shape;414;p10">
                <a:hlinkClick action="ppaction://hlinksldjump" r:id="rId10"/>
              </p:cNvPr>
              <p:cNvPicPr preferRelativeResize="0"/>
              <p:nvPr/>
            </p:nvPicPr>
            <p:blipFill rotWithShape="1">
              <a:blip r:embed="rId4">
                <a:alphaModFix/>
              </a:blip>
              <a:srcRect b="0" l="0" r="0" t="0"/>
              <a:stretch/>
            </p:blipFill>
            <p:spPr>
              <a:xfrm rot="-5400000">
                <a:off x="3258758" y="3513825"/>
                <a:ext cx="3082204" cy="3082204"/>
              </a:xfrm>
              <a:prstGeom prst="rect">
                <a:avLst/>
              </a:prstGeom>
              <a:noFill/>
              <a:ln>
                <a:noFill/>
              </a:ln>
            </p:spPr>
          </p:pic>
          <p:pic>
            <p:nvPicPr>
              <p:cNvPr id="415" name="Google Shape;415;p10"/>
              <p:cNvPicPr preferRelativeResize="0"/>
              <p:nvPr/>
            </p:nvPicPr>
            <p:blipFill rotWithShape="1">
              <a:blip r:embed="rId11">
                <a:alphaModFix/>
              </a:blip>
              <a:srcRect b="0" l="0" r="48970" t="0"/>
              <a:stretch/>
            </p:blipFill>
            <p:spPr>
              <a:xfrm rot="8100000">
                <a:off x="1266165" y="113583"/>
                <a:ext cx="1706223" cy="3343593"/>
              </a:xfrm>
              <a:prstGeom prst="rect">
                <a:avLst/>
              </a:prstGeom>
              <a:noFill/>
              <a:ln>
                <a:noFill/>
              </a:ln>
            </p:spPr>
          </p:pic>
          <p:grpSp>
            <p:nvGrpSpPr>
              <p:cNvPr id="416" name="Google Shape;416;p10"/>
              <p:cNvGrpSpPr/>
              <p:nvPr/>
            </p:nvGrpSpPr>
            <p:grpSpPr>
              <a:xfrm rot="2700000">
                <a:off x="2379339" y="3479435"/>
                <a:ext cx="1503042" cy="685578"/>
                <a:chOff x="0" y="0"/>
                <a:chExt cx="1542924" cy="703769"/>
              </a:xfrm>
            </p:grpSpPr>
            <p:sp>
              <p:nvSpPr>
                <p:cNvPr id="417" name="Google Shape;417;p10"/>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6B6C"/>
                </a:solidFill>
                <a:ln>
                  <a:noFill/>
                </a:ln>
              </p:spPr>
            </p:sp>
            <p:sp>
              <p:nvSpPr>
                <p:cNvPr id="418" name="Google Shape;418;p10"/>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419" name="Google Shape;419;p10">
                <a:hlinkClick action="ppaction://hlinksldjump" r:id="rId12"/>
              </p:cNvPr>
              <p:cNvPicPr preferRelativeResize="0"/>
              <p:nvPr/>
            </p:nvPicPr>
            <p:blipFill rotWithShape="1">
              <a:blip r:embed="rId13">
                <a:alphaModFix/>
              </a:blip>
              <a:srcRect b="0" l="0" r="0" t="0"/>
              <a:stretch/>
            </p:blipFill>
            <p:spPr>
              <a:xfrm>
                <a:off x="0" y="826302"/>
                <a:ext cx="3082204" cy="3082204"/>
              </a:xfrm>
              <a:prstGeom prst="rect">
                <a:avLst/>
              </a:prstGeom>
              <a:noFill/>
              <a:ln>
                <a:noFill/>
              </a:ln>
            </p:spPr>
          </p:pic>
        </p:grpSp>
        <p:sp>
          <p:nvSpPr>
            <p:cNvPr id="420" name="Google Shape;420;p10"/>
            <p:cNvSpPr txBox="1"/>
            <p:nvPr/>
          </p:nvSpPr>
          <p:spPr>
            <a:xfrm>
              <a:off x="5119426" y="3062421"/>
              <a:ext cx="2622238" cy="23293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GB" sz="1800">
                  <a:solidFill>
                    <a:srgbClr val="000000"/>
                  </a:solidFill>
                  <a:latin typeface="Public Sans"/>
                  <a:ea typeface="Public Sans"/>
                  <a:cs typeface="Public Sans"/>
                  <a:sym typeface="Public Sans"/>
                </a:rPr>
                <a:t>Support recommendation</a:t>
              </a:r>
              <a:endParaRPr/>
            </a:p>
          </p:txBody>
        </p:sp>
        <p:sp>
          <p:nvSpPr>
            <p:cNvPr id="421" name="Google Shape;421;p10"/>
            <p:cNvSpPr txBox="1"/>
            <p:nvPr/>
          </p:nvSpPr>
          <p:spPr>
            <a:xfrm>
              <a:off x="4089487" y="4309176"/>
              <a:ext cx="2164280"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Support identification</a:t>
              </a:r>
              <a:endParaRPr/>
            </a:p>
          </p:txBody>
        </p:sp>
        <p:sp>
          <p:nvSpPr>
            <p:cNvPr id="422" name="Google Shape;422;p10"/>
            <p:cNvSpPr txBox="1"/>
            <p:nvPr/>
          </p:nvSpPr>
          <p:spPr>
            <a:xfrm>
              <a:off x="2704916" y="3067903"/>
              <a:ext cx="2386024" cy="819579"/>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Data Analysis</a:t>
              </a:r>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(Machine learning)</a:t>
              </a:r>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p:txBody>
        </p:sp>
        <p:sp>
          <p:nvSpPr>
            <p:cNvPr id="423" name="Google Shape;423;p10"/>
            <p:cNvSpPr txBox="1"/>
            <p:nvPr/>
          </p:nvSpPr>
          <p:spPr>
            <a:xfrm>
              <a:off x="1340606" y="4309176"/>
              <a:ext cx="2417966"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Data Collection</a:t>
              </a:r>
              <a:endParaRPr/>
            </a:p>
          </p:txBody>
        </p:sp>
        <p:pic>
          <p:nvPicPr>
            <p:cNvPr id="424" name="Google Shape;424;p10"/>
            <p:cNvPicPr preferRelativeResize="0"/>
            <p:nvPr/>
          </p:nvPicPr>
          <p:blipFill rotWithShape="1">
            <a:blip r:embed="rId14">
              <a:alphaModFix/>
            </a:blip>
            <a:srcRect b="0" l="0" r="0" t="0"/>
            <a:stretch/>
          </p:blipFill>
          <p:spPr>
            <a:xfrm>
              <a:off x="1031742" y="2500691"/>
              <a:ext cx="385597" cy="445404"/>
            </a:xfrm>
            <a:prstGeom prst="rect">
              <a:avLst/>
            </a:prstGeom>
            <a:noFill/>
            <a:ln>
              <a:noFill/>
            </a:ln>
          </p:spPr>
        </p:pic>
        <p:sp>
          <p:nvSpPr>
            <p:cNvPr id="425" name="Google Shape;425;p10"/>
            <p:cNvSpPr txBox="1"/>
            <p:nvPr/>
          </p:nvSpPr>
          <p:spPr>
            <a:xfrm>
              <a:off x="14291" y="3139132"/>
              <a:ext cx="2430893" cy="165480"/>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identification</a:t>
              </a:r>
              <a:endParaRPr/>
            </a:p>
          </p:txBody>
        </p:sp>
      </p:grpSp>
      <p:sp>
        <p:nvSpPr>
          <p:cNvPr id="426" name="Google Shape;426;p10"/>
          <p:cNvSpPr/>
          <p:nvPr/>
        </p:nvSpPr>
        <p:spPr>
          <a:xfrm>
            <a:off x="230968" y="2038350"/>
            <a:ext cx="3499917" cy="3244283"/>
          </a:xfrm>
          <a:prstGeom prst="rect">
            <a:avLst/>
          </a:prstGeom>
          <a:noFill/>
          <a:ln cap="flat" cmpd="sng" w="57150">
            <a:solidFill>
              <a:srgbClr val="E4402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27" name="Google Shape;427;p10"/>
          <p:cNvPicPr preferRelativeResize="0"/>
          <p:nvPr/>
        </p:nvPicPr>
        <p:blipFill rotWithShape="1">
          <a:blip r:embed="rId15">
            <a:alphaModFix/>
          </a:blip>
          <a:srcRect b="0" l="0" r="0" t="0"/>
          <a:stretch/>
        </p:blipFill>
        <p:spPr>
          <a:xfrm>
            <a:off x="2806172" y="4110189"/>
            <a:ext cx="350272" cy="431903"/>
          </a:xfrm>
          <a:prstGeom prst="rect">
            <a:avLst/>
          </a:prstGeom>
          <a:noFill/>
          <a:ln>
            <a:noFill/>
          </a:ln>
        </p:spPr>
      </p:pic>
      <p:pic>
        <p:nvPicPr>
          <p:cNvPr descr="Learning Machine AI icon PNG and SVG Vector Free Download" id="428" name="Google Shape;428;p10"/>
          <p:cNvPicPr preferRelativeResize="0"/>
          <p:nvPr/>
        </p:nvPicPr>
        <p:blipFill rotWithShape="1">
          <a:blip r:embed="rId16">
            <a:alphaModFix/>
          </a:blip>
          <a:srcRect b="0" l="0" r="0" t="0"/>
          <a:stretch/>
        </p:blipFill>
        <p:spPr>
          <a:xfrm>
            <a:off x="4258222" y="2623978"/>
            <a:ext cx="468331" cy="500704"/>
          </a:xfrm>
          <a:prstGeom prst="rect">
            <a:avLst/>
          </a:prstGeom>
          <a:noFill/>
          <a:ln>
            <a:noFill/>
          </a:ln>
        </p:spPr>
      </p:pic>
      <p:pic>
        <p:nvPicPr>
          <p:cNvPr id="429" name="Google Shape;429;p10"/>
          <p:cNvPicPr preferRelativeResize="0"/>
          <p:nvPr/>
        </p:nvPicPr>
        <p:blipFill rotWithShape="1">
          <a:blip r:embed="rId14">
            <a:alphaModFix/>
          </a:blip>
          <a:srcRect b="0" l="0" r="0" t="0"/>
          <a:stretch/>
        </p:blipFill>
        <p:spPr>
          <a:xfrm>
            <a:off x="5829608" y="4053110"/>
            <a:ext cx="464312" cy="529665"/>
          </a:xfrm>
          <a:prstGeom prst="rect">
            <a:avLst/>
          </a:prstGeom>
          <a:noFill/>
          <a:ln>
            <a:noFill/>
          </a:ln>
        </p:spPr>
      </p:pic>
      <p:pic>
        <p:nvPicPr>
          <p:cNvPr id="430" name="Google Shape;430;p10"/>
          <p:cNvPicPr preferRelativeResize="0"/>
          <p:nvPr/>
        </p:nvPicPr>
        <p:blipFill rotWithShape="1">
          <a:blip r:embed="rId15">
            <a:alphaModFix/>
          </a:blip>
          <a:srcRect b="0" l="0" r="0" t="0"/>
          <a:stretch/>
        </p:blipFill>
        <p:spPr>
          <a:xfrm>
            <a:off x="7408755" y="2650842"/>
            <a:ext cx="350272" cy="4319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1"/>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Problem Data Analysis with support- </a:t>
            </a:r>
            <a:r>
              <a:rPr lang="en-GB" sz="2800"/>
              <a:t>Business close</a:t>
            </a:r>
            <a:endParaRPr/>
          </a:p>
        </p:txBody>
      </p:sp>
      <p:sp>
        <p:nvSpPr>
          <p:cNvPr id="436" name="Google Shape;436;p11"/>
          <p:cNvSpPr txBox="1"/>
          <p:nvPr>
            <p:ph idx="1" type="body"/>
          </p:nvPr>
        </p:nvSpPr>
        <p:spPr>
          <a:xfrm>
            <a:off x="2924019" y="-126969"/>
            <a:ext cx="8988426" cy="5075237"/>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p:txBody>
      </p:sp>
      <p:sp>
        <p:nvSpPr>
          <p:cNvPr id="437" name="Google Shape;437;p11"/>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grpSp>
        <p:nvGrpSpPr>
          <p:cNvPr id="438" name="Google Shape;438;p11"/>
          <p:cNvGrpSpPr/>
          <p:nvPr/>
        </p:nvGrpSpPr>
        <p:grpSpPr>
          <a:xfrm>
            <a:off x="-104436" y="1807061"/>
            <a:ext cx="9304825" cy="3909055"/>
            <a:chOff x="14291" y="1816582"/>
            <a:chExt cx="7727373" cy="3287187"/>
          </a:xfrm>
        </p:grpSpPr>
        <p:grpSp>
          <p:nvGrpSpPr>
            <p:cNvPr id="439" name="Google Shape;439;p11"/>
            <p:cNvGrpSpPr/>
            <p:nvPr/>
          </p:nvGrpSpPr>
          <p:grpSpPr>
            <a:xfrm>
              <a:off x="595889" y="1816582"/>
              <a:ext cx="6747583" cy="3287187"/>
              <a:chOff x="0" y="0"/>
              <a:chExt cx="16662780" cy="7418704"/>
            </a:xfrm>
          </p:grpSpPr>
          <p:pic>
            <p:nvPicPr>
              <p:cNvPr id="440" name="Google Shape;440;p11"/>
              <p:cNvPicPr preferRelativeResize="0"/>
              <p:nvPr/>
            </p:nvPicPr>
            <p:blipFill rotWithShape="1">
              <a:blip r:embed="rId3">
                <a:alphaModFix/>
              </a:blip>
              <a:srcRect b="0" l="0" r="48970" t="0"/>
              <a:stretch/>
            </p:blipFill>
            <p:spPr>
              <a:xfrm rot="8100000">
                <a:off x="14024288" y="113583"/>
                <a:ext cx="1706223" cy="3343595"/>
              </a:xfrm>
              <a:prstGeom prst="rect">
                <a:avLst/>
              </a:prstGeom>
              <a:noFill/>
              <a:ln>
                <a:noFill/>
              </a:ln>
            </p:spPr>
          </p:pic>
          <p:sp>
            <p:nvSpPr>
              <p:cNvPr id="441" name="Google Shape;441;p11"/>
              <p:cNvSpPr txBox="1"/>
              <p:nvPr/>
            </p:nvSpPr>
            <p:spPr>
              <a:xfrm rot="2700000">
                <a:off x="15207985" y="3333949"/>
                <a:ext cx="692816" cy="442290"/>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pic>
            <p:nvPicPr>
              <p:cNvPr id="442" name="Google Shape;442;p11"/>
              <p:cNvPicPr preferRelativeResize="0"/>
              <p:nvPr/>
            </p:nvPicPr>
            <p:blipFill rotWithShape="1">
              <a:blip r:embed="rId4">
                <a:alphaModFix/>
              </a:blip>
              <a:srcRect b="0" l="0" r="0" t="0"/>
              <a:stretch/>
            </p:blipFill>
            <p:spPr>
              <a:xfrm>
                <a:off x="12758124" y="826300"/>
                <a:ext cx="3082205" cy="3082205"/>
              </a:xfrm>
              <a:prstGeom prst="rect">
                <a:avLst/>
              </a:prstGeom>
              <a:noFill/>
              <a:ln>
                <a:noFill/>
              </a:ln>
            </p:spPr>
          </p:pic>
          <p:pic>
            <p:nvPicPr>
              <p:cNvPr id="443" name="Google Shape;443;p11"/>
              <p:cNvPicPr preferRelativeResize="0"/>
              <p:nvPr/>
            </p:nvPicPr>
            <p:blipFill rotWithShape="1">
              <a:blip r:embed="rId5">
                <a:alphaModFix/>
              </a:blip>
              <a:srcRect b="0" l="0" r="48970" t="0"/>
              <a:stretch/>
            </p:blipFill>
            <p:spPr>
              <a:xfrm rot="-8100000">
                <a:off x="10889619" y="3961528"/>
                <a:ext cx="1706222" cy="3343593"/>
              </a:xfrm>
              <a:prstGeom prst="rect">
                <a:avLst/>
              </a:prstGeom>
              <a:noFill/>
              <a:ln>
                <a:noFill/>
              </a:ln>
            </p:spPr>
          </p:pic>
          <p:grpSp>
            <p:nvGrpSpPr>
              <p:cNvPr id="444" name="Google Shape;444;p11"/>
              <p:cNvGrpSpPr/>
              <p:nvPr/>
            </p:nvGrpSpPr>
            <p:grpSpPr>
              <a:xfrm rot="-2700000">
                <a:off x="12006603" y="3272568"/>
                <a:ext cx="1503042" cy="685578"/>
                <a:chOff x="0" y="0"/>
                <a:chExt cx="1542924" cy="703769"/>
              </a:xfrm>
            </p:grpSpPr>
            <p:sp>
              <p:nvSpPr>
                <p:cNvPr id="445" name="Google Shape;445;p11"/>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36BAF1"/>
                </a:solidFill>
                <a:ln>
                  <a:noFill/>
                </a:ln>
              </p:spPr>
            </p:sp>
            <p:sp>
              <p:nvSpPr>
                <p:cNvPr id="446" name="Google Shape;446;p11"/>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447" name="Google Shape;447;p11">
                <a:hlinkClick action="ppaction://hlinksldjump" r:id="rId6"/>
              </p:cNvPr>
              <p:cNvPicPr preferRelativeResize="0"/>
              <p:nvPr/>
            </p:nvPicPr>
            <p:blipFill rotWithShape="1">
              <a:blip r:embed="rId4">
                <a:alphaModFix/>
              </a:blip>
              <a:srcRect b="0" l="0" r="0" t="0"/>
              <a:stretch/>
            </p:blipFill>
            <p:spPr>
              <a:xfrm rot="-5400000">
                <a:off x="9637820" y="3513825"/>
                <a:ext cx="3082204" cy="3082204"/>
              </a:xfrm>
              <a:prstGeom prst="rect">
                <a:avLst/>
              </a:prstGeom>
              <a:noFill/>
              <a:ln>
                <a:noFill/>
              </a:ln>
            </p:spPr>
          </p:pic>
          <p:pic>
            <p:nvPicPr>
              <p:cNvPr id="448" name="Google Shape;448;p11"/>
              <p:cNvPicPr preferRelativeResize="0"/>
              <p:nvPr/>
            </p:nvPicPr>
            <p:blipFill rotWithShape="1">
              <a:blip r:embed="rId7">
                <a:alphaModFix/>
              </a:blip>
              <a:srcRect b="0" l="0" r="48970" t="0"/>
              <a:stretch/>
            </p:blipFill>
            <p:spPr>
              <a:xfrm rot="8100000">
                <a:off x="7645226" y="113583"/>
                <a:ext cx="1706222" cy="3343593"/>
              </a:xfrm>
              <a:prstGeom prst="rect">
                <a:avLst/>
              </a:prstGeom>
              <a:noFill/>
              <a:ln>
                <a:noFill/>
              </a:ln>
            </p:spPr>
          </p:pic>
          <p:grpSp>
            <p:nvGrpSpPr>
              <p:cNvPr id="449" name="Google Shape;449;p11"/>
              <p:cNvGrpSpPr/>
              <p:nvPr/>
            </p:nvGrpSpPr>
            <p:grpSpPr>
              <a:xfrm rot="2700000">
                <a:off x="8758401" y="3479435"/>
                <a:ext cx="1503042" cy="685578"/>
                <a:chOff x="0" y="0"/>
                <a:chExt cx="1542924" cy="703769"/>
              </a:xfrm>
            </p:grpSpPr>
            <p:sp>
              <p:nvSpPr>
                <p:cNvPr id="450" name="Google Shape;450;p11"/>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DE59"/>
                </a:solidFill>
                <a:ln>
                  <a:noFill/>
                </a:ln>
              </p:spPr>
            </p:sp>
            <p:sp>
              <p:nvSpPr>
                <p:cNvPr id="451" name="Google Shape;451;p11"/>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452" name="Google Shape;452;p11">
                <a:hlinkClick action="ppaction://hlinksldjump" r:id="rId8"/>
              </p:cNvPr>
              <p:cNvPicPr preferRelativeResize="0"/>
              <p:nvPr/>
            </p:nvPicPr>
            <p:blipFill rotWithShape="1">
              <a:blip r:embed="rId4">
                <a:alphaModFix/>
              </a:blip>
              <a:srcRect b="0" l="0" r="0" t="0"/>
              <a:stretch/>
            </p:blipFill>
            <p:spPr>
              <a:xfrm>
                <a:off x="6379062" y="826302"/>
                <a:ext cx="3082204" cy="3082204"/>
              </a:xfrm>
              <a:prstGeom prst="rect">
                <a:avLst/>
              </a:prstGeom>
              <a:noFill/>
              <a:ln>
                <a:noFill/>
              </a:ln>
            </p:spPr>
          </p:pic>
          <p:pic>
            <p:nvPicPr>
              <p:cNvPr id="453" name="Google Shape;453;p11"/>
              <p:cNvPicPr preferRelativeResize="0"/>
              <p:nvPr/>
            </p:nvPicPr>
            <p:blipFill rotWithShape="1">
              <a:blip r:embed="rId9">
                <a:alphaModFix/>
              </a:blip>
              <a:srcRect b="0" l="0" r="48970" t="0"/>
              <a:stretch/>
            </p:blipFill>
            <p:spPr>
              <a:xfrm rot="-8100000">
                <a:off x="4510557" y="3961528"/>
                <a:ext cx="1706222" cy="3343593"/>
              </a:xfrm>
              <a:prstGeom prst="rect">
                <a:avLst/>
              </a:prstGeom>
              <a:noFill/>
              <a:ln>
                <a:noFill/>
              </a:ln>
            </p:spPr>
          </p:pic>
          <p:grpSp>
            <p:nvGrpSpPr>
              <p:cNvPr id="454" name="Google Shape;454;p11"/>
              <p:cNvGrpSpPr/>
              <p:nvPr/>
            </p:nvGrpSpPr>
            <p:grpSpPr>
              <a:xfrm rot="-2700000">
                <a:off x="5627541" y="3272568"/>
                <a:ext cx="1503042" cy="685578"/>
                <a:chOff x="0" y="0"/>
                <a:chExt cx="1542924" cy="703769"/>
              </a:xfrm>
            </p:grpSpPr>
            <p:sp>
              <p:nvSpPr>
                <p:cNvPr id="455" name="Google Shape;455;p11"/>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00C2CB"/>
                </a:solidFill>
                <a:ln>
                  <a:noFill/>
                </a:ln>
              </p:spPr>
            </p:sp>
            <p:sp>
              <p:nvSpPr>
                <p:cNvPr id="456" name="Google Shape;456;p11"/>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457" name="Google Shape;457;p11">
                <a:hlinkClick action="ppaction://hlinksldjump" r:id="rId10"/>
              </p:cNvPr>
              <p:cNvPicPr preferRelativeResize="0"/>
              <p:nvPr/>
            </p:nvPicPr>
            <p:blipFill rotWithShape="1">
              <a:blip r:embed="rId4">
                <a:alphaModFix/>
              </a:blip>
              <a:srcRect b="0" l="0" r="0" t="0"/>
              <a:stretch/>
            </p:blipFill>
            <p:spPr>
              <a:xfrm rot="-5400000">
                <a:off x="3258758" y="3513825"/>
                <a:ext cx="3082204" cy="3082204"/>
              </a:xfrm>
              <a:prstGeom prst="rect">
                <a:avLst/>
              </a:prstGeom>
              <a:noFill/>
              <a:ln>
                <a:noFill/>
              </a:ln>
            </p:spPr>
          </p:pic>
          <p:pic>
            <p:nvPicPr>
              <p:cNvPr id="458" name="Google Shape;458;p11"/>
              <p:cNvPicPr preferRelativeResize="0"/>
              <p:nvPr/>
            </p:nvPicPr>
            <p:blipFill rotWithShape="1">
              <a:blip r:embed="rId11">
                <a:alphaModFix/>
              </a:blip>
              <a:srcRect b="0" l="0" r="48970" t="0"/>
              <a:stretch/>
            </p:blipFill>
            <p:spPr>
              <a:xfrm rot="8100000">
                <a:off x="1266165" y="113583"/>
                <a:ext cx="1706223" cy="3343593"/>
              </a:xfrm>
              <a:prstGeom prst="rect">
                <a:avLst/>
              </a:prstGeom>
              <a:noFill/>
              <a:ln>
                <a:noFill/>
              </a:ln>
            </p:spPr>
          </p:pic>
          <p:grpSp>
            <p:nvGrpSpPr>
              <p:cNvPr id="459" name="Google Shape;459;p11"/>
              <p:cNvGrpSpPr/>
              <p:nvPr/>
            </p:nvGrpSpPr>
            <p:grpSpPr>
              <a:xfrm rot="2700000">
                <a:off x="2379339" y="3479435"/>
                <a:ext cx="1503042" cy="685578"/>
                <a:chOff x="0" y="0"/>
                <a:chExt cx="1542924" cy="703769"/>
              </a:xfrm>
            </p:grpSpPr>
            <p:sp>
              <p:nvSpPr>
                <p:cNvPr id="460" name="Google Shape;460;p11"/>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6B6C"/>
                </a:solidFill>
                <a:ln>
                  <a:noFill/>
                </a:ln>
              </p:spPr>
            </p:sp>
            <p:sp>
              <p:nvSpPr>
                <p:cNvPr id="461" name="Google Shape;461;p11"/>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462" name="Google Shape;462;p11">
                <a:hlinkClick action="ppaction://hlinksldjump" r:id="rId12"/>
              </p:cNvPr>
              <p:cNvPicPr preferRelativeResize="0"/>
              <p:nvPr/>
            </p:nvPicPr>
            <p:blipFill rotWithShape="1">
              <a:blip r:embed="rId13">
                <a:alphaModFix/>
              </a:blip>
              <a:srcRect b="0" l="0" r="0" t="0"/>
              <a:stretch/>
            </p:blipFill>
            <p:spPr>
              <a:xfrm>
                <a:off x="0" y="826302"/>
                <a:ext cx="3082204" cy="3082204"/>
              </a:xfrm>
              <a:prstGeom prst="rect">
                <a:avLst/>
              </a:prstGeom>
              <a:noFill/>
              <a:ln>
                <a:noFill/>
              </a:ln>
            </p:spPr>
          </p:pic>
        </p:grpSp>
        <p:sp>
          <p:nvSpPr>
            <p:cNvPr id="463" name="Google Shape;463;p11"/>
            <p:cNvSpPr txBox="1"/>
            <p:nvPr/>
          </p:nvSpPr>
          <p:spPr>
            <a:xfrm>
              <a:off x="5119426" y="3062421"/>
              <a:ext cx="2622238" cy="23293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GB" sz="1800">
                  <a:solidFill>
                    <a:srgbClr val="000000"/>
                  </a:solidFill>
                  <a:latin typeface="Public Sans"/>
                  <a:ea typeface="Public Sans"/>
                  <a:cs typeface="Public Sans"/>
                  <a:sym typeface="Public Sans"/>
                </a:rPr>
                <a:t>Support recommendation</a:t>
              </a:r>
              <a:endParaRPr/>
            </a:p>
          </p:txBody>
        </p:sp>
        <p:sp>
          <p:nvSpPr>
            <p:cNvPr id="464" name="Google Shape;464;p11"/>
            <p:cNvSpPr txBox="1"/>
            <p:nvPr/>
          </p:nvSpPr>
          <p:spPr>
            <a:xfrm>
              <a:off x="4089487" y="4309176"/>
              <a:ext cx="2164280"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Support identification</a:t>
              </a:r>
              <a:endParaRPr/>
            </a:p>
          </p:txBody>
        </p:sp>
        <p:sp>
          <p:nvSpPr>
            <p:cNvPr id="465" name="Google Shape;465;p11"/>
            <p:cNvSpPr txBox="1"/>
            <p:nvPr/>
          </p:nvSpPr>
          <p:spPr>
            <a:xfrm>
              <a:off x="2704916" y="3067903"/>
              <a:ext cx="2386024" cy="819579"/>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Data Analysis</a:t>
              </a:r>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(Machine learning)</a:t>
              </a:r>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p:txBody>
        </p:sp>
        <p:sp>
          <p:nvSpPr>
            <p:cNvPr id="466" name="Google Shape;466;p11"/>
            <p:cNvSpPr txBox="1"/>
            <p:nvPr/>
          </p:nvSpPr>
          <p:spPr>
            <a:xfrm>
              <a:off x="1340606" y="4309176"/>
              <a:ext cx="2417966"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Data Collection</a:t>
              </a:r>
              <a:endParaRPr/>
            </a:p>
          </p:txBody>
        </p:sp>
        <p:pic>
          <p:nvPicPr>
            <p:cNvPr id="467" name="Google Shape;467;p11"/>
            <p:cNvPicPr preferRelativeResize="0"/>
            <p:nvPr/>
          </p:nvPicPr>
          <p:blipFill rotWithShape="1">
            <a:blip r:embed="rId14">
              <a:alphaModFix/>
            </a:blip>
            <a:srcRect b="0" l="0" r="0" t="0"/>
            <a:stretch/>
          </p:blipFill>
          <p:spPr>
            <a:xfrm>
              <a:off x="1031742" y="2500691"/>
              <a:ext cx="385597" cy="445404"/>
            </a:xfrm>
            <a:prstGeom prst="rect">
              <a:avLst/>
            </a:prstGeom>
            <a:noFill/>
            <a:ln>
              <a:noFill/>
            </a:ln>
          </p:spPr>
        </p:pic>
        <p:sp>
          <p:nvSpPr>
            <p:cNvPr id="468" name="Google Shape;468;p11"/>
            <p:cNvSpPr txBox="1"/>
            <p:nvPr/>
          </p:nvSpPr>
          <p:spPr>
            <a:xfrm>
              <a:off x="14291" y="3139132"/>
              <a:ext cx="2430893" cy="165480"/>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identification</a:t>
              </a:r>
              <a:endParaRPr/>
            </a:p>
          </p:txBody>
        </p:sp>
      </p:grpSp>
      <p:sp>
        <p:nvSpPr>
          <p:cNvPr id="469" name="Google Shape;469;p11"/>
          <p:cNvSpPr/>
          <p:nvPr/>
        </p:nvSpPr>
        <p:spPr>
          <a:xfrm>
            <a:off x="3645610" y="2139796"/>
            <a:ext cx="3202301" cy="3119117"/>
          </a:xfrm>
          <a:prstGeom prst="rect">
            <a:avLst/>
          </a:prstGeom>
          <a:noFill/>
          <a:ln cap="flat" cmpd="sng" w="57150">
            <a:solidFill>
              <a:srgbClr val="E4402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0" name="Google Shape;470;p11"/>
          <p:cNvPicPr preferRelativeResize="0"/>
          <p:nvPr/>
        </p:nvPicPr>
        <p:blipFill rotWithShape="1">
          <a:blip r:embed="rId15">
            <a:alphaModFix/>
          </a:blip>
          <a:srcRect b="0" l="0" r="0" t="0"/>
          <a:stretch/>
        </p:blipFill>
        <p:spPr>
          <a:xfrm>
            <a:off x="2806172" y="4110189"/>
            <a:ext cx="350272" cy="431903"/>
          </a:xfrm>
          <a:prstGeom prst="rect">
            <a:avLst/>
          </a:prstGeom>
          <a:noFill/>
          <a:ln>
            <a:noFill/>
          </a:ln>
        </p:spPr>
      </p:pic>
      <p:pic>
        <p:nvPicPr>
          <p:cNvPr descr="Learning Machine AI icon PNG and SVG Vector Free Download" id="471" name="Google Shape;471;p11"/>
          <p:cNvPicPr preferRelativeResize="0"/>
          <p:nvPr/>
        </p:nvPicPr>
        <p:blipFill rotWithShape="1">
          <a:blip r:embed="rId16">
            <a:alphaModFix/>
          </a:blip>
          <a:srcRect b="0" l="0" r="0" t="0"/>
          <a:stretch/>
        </p:blipFill>
        <p:spPr>
          <a:xfrm>
            <a:off x="4258222" y="2623978"/>
            <a:ext cx="468331" cy="500704"/>
          </a:xfrm>
          <a:prstGeom prst="rect">
            <a:avLst/>
          </a:prstGeom>
          <a:noFill/>
          <a:ln>
            <a:noFill/>
          </a:ln>
        </p:spPr>
      </p:pic>
      <p:pic>
        <p:nvPicPr>
          <p:cNvPr id="472" name="Google Shape;472;p11"/>
          <p:cNvPicPr preferRelativeResize="0"/>
          <p:nvPr/>
        </p:nvPicPr>
        <p:blipFill rotWithShape="1">
          <a:blip r:embed="rId14">
            <a:alphaModFix/>
          </a:blip>
          <a:srcRect b="0" l="0" r="0" t="0"/>
          <a:stretch/>
        </p:blipFill>
        <p:spPr>
          <a:xfrm>
            <a:off x="5829608" y="4053110"/>
            <a:ext cx="464312" cy="529665"/>
          </a:xfrm>
          <a:prstGeom prst="rect">
            <a:avLst/>
          </a:prstGeom>
          <a:noFill/>
          <a:ln>
            <a:noFill/>
          </a:ln>
        </p:spPr>
      </p:pic>
      <p:pic>
        <p:nvPicPr>
          <p:cNvPr id="473" name="Google Shape;473;p11"/>
          <p:cNvPicPr preferRelativeResize="0"/>
          <p:nvPr/>
        </p:nvPicPr>
        <p:blipFill rotWithShape="1">
          <a:blip r:embed="rId15">
            <a:alphaModFix/>
          </a:blip>
          <a:srcRect b="0" l="0" r="0" t="0"/>
          <a:stretch/>
        </p:blipFill>
        <p:spPr>
          <a:xfrm>
            <a:off x="7408755" y="2650842"/>
            <a:ext cx="350272" cy="4319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2"/>
          <p:cNvSpPr txBox="1"/>
          <p:nvPr>
            <p:ph idx="1" type="body"/>
          </p:nvPr>
        </p:nvSpPr>
        <p:spPr>
          <a:xfrm>
            <a:off x="2924019" y="-126969"/>
            <a:ext cx="8988426" cy="5075237"/>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p:txBody>
      </p:sp>
      <p:grpSp>
        <p:nvGrpSpPr>
          <p:cNvPr id="479" name="Google Shape;479;p12"/>
          <p:cNvGrpSpPr/>
          <p:nvPr/>
        </p:nvGrpSpPr>
        <p:grpSpPr>
          <a:xfrm>
            <a:off x="-104436" y="2916341"/>
            <a:ext cx="9304825" cy="3909055"/>
            <a:chOff x="14291" y="1816582"/>
            <a:chExt cx="7727373" cy="3287187"/>
          </a:xfrm>
        </p:grpSpPr>
        <p:grpSp>
          <p:nvGrpSpPr>
            <p:cNvPr id="480" name="Google Shape;480;p12"/>
            <p:cNvGrpSpPr/>
            <p:nvPr/>
          </p:nvGrpSpPr>
          <p:grpSpPr>
            <a:xfrm>
              <a:off x="595889" y="1816582"/>
              <a:ext cx="6747583" cy="3287187"/>
              <a:chOff x="0" y="0"/>
              <a:chExt cx="16662780" cy="7418704"/>
            </a:xfrm>
          </p:grpSpPr>
          <p:pic>
            <p:nvPicPr>
              <p:cNvPr id="481" name="Google Shape;481;p12"/>
              <p:cNvPicPr preferRelativeResize="0"/>
              <p:nvPr/>
            </p:nvPicPr>
            <p:blipFill rotWithShape="1">
              <a:blip r:embed="rId3">
                <a:alphaModFix/>
              </a:blip>
              <a:srcRect b="0" l="0" r="48970" t="0"/>
              <a:stretch/>
            </p:blipFill>
            <p:spPr>
              <a:xfrm rot="8100000">
                <a:off x="14024288" y="113583"/>
                <a:ext cx="1706223" cy="3343595"/>
              </a:xfrm>
              <a:prstGeom prst="rect">
                <a:avLst/>
              </a:prstGeom>
              <a:noFill/>
              <a:ln>
                <a:noFill/>
              </a:ln>
            </p:spPr>
          </p:pic>
          <p:sp>
            <p:nvSpPr>
              <p:cNvPr id="482" name="Google Shape;482;p12"/>
              <p:cNvSpPr txBox="1"/>
              <p:nvPr/>
            </p:nvSpPr>
            <p:spPr>
              <a:xfrm rot="2700000">
                <a:off x="15207985" y="3333949"/>
                <a:ext cx="692816" cy="442290"/>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pic>
            <p:nvPicPr>
              <p:cNvPr id="483" name="Google Shape;483;p12"/>
              <p:cNvPicPr preferRelativeResize="0"/>
              <p:nvPr/>
            </p:nvPicPr>
            <p:blipFill rotWithShape="1">
              <a:blip r:embed="rId4">
                <a:alphaModFix/>
              </a:blip>
              <a:srcRect b="0" l="0" r="0" t="0"/>
              <a:stretch/>
            </p:blipFill>
            <p:spPr>
              <a:xfrm>
                <a:off x="12758124" y="826300"/>
                <a:ext cx="3082205" cy="3082205"/>
              </a:xfrm>
              <a:prstGeom prst="rect">
                <a:avLst/>
              </a:prstGeom>
              <a:noFill/>
              <a:ln>
                <a:noFill/>
              </a:ln>
            </p:spPr>
          </p:pic>
          <p:pic>
            <p:nvPicPr>
              <p:cNvPr id="484" name="Google Shape;484;p12"/>
              <p:cNvPicPr preferRelativeResize="0"/>
              <p:nvPr/>
            </p:nvPicPr>
            <p:blipFill rotWithShape="1">
              <a:blip r:embed="rId5">
                <a:alphaModFix/>
              </a:blip>
              <a:srcRect b="0" l="0" r="48970" t="0"/>
              <a:stretch/>
            </p:blipFill>
            <p:spPr>
              <a:xfrm rot="-8100000">
                <a:off x="10889619" y="3961528"/>
                <a:ext cx="1706222" cy="3343593"/>
              </a:xfrm>
              <a:prstGeom prst="rect">
                <a:avLst/>
              </a:prstGeom>
              <a:noFill/>
              <a:ln>
                <a:noFill/>
              </a:ln>
            </p:spPr>
          </p:pic>
          <p:grpSp>
            <p:nvGrpSpPr>
              <p:cNvPr id="485" name="Google Shape;485;p12"/>
              <p:cNvGrpSpPr/>
              <p:nvPr/>
            </p:nvGrpSpPr>
            <p:grpSpPr>
              <a:xfrm rot="-2700000">
                <a:off x="12006603" y="3272568"/>
                <a:ext cx="1503042" cy="685578"/>
                <a:chOff x="0" y="0"/>
                <a:chExt cx="1542924" cy="703769"/>
              </a:xfrm>
            </p:grpSpPr>
            <p:sp>
              <p:nvSpPr>
                <p:cNvPr id="486" name="Google Shape;486;p12"/>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36BAF1"/>
                </a:solidFill>
                <a:ln>
                  <a:noFill/>
                </a:ln>
              </p:spPr>
            </p:sp>
            <p:sp>
              <p:nvSpPr>
                <p:cNvPr id="487" name="Google Shape;487;p12"/>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488" name="Google Shape;488;p12">
                <a:hlinkClick action="ppaction://hlinksldjump" r:id="rId6"/>
              </p:cNvPr>
              <p:cNvPicPr preferRelativeResize="0"/>
              <p:nvPr/>
            </p:nvPicPr>
            <p:blipFill rotWithShape="1">
              <a:blip r:embed="rId4">
                <a:alphaModFix/>
              </a:blip>
              <a:srcRect b="0" l="0" r="0" t="0"/>
              <a:stretch/>
            </p:blipFill>
            <p:spPr>
              <a:xfrm rot="-5400000">
                <a:off x="9637820" y="3513825"/>
                <a:ext cx="3082204" cy="3082204"/>
              </a:xfrm>
              <a:prstGeom prst="rect">
                <a:avLst/>
              </a:prstGeom>
              <a:noFill/>
              <a:ln>
                <a:noFill/>
              </a:ln>
            </p:spPr>
          </p:pic>
          <p:pic>
            <p:nvPicPr>
              <p:cNvPr id="489" name="Google Shape;489;p12"/>
              <p:cNvPicPr preferRelativeResize="0"/>
              <p:nvPr/>
            </p:nvPicPr>
            <p:blipFill rotWithShape="1">
              <a:blip r:embed="rId7">
                <a:alphaModFix/>
              </a:blip>
              <a:srcRect b="0" l="0" r="48970" t="0"/>
              <a:stretch/>
            </p:blipFill>
            <p:spPr>
              <a:xfrm rot="8100000">
                <a:off x="7645226" y="113583"/>
                <a:ext cx="1706222" cy="3343593"/>
              </a:xfrm>
              <a:prstGeom prst="rect">
                <a:avLst/>
              </a:prstGeom>
              <a:noFill/>
              <a:ln>
                <a:noFill/>
              </a:ln>
            </p:spPr>
          </p:pic>
          <p:grpSp>
            <p:nvGrpSpPr>
              <p:cNvPr id="490" name="Google Shape;490;p12"/>
              <p:cNvGrpSpPr/>
              <p:nvPr/>
            </p:nvGrpSpPr>
            <p:grpSpPr>
              <a:xfrm rot="2700000">
                <a:off x="8758401" y="3479435"/>
                <a:ext cx="1503042" cy="685578"/>
                <a:chOff x="0" y="0"/>
                <a:chExt cx="1542924" cy="703769"/>
              </a:xfrm>
            </p:grpSpPr>
            <p:sp>
              <p:nvSpPr>
                <p:cNvPr id="491" name="Google Shape;491;p12"/>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DE59"/>
                </a:solidFill>
                <a:ln>
                  <a:noFill/>
                </a:ln>
              </p:spPr>
            </p:sp>
            <p:sp>
              <p:nvSpPr>
                <p:cNvPr id="492" name="Google Shape;492;p12"/>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493" name="Google Shape;493;p12">
                <a:hlinkClick action="ppaction://hlinksldjump" r:id="rId8"/>
              </p:cNvPr>
              <p:cNvPicPr preferRelativeResize="0"/>
              <p:nvPr/>
            </p:nvPicPr>
            <p:blipFill rotWithShape="1">
              <a:blip r:embed="rId4">
                <a:alphaModFix/>
              </a:blip>
              <a:srcRect b="0" l="0" r="0" t="0"/>
              <a:stretch/>
            </p:blipFill>
            <p:spPr>
              <a:xfrm>
                <a:off x="6379062" y="826302"/>
                <a:ext cx="3082204" cy="3082204"/>
              </a:xfrm>
              <a:prstGeom prst="rect">
                <a:avLst/>
              </a:prstGeom>
              <a:noFill/>
              <a:ln>
                <a:noFill/>
              </a:ln>
            </p:spPr>
          </p:pic>
          <p:pic>
            <p:nvPicPr>
              <p:cNvPr id="494" name="Google Shape;494;p12"/>
              <p:cNvPicPr preferRelativeResize="0"/>
              <p:nvPr/>
            </p:nvPicPr>
            <p:blipFill rotWithShape="1">
              <a:blip r:embed="rId9">
                <a:alphaModFix/>
              </a:blip>
              <a:srcRect b="0" l="0" r="48970" t="0"/>
              <a:stretch/>
            </p:blipFill>
            <p:spPr>
              <a:xfrm rot="-8100000">
                <a:off x="4510557" y="3961528"/>
                <a:ext cx="1706222" cy="3343593"/>
              </a:xfrm>
              <a:prstGeom prst="rect">
                <a:avLst/>
              </a:prstGeom>
              <a:noFill/>
              <a:ln>
                <a:noFill/>
              </a:ln>
            </p:spPr>
          </p:pic>
          <p:grpSp>
            <p:nvGrpSpPr>
              <p:cNvPr id="495" name="Google Shape;495;p12"/>
              <p:cNvGrpSpPr/>
              <p:nvPr/>
            </p:nvGrpSpPr>
            <p:grpSpPr>
              <a:xfrm rot="-2700000">
                <a:off x="5627541" y="3272568"/>
                <a:ext cx="1503042" cy="685578"/>
                <a:chOff x="0" y="0"/>
                <a:chExt cx="1542924" cy="703769"/>
              </a:xfrm>
            </p:grpSpPr>
            <p:sp>
              <p:nvSpPr>
                <p:cNvPr id="496" name="Google Shape;496;p12"/>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00C2CB"/>
                </a:solidFill>
                <a:ln>
                  <a:noFill/>
                </a:ln>
              </p:spPr>
            </p:sp>
            <p:sp>
              <p:nvSpPr>
                <p:cNvPr id="497" name="Google Shape;497;p12"/>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498" name="Google Shape;498;p12">
                <a:hlinkClick action="ppaction://hlinksldjump" r:id="rId10"/>
              </p:cNvPr>
              <p:cNvPicPr preferRelativeResize="0"/>
              <p:nvPr/>
            </p:nvPicPr>
            <p:blipFill rotWithShape="1">
              <a:blip r:embed="rId4">
                <a:alphaModFix/>
              </a:blip>
              <a:srcRect b="0" l="0" r="0" t="0"/>
              <a:stretch/>
            </p:blipFill>
            <p:spPr>
              <a:xfrm rot="-5400000">
                <a:off x="3258758" y="3513825"/>
                <a:ext cx="3082204" cy="3082204"/>
              </a:xfrm>
              <a:prstGeom prst="rect">
                <a:avLst/>
              </a:prstGeom>
              <a:noFill/>
              <a:ln>
                <a:noFill/>
              </a:ln>
            </p:spPr>
          </p:pic>
          <p:pic>
            <p:nvPicPr>
              <p:cNvPr id="499" name="Google Shape;499;p12"/>
              <p:cNvPicPr preferRelativeResize="0"/>
              <p:nvPr/>
            </p:nvPicPr>
            <p:blipFill rotWithShape="1">
              <a:blip r:embed="rId11">
                <a:alphaModFix/>
              </a:blip>
              <a:srcRect b="0" l="0" r="48970" t="0"/>
              <a:stretch/>
            </p:blipFill>
            <p:spPr>
              <a:xfrm rot="8100000">
                <a:off x="1266165" y="113583"/>
                <a:ext cx="1706223" cy="3343593"/>
              </a:xfrm>
              <a:prstGeom prst="rect">
                <a:avLst/>
              </a:prstGeom>
              <a:noFill/>
              <a:ln>
                <a:noFill/>
              </a:ln>
            </p:spPr>
          </p:pic>
          <p:grpSp>
            <p:nvGrpSpPr>
              <p:cNvPr id="500" name="Google Shape;500;p12"/>
              <p:cNvGrpSpPr/>
              <p:nvPr/>
            </p:nvGrpSpPr>
            <p:grpSpPr>
              <a:xfrm rot="2700000">
                <a:off x="2379339" y="3479435"/>
                <a:ext cx="1503042" cy="685578"/>
                <a:chOff x="0" y="0"/>
                <a:chExt cx="1542924" cy="703769"/>
              </a:xfrm>
            </p:grpSpPr>
            <p:sp>
              <p:nvSpPr>
                <p:cNvPr id="501" name="Google Shape;501;p12"/>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6B6C"/>
                </a:solidFill>
                <a:ln>
                  <a:noFill/>
                </a:ln>
              </p:spPr>
            </p:sp>
            <p:sp>
              <p:nvSpPr>
                <p:cNvPr id="502" name="Google Shape;502;p12"/>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503" name="Google Shape;503;p12">
                <a:hlinkClick action="ppaction://hlinksldjump" r:id="rId12"/>
              </p:cNvPr>
              <p:cNvPicPr preferRelativeResize="0"/>
              <p:nvPr/>
            </p:nvPicPr>
            <p:blipFill rotWithShape="1">
              <a:blip r:embed="rId13">
                <a:alphaModFix/>
              </a:blip>
              <a:srcRect b="0" l="0" r="0" t="0"/>
              <a:stretch/>
            </p:blipFill>
            <p:spPr>
              <a:xfrm>
                <a:off x="0" y="826302"/>
                <a:ext cx="3082204" cy="3082204"/>
              </a:xfrm>
              <a:prstGeom prst="rect">
                <a:avLst/>
              </a:prstGeom>
              <a:noFill/>
              <a:ln>
                <a:noFill/>
              </a:ln>
            </p:spPr>
          </p:pic>
        </p:grpSp>
        <p:sp>
          <p:nvSpPr>
            <p:cNvPr id="504" name="Google Shape;504;p12"/>
            <p:cNvSpPr txBox="1"/>
            <p:nvPr/>
          </p:nvSpPr>
          <p:spPr>
            <a:xfrm>
              <a:off x="5119426" y="3062421"/>
              <a:ext cx="2622238" cy="23293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GB" sz="1800">
                  <a:solidFill>
                    <a:srgbClr val="000000"/>
                  </a:solidFill>
                  <a:latin typeface="Public Sans"/>
                  <a:ea typeface="Public Sans"/>
                  <a:cs typeface="Public Sans"/>
                  <a:sym typeface="Public Sans"/>
                </a:rPr>
                <a:t>Support recommendation</a:t>
              </a:r>
              <a:endParaRPr/>
            </a:p>
          </p:txBody>
        </p:sp>
        <p:sp>
          <p:nvSpPr>
            <p:cNvPr id="505" name="Google Shape;505;p12"/>
            <p:cNvSpPr txBox="1"/>
            <p:nvPr/>
          </p:nvSpPr>
          <p:spPr>
            <a:xfrm>
              <a:off x="4089487" y="4309176"/>
              <a:ext cx="2164280"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Support identification</a:t>
              </a:r>
              <a:endParaRPr/>
            </a:p>
          </p:txBody>
        </p:sp>
        <p:sp>
          <p:nvSpPr>
            <p:cNvPr id="506" name="Google Shape;506;p12"/>
            <p:cNvSpPr txBox="1"/>
            <p:nvPr/>
          </p:nvSpPr>
          <p:spPr>
            <a:xfrm>
              <a:off x="2704916" y="3067903"/>
              <a:ext cx="2386024" cy="819579"/>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Data Analysis</a:t>
              </a:r>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(Machine learning)</a:t>
              </a:r>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p:txBody>
        </p:sp>
        <p:sp>
          <p:nvSpPr>
            <p:cNvPr id="507" name="Google Shape;507;p12"/>
            <p:cNvSpPr txBox="1"/>
            <p:nvPr/>
          </p:nvSpPr>
          <p:spPr>
            <a:xfrm>
              <a:off x="1340606" y="4309176"/>
              <a:ext cx="2417966"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Data Collection</a:t>
              </a:r>
              <a:endParaRPr/>
            </a:p>
          </p:txBody>
        </p:sp>
        <p:pic>
          <p:nvPicPr>
            <p:cNvPr id="508" name="Google Shape;508;p12"/>
            <p:cNvPicPr preferRelativeResize="0"/>
            <p:nvPr/>
          </p:nvPicPr>
          <p:blipFill rotWithShape="1">
            <a:blip r:embed="rId14">
              <a:alphaModFix/>
            </a:blip>
            <a:srcRect b="0" l="0" r="0" t="0"/>
            <a:stretch/>
          </p:blipFill>
          <p:spPr>
            <a:xfrm>
              <a:off x="1031742" y="2500691"/>
              <a:ext cx="385597" cy="445404"/>
            </a:xfrm>
            <a:prstGeom prst="rect">
              <a:avLst/>
            </a:prstGeom>
            <a:noFill/>
            <a:ln>
              <a:noFill/>
            </a:ln>
          </p:spPr>
        </p:pic>
        <p:sp>
          <p:nvSpPr>
            <p:cNvPr id="509" name="Google Shape;509;p12"/>
            <p:cNvSpPr txBox="1"/>
            <p:nvPr/>
          </p:nvSpPr>
          <p:spPr>
            <a:xfrm>
              <a:off x="14291" y="3139132"/>
              <a:ext cx="2430893" cy="165480"/>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identification</a:t>
              </a:r>
              <a:endParaRPr/>
            </a:p>
          </p:txBody>
        </p:sp>
      </p:grpSp>
      <p:sp>
        <p:nvSpPr>
          <p:cNvPr id="510" name="Google Shape;510;p12"/>
          <p:cNvSpPr/>
          <p:nvPr/>
        </p:nvSpPr>
        <p:spPr>
          <a:xfrm>
            <a:off x="3645610" y="3249076"/>
            <a:ext cx="3202301" cy="3119117"/>
          </a:xfrm>
          <a:prstGeom prst="rect">
            <a:avLst/>
          </a:prstGeom>
          <a:noFill/>
          <a:ln cap="flat" cmpd="sng" w="57150">
            <a:solidFill>
              <a:srgbClr val="E4402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11" name="Google Shape;511;p12"/>
          <p:cNvPicPr preferRelativeResize="0"/>
          <p:nvPr/>
        </p:nvPicPr>
        <p:blipFill rotWithShape="1">
          <a:blip r:embed="rId15">
            <a:alphaModFix/>
          </a:blip>
          <a:srcRect b="0" l="0" r="0" t="0"/>
          <a:stretch/>
        </p:blipFill>
        <p:spPr>
          <a:xfrm>
            <a:off x="2806172" y="5219469"/>
            <a:ext cx="350272" cy="431903"/>
          </a:xfrm>
          <a:prstGeom prst="rect">
            <a:avLst/>
          </a:prstGeom>
          <a:noFill/>
          <a:ln>
            <a:noFill/>
          </a:ln>
        </p:spPr>
      </p:pic>
      <p:pic>
        <p:nvPicPr>
          <p:cNvPr descr="Learning Machine AI icon PNG and SVG Vector Free Download" id="512" name="Google Shape;512;p12"/>
          <p:cNvPicPr preferRelativeResize="0"/>
          <p:nvPr/>
        </p:nvPicPr>
        <p:blipFill rotWithShape="1">
          <a:blip r:embed="rId16">
            <a:alphaModFix/>
          </a:blip>
          <a:srcRect b="0" l="0" r="0" t="0"/>
          <a:stretch/>
        </p:blipFill>
        <p:spPr>
          <a:xfrm>
            <a:off x="4258222" y="3733258"/>
            <a:ext cx="468331" cy="500704"/>
          </a:xfrm>
          <a:prstGeom prst="rect">
            <a:avLst/>
          </a:prstGeom>
          <a:noFill/>
          <a:ln>
            <a:noFill/>
          </a:ln>
        </p:spPr>
      </p:pic>
      <p:pic>
        <p:nvPicPr>
          <p:cNvPr id="513" name="Google Shape;513;p12"/>
          <p:cNvPicPr preferRelativeResize="0"/>
          <p:nvPr/>
        </p:nvPicPr>
        <p:blipFill rotWithShape="1">
          <a:blip r:embed="rId14">
            <a:alphaModFix/>
          </a:blip>
          <a:srcRect b="0" l="0" r="0" t="0"/>
          <a:stretch/>
        </p:blipFill>
        <p:spPr>
          <a:xfrm>
            <a:off x="5829608" y="5162390"/>
            <a:ext cx="464312" cy="529665"/>
          </a:xfrm>
          <a:prstGeom prst="rect">
            <a:avLst/>
          </a:prstGeom>
          <a:noFill/>
          <a:ln>
            <a:noFill/>
          </a:ln>
        </p:spPr>
      </p:pic>
      <p:pic>
        <p:nvPicPr>
          <p:cNvPr id="514" name="Google Shape;514;p12"/>
          <p:cNvPicPr preferRelativeResize="0"/>
          <p:nvPr/>
        </p:nvPicPr>
        <p:blipFill rotWithShape="1">
          <a:blip r:embed="rId15">
            <a:alphaModFix/>
          </a:blip>
          <a:srcRect b="0" l="0" r="0" t="0"/>
          <a:stretch/>
        </p:blipFill>
        <p:spPr>
          <a:xfrm>
            <a:off x="7408755" y="3760122"/>
            <a:ext cx="350272" cy="431903"/>
          </a:xfrm>
          <a:prstGeom prst="rect">
            <a:avLst/>
          </a:prstGeom>
          <a:noFill/>
          <a:ln>
            <a:noFill/>
          </a:ln>
        </p:spPr>
      </p:pic>
      <p:sp>
        <p:nvSpPr>
          <p:cNvPr id="515" name="Google Shape;515;p12"/>
          <p:cNvSpPr txBox="1"/>
          <p:nvPr>
            <p:ph idx="2" type="body"/>
          </p:nvPr>
        </p:nvSpPr>
        <p:spPr>
          <a:xfrm>
            <a:off x="250825" y="237769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
        <p:nvSpPr>
          <p:cNvPr id="516" name="Google Shape;516;p12"/>
          <p:cNvSpPr txBox="1"/>
          <p:nvPr/>
        </p:nvSpPr>
        <p:spPr>
          <a:xfrm>
            <a:off x="237836" y="1389430"/>
            <a:ext cx="8834312" cy="175811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GB" sz="2400">
                <a:solidFill>
                  <a:schemeClr val="dk1"/>
                </a:solidFill>
                <a:latin typeface="Calibri"/>
                <a:ea typeface="Calibri"/>
                <a:cs typeface="Calibri"/>
                <a:sym typeface="Calibri"/>
              </a:rPr>
              <a:t>1. Measuring the effectiveness of the support using </a:t>
            </a:r>
            <a:r>
              <a:rPr b="1" lang="en-GB" sz="2400">
                <a:solidFill>
                  <a:srgbClr val="FF0000"/>
                </a:solidFill>
                <a:latin typeface="Calibri"/>
                <a:ea typeface="Calibri"/>
                <a:cs typeface="Calibri"/>
                <a:sym typeface="Calibri"/>
              </a:rPr>
              <a:t>Neural Network Model  </a:t>
            </a:r>
            <a:endParaRPr/>
          </a:p>
          <a:p>
            <a:pPr indent="0" lvl="0" marL="0" marR="0" rtl="0" algn="l">
              <a:lnSpc>
                <a:spcPct val="107000"/>
              </a:lnSpc>
              <a:spcBef>
                <a:spcPts val="800"/>
              </a:spcBef>
              <a:spcAft>
                <a:spcPts val="0"/>
              </a:spcAft>
              <a:buNone/>
            </a:pPr>
            <a:r>
              <a:rPr b="1" lang="en-GB" sz="2400">
                <a:solidFill>
                  <a:schemeClr val="dk1"/>
                </a:solidFill>
                <a:latin typeface="Calibri"/>
                <a:ea typeface="Calibri"/>
                <a:cs typeface="Calibri"/>
                <a:sym typeface="Calibri"/>
              </a:rPr>
              <a:t>2. Measuring the effectiveness of the support using </a:t>
            </a:r>
            <a:r>
              <a:rPr b="1" lang="en-GB" sz="2400">
                <a:solidFill>
                  <a:srgbClr val="FF0000"/>
                </a:solidFill>
                <a:latin typeface="Calibri"/>
                <a:ea typeface="Calibri"/>
                <a:cs typeface="Calibri"/>
                <a:sym typeface="Calibri"/>
              </a:rPr>
              <a:t>Interactive Visualizations</a:t>
            </a:r>
            <a:endParaRPr sz="2400">
              <a:solidFill>
                <a:srgbClr val="FF0000"/>
              </a:solidFill>
              <a:latin typeface="Calibri"/>
              <a:ea typeface="Calibri"/>
              <a:cs typeface="Calibri"/>
              <a:sym typeface="Calibri"/>
            </a:endParaRPr>
          </a:p>
        </p:txBody>
      </p:sp>
      <p:sp>
        <p:nvSpPr>
          <p:cNvPr id="517" name="Google Shape;517;p12"/>
          <p:cNvSpPr txBox="1"/>
          <p:nvPr/>
        </p:nvSpPr>
        <p:spPr>
          <a:xfrm>
            <a:off x="457199" y="139679"/>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800">
                <a:solidFill>
                  <a:schemeClr val="accent1"/>
                </a:solidFill>
                <a:latin typeface="Twentieth Century"/>
                <a:ea typeface="Twentieth Century"/>
                <a:cs typeface="Twentieth Century"/>
                <a:sym typeface="Twentieth Century"/>
              </a:rPr>
              <a:t>Problem Data Analysis with support- Business close</a:t>
            </a:r>
            <a:endParaRPr/>
          </a:p>
        </p:txBody>
      </p:sp>
      <p:sp>
        <p:nvSpPr>
          <p:cNvPr id="518" name="Google Shape;518;p12"/>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br>
              <a:rPr lang="en-GB"/>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13"/>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 Measuring the effectiveness of the support-Neural Network Model</a:t>
            </a:r>
            <a:endParaRPr/>
          </a:p>
        </p:txBody>
      </p:sp>
      <p:sp>
        <p:nvSpPr>
          <p:cNvPr id="525" name="Google Shape;525;p13"/>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GB"/>
              <a:t>1.1 Extract time range and support eligibility metrics from specific government supports</a:t>
            </a:r>
            <a:endParaRPr/>
          </a:p>
          <a:p>
            <a:pPr indent="0" lvl="0" marL="0" rtl="0" algn="l">
              <a:spcBef>
                <a:spcPts val="1000"/>
              </a:spcBef>
              <a:spcAft>
                <a:spcPts val="0"/>
              </a:spcAft>
              <a:buClr>
                <a:schemeClr val="dk1"/>
              </a:buClr>
              <a:buSzPts val="2400"/>
              <a:buNone/>
            </a:pPr>
            <a:r>
              <a:t/>
            </a:r>
            <a:endParaRPr b="1"/>
          </a:p>
          <a:p>
            <a:pPr indent="0" lvl="0" marL="0" rtl="0" algn="l">
              <a:spcBef>
                <a:spcPts val="1000"/>
              </a:spcBef>
              <a:spcAft>
                <a:spcPts val="0"/>
              </a:spcAft>
              <a:buClr>
                <a:schemeClr val="dk1"/>
              </a:buClr>
              <a:buSzPts val="2400"/>
              <a:buNone/>
            </a:pPr>
            <a:r>
              <a:rPr lang="en-GB"/>
              <a:t>•	Time range</a:t>
            </a:r>
            <a:endParaRPr/>
          </a:p>
          <a:p>
            <a:pPr indent="0" lvl="0" marL="0" rtl="0" algn="l">
              <a:spcBef>
                <a:spcPts val="1000"/>
              </a:spcBef>
              <a:spcAft>
                <a:spcPts val="0"/>
              </a:spcAft>
              <a:buClr>
                <a:schemeClr val="dk1"/>
              </a:buClr>
              <a:buSzPts val="2400"/>
              <a:buNone/>
            </a:pPr>
            <a:r>
              <a:rPr lang="en-GB"/>
              <a:t>•	Support eligibility metrics - Turnover range by specific time</a:t>
            </a:r>
            <a:endParaRPr/>
          </a:p>
          <a:p>
            <a:pPr indent="0" lvl="0" marL="0" rtl="0" algn="l">
              <a:spcBef>
                <a:spcPts val="1000"/>
              </a:spcBef>
              <a:spcAft>
                <a:spcPts val="0"/>
              </a:spcAft>
              <a:buClr>
                <a:schemeClr val="dk1"/>
              </a:buClr>
              <a:buSzPts val="2400"/>
              <a:buNone/>
            </a:pPr>
            <a:r>
              <a:rPr lang="en-GB"/>
              <a:t>•	Support eligibility metrics- Highly impact industries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p:txBody>
      </p:sp>
      <p:sp>
        <p:nvSpPr>
          <p:cNvPr id="526" name="Google Shape;526;p13"/>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14"/>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 Measuring the effectiveness of the support-Neural Network Model</a:t>
            </a:r>
            <a:endParaRPr/>
          </a:p>
        </p:txBody>
      </p:sp>
      <p:sp>
        <p:nvSpPr>
          <p:cNvPr id="533" name="Google Shape;533;p14"/>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GB"/>
              <a:t>1.1 Extract time range and support eligibility metrics from specific government supports</a:t>
            </a:r>
            <a:endParaRPr/>
          </a:p>
          <a:p>
            <a:pPr indent="0" lvl="0" marL="0" rtl="0" algn="l">
              <a:spcBef>
                <a:spcPts val="1000"/>
              </a:spcBef>
              <a:spcAft>
                <a:spcPts val="0"/>
              </a:spcAft>
              <a:buClr>
                <a:schemeClr val="dk1"/>
              </a:buClr>
              <a:buSzPts val="2400"/>
              <a:buNone/>
            </a:pPr>
            <a:r>
              <a:rPr lang="en-GB"/>
              <a:t>•	Time range: </a:t>
            </a:r>
            <a:endParaRPr/>
          </a:p>
          <a:p>
            <a:pPr indent="-342900" lvl="0" marL="342900" rtl="0" algn="l">
              <a:spcBef>
                <a:spcPts val="1000"/>
              </a:spcBef>
              <a:spcAft>
                <a:spcPts val="0"/>
              </a:spcAft>
              <a:buClr>
                <a:schemeClr val="dk1"/>
              </a:buClr>
              <a:buSzPts val="2400"/>
              <a:buChar char="–"/>
            </a:pPr>
            <a:r>
              <a:rPr lang="en-GB"/>
              <a:t>Referring to the ‘how funding may be used’ section</a:t>
            </a:r>
            <a:endParaRPr/>
          </a:p>
          <a:p>
            <a:pPr indent="-342900" lvl="0" marL="342900" rtl="0" algn="l">
              <a:spcBef>
                <a:spcPts val="1000"/>
              </a:spcBef>
              <a:spcAft>
                <a:spcPts val="0"/>
              </a:spcAft>
              <a:buClr>
                <a:schemeClr val="dk1"/>
              </a:buClr>
              <a:buSzPts val="2400"/>
              <a:buChar char="–"/>
            </a:pPr>
            <a:r>
              <a:rPr lang="en-GB"/>
              <a:t>The specific time range of the grant implemented (support impact)</a:t>
            </a:r>
            <a:endParaRPr/>
          </a:p>
        </p:txBody>
      </p:sp>
      <p:sp>
        <p:nvSpPr>
          <p:cNvPr id="534" name="Google Shape;534;p14"/>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pic>
        <p:nvPicPr>
          <p:cNvPr id="535" name="Google Shape;535;p14"/>
          <p:cNvPicPr preferRelativeResize="0"/>
          <p:nvPr/>
        </p:nvPicPr>
        <p:blipFill rotWithShape="1">
          <a:blip r:embed="rId3">
            <a:alphaModFix/>
          </a:blip>
          <a:srcRect b="0" l="0" r="0" t="0"/>
          <a:stretch/>
        </p:blipFill>
        <p:spPr>
          <a:xfrm>
            <a:off x="2098992" y="4113212"/>
            <a:ext cx="4854575" cy="25634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15"/>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 Measuring the effectiveness of the support-Neural Network Model</a:t>
            </a:r>
            <a:endParaRPr/>
          </a:p>
        </p:txBody>
      </p:sp>
      <p:sp>
        <p:nvSpPr>
          <p:cNvPr id="542" name="Google Shape;542;p15"/>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GB"/>
              <a:t>1.1 Extract time range and support eligibility metrics from specific government supports</a:t>
            </a:r>
            <a:endParaRPr/>
          </a:p>
          <a:p>
            <a:pPr indent="0" lvl="0" marL="0" rtl="0" algn="l">
              <a:spcBef>
                <a:spcPts val="1000"/>
              </a:spcBef>
              <a:spcAft>
                <a:spcPts val="0"/>
              </a:spcAft>
              <a:buClr>
                <a:schemeClr val="dk1"/>
              </a:buClr>
              <a:buSzPts val="2400"/>
              <a:buNone/>
            </a:pPr>
            <a:r>
              <a:rPr lang="en-GB"/>
              <a:t>•	Support eligibility metrics - Turnover range by specific time</a:t>
            </a:r>
            <a:endParaRPr/>
          </a:p>
          <a:p>
            <a:pPr indent="-342900" lvl="0" marL="342900" rtl="0" algn="l">
              <a:spcBef>
                <a:spcPts val="1000"/>
              </a:spcBef>
              <a:spcAft>
                <a:spcPts val="0"/>
              </a:spcAft>
              <a:buClr>
                <a:schemeClr val="dk1"/>
              </a:buClr>
              <a:buSzPts val="2400"/>
              <a:buChar char="–"/>
            </a:pPr>
            <a:r>
              <a:rPr lang="en-GB"/>
              <a:t>Referring to the ‘eligibility criteria’ section</a:t>
            </a:r>
            <a:endParaRPr/>
          </a:p>
        </p:txBody>
      </p:sp>
      <p:sp>
        <p:nvSpPr>
          <p:cNvPr id="543" name="Google Shape;543;p15"/>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pic>
        <p:nvPicPr>
          <p:cNvPr descr="一張含有 文字 的圖片&#10;&#10;Description automatically generated" id="544" name="Google Shape;544;p15"/>
          <p:cNvPicPr preferRelativeResize="0"/>
          <p:nvPr/>
        </p:nvPicPr>
        <p:blipFill rotWithShape="1">
          <a:blip r:embed="rId3">
            <a:alphaModFix/>
          </a:blip>
          <a:srcRect b="0" l="0" r="0" t="0"/>
          <a:stretch/>
        </p:blipFill>
        <p:spPr>
          <a:xfrm>
            <a:off x="1837961" y="3505245"/>
            <a:ext cx="3472089" cy="32867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16"/>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 Measuring the effectiveness of the support-Neural Network Model</a:t>
            </a:r>
            <a:endParaRPr/>
          </a:p>
        </p:txBody>
      </p:sp>
      <p:sp>
        <p:nvSpPr>
          <p:cNvPr id="551" name="Google Shape;551;p16"/>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GB"/>
              <a:t>1.1 Extract time range and support eligibility metrics from specific government supports</a:t>
            </a:r>
            <a:endParaRPr/>
          </a:p>
          <a:p>
            <a:pPr indent="0" lvl="0" marL="0" rtl="0" algn="l">
              <a:spcBef>
                <a:spcPts val="1000"/>
              </a:spcBef>
              <a:spcAft>
                <a:spcPts val="0"/>
              </a:spcAft>
              <a:buClr>
                <a:schemeClr val="dk1"/>
              </a:buClr>
              <a:buSzPts val="2400"/>
              <a:buNone/>
            </a:pPr>
            <a:r>
              <a:rPr lang="en-GB"/>
              <a:t>•	Support eligibility metrics- Highly impact industries </a:t>
            </a:r>
            <a:endParaRPr/>
          </a:p>
          <a:p>
            <a:pPr indent="-342900" lvl="0" marL="342900" rtl="0" algn="l">
              <a:spcBef>
                <a:spcPts val="1000"/>
              </a:spcBef>
              <a:spcAft>
                <a:spcPts val="0"/>
              </a:spcAft>
              <a:buClr>
                <a:schemeClr val="dk1"/>
              </a:buClr>
              <a:buSzPts val="2400"/>
              <a:buChar char="–"/>
            </a:pPr>
            <a:r>
              <a:rPr lang="en-GB"/>
              <a:t>Referring to ‘Attachment B: Highly impacted industries’</a:t>
            </a:r>
            <a:endParaRPr/>
          </a:p>
        </p:txBody>
      </p:sp>
      <p:sp>
        <p:nvSpPr>
          <p:cNvPr id="552" name="Google Shape;552;p16"/>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pic>
        <p:nvPicPr>
          <p:cNvPr descr="一張含有 文字 的圖片&#10;&#10;Description automatically generated" id="553" name="Google Shape;553;p16"/>
          <p:cNvPicPr preferRelativeResize="0"/>
          <p:nvPr/>
        </p:nvPicPr>
        <p:blipFill rotWithShape="1">
          <a:blip r:embed="rId3">
            <a:alphaModFix/>
          </a:blip>
          <a:srcRect b="0" l="0" r="0" t="0"/>
          <a:stretch/>
        </p:blipFill>
        <p:spPr>
          <a:xfrm>
            <a:off x="1886312" y="3617595"/>
            <a:ext cx="3843020" cy="32404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17"/>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 Measuring the effectiveness of the support-Neural Network Model</a:t>
            </a:r>
            <a:endParaRPr/>
          </a:p>
        </p:txBody>
      </p:sp>
      <p:sp>
        <p:nvSpPr>
          <p:cNvPr id="560" name="Google Shape;560;p17"/>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GB"/>
              <a:t>1.2 Extract the support impact data from the business survival data</a:t>
            </a:r>
            <a:endParaRPr/>
          </a:p>
          <a:p>
            <a:pPr indent="0" lvl="0" marL="0" rtl="0" algn="l">
              <a:spcBef>
                <a:spcPts val="1000"/>
              </a:spcBef>
              <a:spcAft>
                <a:spcPts val="0"/>
              </a:spcAft>
              <a:buClr>
                <a:schemeClr val="dk1"/>
              </a:buClr>
              <a:buSzPts val="2400"/>
              <a:buNone/>
            </a:pPr>
            <a:r>
              <a:rPr lang="en-GB"/>
              <a:t>•	Time range</a:t>
            </a:r>
            <a:endParaRPr/>
          </a:p>
          <a:p>
            <a:pPr indent="0" lvl="0" marL="0" rtl="0" algn="l">
              <a:spcBef>
                <a:spcPts val="1000"/>
              </a:spcBef>
              <a:spcAft>
                <a:spcPts val="0"/>
              </a:spcAft>
              <a:buClr>
                <a:schemeClr val="dk1"/>
              </a:buClr>
              <a:buSzPts val="2400"/>
              <a:buNone/>
            </a:pPr>
            <a:r>
              <a:rPr lang="en-GB"/>
              <a:t>•	Support eligibility metrics - Turnover range by specific time</a:t>
            </a:r>
            <a:endParaRPr/>
          </a:p>
          <a:p>
            <a:pPr indent="0" lvl="0" marL="0" rtl="0" algn="l">
              <a:spcBef>
                <a:spcPts val="1000"/>
              </a:spcBef>
              <a:spcAft>
                <a:spcPts val="0"/>
              </a:spcAft>
              <a:buClr>
                <a:schemeClr val="dk1"/>
              </a:buClr>
              <a:buSzPts val="2400"/>
              <a:buNone/>
            </a:pPr>
            <a:r>
              <a:rPr lang="en-GB"/>
              <a:t>•	Support eligibility metrics- Highly impact industries </a:t>
            </a:r>
            <a:endParaRPr/>
          </a:p>
          <a:p>
            <a:pPr indent="0" lvl="0" marL="0" rtl="0" algn="l">
              <a:spcBef>
                <a:spcPts val="1000"/>
              </a:spcBef>
              <a:spcAft>
                <a:spcPts val="0"/>
              </a:spcAft>
              <a:buClr>
                <a:schemeClr val="dk1"/>
              </a:buClr>
              <a:buSzPts val="2400"/>
              <a:buNone/>
            </a:pPr>
            <a:r>
              <a:t/>
            </a:r>
            <a:endParaRPr/>
          </a:p>
        </p:txBody>
      </p:sp>
      <p:sp>
        <p:nvSpPr>
          <p:cNvPr id="561" name="Google Shape;561;p17"/>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pic>
        <p:nvPicPr>
          <p:cNvPr id="562" name="Google Shape;562;p17"/>
          <p:cNvPicPr preferRelativeResize="0"/>
          <p:nvPr/>
        </p:nvPicPr>
        <p:blipFill rotWithShape="1">
          <a:blip r:embed="rId3">
            <a:alphaModFix/>
          </a:blip>
          <a:srcRect b="0" l="0" r="0" t="0"/>
          <a:stretch/>
        </p:blipFill>
        <p:spPr>
          <a:xfrm>
            <a:off x="230187" y="4185077"/>
            <a:ext cx="8580584" cy="18303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18"/>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 Measuring the effectiveness of the support-Neural Network Model</a:t>
            </a:r>
            <a:endParaRPr/>
          </a:p>
        </p:txBody>
      </p:sp>
      <p:sp>
        <p:nvSpPr>
          <p:cNvPr id="569" name="Google Shape;569;p18"/>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pic>
        <p:nvPicPr>
          <p:cNvPr id="570" name="Google Shape;570;p18"/>
          <p:cNvPicPr preferRelativeResize="0"/>
          <p:nvPr/>
        </p:nvPicPr>
        <p:blipFill rotWithShape="1">
          <a:blip r:embed="rId3">
            <a:alphaModFix/>
          </a:blip>
          <a:srcRect b="0" l="0" r="0" t="0"/>
          <a:stretch/>
        </p:blipFill>
        <p:spPr>
          <a:xfrm>
            <a:off x="605836" y="1625868"/>
            <a:ext cx="7805057" cy="1664937"/>
          </a:xfrm>
          <a:prstGeom prst="rect">
            <a:avLst/>
          </a:prstGeom>
          <a:noFill/>
          <a:ln>
            <a:noFill/>
          </a:ln>
        </p:spPr>
      </p:pic>
      <p:sp>
        <p:nvSpPr>
          <p:cNvPr id="571" name="Google Shape;571;p18"/>
          <p:cNvSpPr txBox="1"/>
          <p:nvPr>
            <p:ph idx="1" type="body"/>
          </p:nvPr>
        </p:nvSpPr>
        <p:spPr>
          <a:xfrm>
            <a:off x="-252096" y="-173128"/>
            <a:ext cx="8662989" cy="4679949"/>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p:txBody>
      </p:sp>
      <p:pic>
        <p:nvPicPr>
          <p:cNvPr descr="一張含有 資料表 的圖片&#10;&#10;Description automatically generated" id="572" name="Google Shape;572;p18"/>
          <p:cNvPicPr preferRelativeResize="0"/>
          <p:nvPr/>
        </p:nvPicPr>
        <p:blipFill rotWithShape="1">
          <a:blip r:embed="rId4">
            <a:alphaModFix/>
          </a:blip>
          <a:srcRect b="0" l="0" r="0" t="0"/>
          <a:stretch/>
        </p:blipFill>
        <p:spPr>
          <a:xfrm>
            <a:off x="-8967" y="3177452"/>
            <a:ext cx="9152967" cy="3239943"/>
          </a:xfrm>
          <a:prstGeom prst="rect">
            <a:avLst/>
          </a:prstGeom>
          <a:noFill/>
          <a:ln>
            <a:noFill/>
          </a:ln>
        </p:spPr>
      </p:pic>
      <p:sp>
        <p:nvSpPr>
          <p:cNvPr id="573" name="Google Shape;573;p18"/>
          <p:cNvSpPr txBox="1"/>
          <p:nvPr/>
        </p:nvSpPr>
        <p:spPr>
          <a:xfrm>
            <a:off x="605836" y="1300266"/>
            <a:ext cx="84417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Narrow down to the support impact data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This week meeting schedule </a:t>
            </a:r>
            <a:endParaRPr/>
          </a:p>
        </p:txBody>
      </p:sp>
      <p:sp>
        <p:nvSpPr>
          <p:cNvPr id="135" name="Google Shape;135;p2"/>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GB"/>
              <a:t>Works have been done since last week </a:t>
            </a:r>
            <a:endParaRPr/>
          </a:p>
          <a:p>
            <a:pPr indent="-342900" lvl="0" marL="342900" rtl="0" algn="l">
              <a:spcBef>
                <a:spcPts val="1000"/>
              </a:spcBef>
              <a:spcAft>
                <a:spcPts val="0"/>
              </a:spcAft>
              <a:buClr>
                <a:schemeClr val="dk1"/>
              </a:buClr>
              <a:buSzPts val="2400"/>
              <a:buChar char="–"/>
            </a:pPr>
            <a:r>
              <a:rPr b="1" lang="en-GB"/>
              <a:t>Report the issues from the meeting with the course instructor </a:t>
            </a:r>
            <a:endParaRPr/>
          </a:p>
          <a:p>
            <a:pPr indent="-342900" lvl="0" marL="342900" rtl="0" algn="l">
              <a:spcBef>
                <a:spcPts val="1000"/>
              </a:spcBef>
              <a:spcAft>
                <a:spcPts val="0"/>
              </a:spcAft>
              <a:buClr>
                <a:schemeClr val="dk1"/>
              </a:buClr>
              <a:buSzPts val="2400"/>
              <a:buChar char="–"/>
            </a:pPr>
            <a:r>
              <a:rPr b="1" lang="en-GB"/>
              <a:t>Proposal for the future work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p:txBody>
      </p:sp>
      <p:sp>
        <p:nvSpPr>
          <p:cNvPr id="136" name="Google Shape;136;p2"/>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19"/>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 Measuring the effectiveness of the support-Neural Network Model</a:t>
            </a:r>
            <a:endParaRPr/>
          </a:p>
        </p:txBody>
      </p:sp>
      <p:sp>
        <p:nvSpPr>
          <p:cNvPr id="580" name="Google Shape;580;p19"/>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GB"/>
              <a:t>1.3 Build a neural network forecast model to show the comparison before/ after support.</a:t>
            </a:r>
            <a:endParaRPr/>
          </a:p>
          <a:p>
            <a:pPr indent="0" lvl="0" marL="0" rtl="0" algn="l">
              <a:spcBef>
                <a:spcPts val="1000"/>
              </a:spcBef>
              <a:spcAft>
                <a:spcPts val="0"/>
              </a:spcAft>
              <a:buClr>
                <a:schemeClr val="dk1"/>
              </a:buClr>
              <a:buSzPts val="2400"/>
              <a:buNone/>
            </a:pPr>
            <a:r>
              <a:t/>
            </a:r>
            <a:endParaRPr/>
          </a:p>
          <a:p>
            <a:pPr indent="-342900" lvl="0" marL="342900" rtl="0" algn="l">
              <a:spcBef>
                <a:spcPts val="1000"/>
              </a:spcBef>
              <a:spcAft>
                <a:spcPts val="0"/>
              </a:spcAft>
              <a:buClr>
                <a:schemeClr val="dk1"/>
              </a:buClr>
              <a:buSzPts val="2400"/>
              <a:buChar char="–"/>
            </a:pPr>
            <a:r>
              <a:rPr lang="en-GB"/>
              <a:t>Data used to train the model: </a:t>
            </a:r>
            <a:endParaRPr/>
          </a:p>
          <a:p>
            <a:pPr indent="0" lvl="0" marL="0" rtl="0" algn="l">
              <a:spcBef>
                <a:spcPts val="1000"/>
              </a:spcBef>
              <a:spcAft>
                <a:spcPts val="0"/>
              </a:spcAft>
              <a:buClr>
                <a:schemeClr val="dk1"/>
              </a:buClr>
              <a:buSzPts val="2000"/>
              <a:buNone/>
            </a:pPr>
            <a:r>
              <a:rPr lang="en-GB" sz="2000"/>
              <a:t>Survival rate of different businesses by turnover Size ranges across sub-industries from 2018-2022 </a:t>
            </a:r>
            <a:endParaRPr/>
          </a:p>
          <a:p>
            <a:pPr indent="0" lvl="0" marL="0" rtl="0" algn="l">
              <a:spcBef>
                <a:spcPts val="1000"/>
              </a:spcBef>
              <a:spcAft>
                <a:spcPts val="0"/>
              </a:spcAft>
              <a:buClr>
                <a:schemeClr val="dk1"/>
              </a:buClr>
              <a:buSzPts val="2400"/>
              <a:buNone/>
            </a:pPr>
            <a:r>
              <a:t/>
            </a:r>
            <a:endParaRPr/>
          </a:p>
          <a:p>
            <a:pPr indent="-342900" lvl="0" marL="342900" rtl="0" algn="l">
              <a:spcBef>
                <a:spcPts val="1000"/>
              </a:spcBef>
              <a:spcAft>
                <a:spcPts val="0"/>
              </a:spcAft>
              <a:buClr>
                <a:schemeClr val="dk1"/>
              </a:buClr>
              <a:buSzPts val="2400"/>
              <a:buChar char="–"/>
            </a:pPr>
            <a:r>
              <a:rPr lang="en-GB"/>
              <a:t>Data input: </a:t>
            </a:r>
            <a:endParaRPr/>
          </a:p>
          <a:p>
            <a:pPr indent="0" lvl="0" marL="0" rtl="0" algn="l">
              <a:spcBef>
                <a:spcPts val="1000"/>
              </a:spcBef>
              <a:spcAft>
                <a:spcPts val="0"/>
              </a:spcAft>
              <a:buClr>
                <a:schemeClr val="dk1"/>
              </a:buClr>
              <a:buSzPts val="2000"/>
              <a:buNone/>
            </a:pPr>
            <a:r>
              <a:rPr lang="en-GB" sz="2000"/>
              <a:t>2022 Survival rate of different businesses with specific turnover ranges (Zero to less than $50k, $50k to less than $200k…---6 turnover ranges) across sub-industry (Agriculture, Aquaculture…- 99 sub-industries)</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p:txBody>
      </p:sp>
      <p:sp>
        <p:nvSpPr>
          <p:cNvPr id="581" name="Google Shape;581;p19"/>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20"/>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 Measuring the effectiveness of the support-Neural Network Model</a:t>
            </a:r>
            <a:endParaRPr/>
          </a:p>
        </p:txBody>
      </p:sp>
      <p:sp>
        <p:nvSpPr>
          <p:cNvPr id="588" name="Google Shape;588;p20"/>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400"/>
              <a:buNone/>
            </a:pPr>
            <a:r>
              <a:rPr b="1" lang="en-GB"/>
              <a:t>1.3 Build a neural network forecast model to show the comparison before/ after support.</a:t>
            </a:r>
            <a:endParaRPr/>
          </a:p>
          <a:p>
            <a:pPr indent="0" lvl="0" marL="0" rtl="0" algn="l">
              <a:spcBef>
                <a:spcPts val="1000"/>
              </a:spcBef>
              <a:spcAft>
                <a:spcPts val="0"/>
              </a:spcAft>
              <a:buClr>
                <a:schemeClr val="dk1"/>
              </a:buClr>
              <a:buSzPts val="2400"/>
              <a:buNone/>
            </a:pPr>
            <a:r>
              <a:t/>
            </a:r>
            <a:endParaRPr/>
          </a:p>
          <a:p>
            <a:pPr indent="-342900" lvl="0" marL="342900" rtl="0" algn="l">
              <a:spcBef>
                <a:spcPts val="1000"/>
              </a:spcBef>
              <a:spcAft>
                <a:spcPts val="0"/>
              </a:spcAft>
              <a:buClr>
                <a:schemeClr val="dk1"/>
              </a:buClr>
              <a:buSzPts val="2400"/>
              <a:buChar char="–"/>
            </a:pPr>
            <a:r>
              <a:rPr lang="en-GB"/>
              <a:t>Data output </a:t>
            </a:r>
            <a:endParaRPr/>
          </a:p>
          <a:p>
            <a:pPr indent="0" lvl="0" marL="0" rtl="0" algn="l">
              <a:spcBef>
                <a:spcPts val="1000"/>
              </a:spcBef>
              <a:spcAft>
                <a:spcPts val="0"/>
              </a:spcAft>
              <a:buClr>
                <a:schemeClr val="dk1"/>
              </a:buClr>
              <a:buSzPts val="2000"/>
              <a:buNone/>
            </a:pPr>
            <a:r>
              <a:rPr lang="en-GB" sz="2000"/>
              <a:t>2023 Survival rate of different businesses with the same turnover ranges (6 ranges) across sub-industry (99 sub-industries) as the input data. </a:t>
            </a:r>
            <a:endParaRPr/>
          </a:p>
          <a:p>
            <a:pPr indent="0" lvl="0" marL="0" rtl="0" algn="l">
              <a:spcBef>
                <a:spcPts val="1000"/>
              </a:spcBef>
              <a:spcAft>
                <a:spcPts val="0"/>
              </a:spcAft>
              <a:buClr>
                <a:schemeClr val="dk1"/>
              </a:buClr>
              <a:buSzPts val="2400"/>
              <a:buNone/>
            </a:pPr>
            <a:r>
              <a:t/>
            </a:r>
            <a:endParaRPr/>
          </a:p>
          <a:p>
            <a:pPr indent="-342900" lvl="0" marL="342900" rtl="0" algn="l">
              <a:spcBef>
                <a:spcPts val="1000"/>
              </a:spcBef>
              <a:spcAft>
                <a:spcPts val="0"/>
              </a:spcAft>
              <a:buClr>
                <a:schemeClr val="dk1"/>
              </a:buClr>
              <a:buSzPts val="2400"/>
              <a:buChar char="–"/>
            </a:pPr>
            <a:r>
              <a:rPr lang="en-GB"/>
              <a:t>Use data output for comparison: </a:t>
            </a:r>
            <a:endParaRPr/>
          </a:p>
          <a:p>
            <a:pPr indent="0" lvl="0" marL="0" rtl="0" algn="l">
              <a:spcBef>
                <a:spcPts val="1000"/>
              </a:spcBef>
              <a:spcAft>
                <a:spcPts val="0"/>
              </a:spcAft>
              <a:buClr>
                <a:schemeClr val="dk1"/>
              </a:buClr>
              <a:buSzPts val="2000"/>
              <a:buNone/>
            </a:pPr>
            <a:r>
              <a:rPr lang="en-GB" sz="2000"/>
              <a:t>2022 Survival data (prediction) </a:t>
            </a:r>
            <a:r>
              <a:rPr b="1" lang="en-GB" sz="2000"/>
              <a:t>vs  </a:t>
            </a:r>
            <a:r>
              <a:rPr lang="en-GB" sz="2000"/>
              <a:t>2022 Survival data (actual)</a:t>
            </a:r>
            <a:endParaRPr/>
          </a:p>
          <a:p>
            <a:pPr indent="-342900" lvl="0" marL="342900" rtl="0" algn="l">
              <a:spcBef>
                <a:spcPts val="1000"/>
              </a:spcBef>
              <a:spcAft>
                <a:spcPts val="0"/>
              </a:spcAft>
              <a:buClr>
                <a:schemeClr val="dk1"/>
              </a:buClr>
              <a:buSzPts val="2000"/>
              <a:buFont typeface="Arial"/>
              <a:buChar char="•"/>
            </a:pPr>
            <a:r>
              <a:rPr lang="en-GB" sz="2000"/>
              <a:t>Survival rate </a:t>
            </a:r>
            <a:endParaRPr/>
          </a:p>
          <a:p>
            <a:pPr indent="-342900" lvl="0" marL="342900" rtl="0" algn="l">
              <a:spcBef>
                <a:spcPts val="1000"/>
              </a:spcBef>
              <a:spcAft>
                <a:spcPts val="0"/>
              </a:spcAft>
              <a:buClr>
                <a:schemeClr val="dk1"/>
              </a:buClr>
              <a:buSzPts val="2000"/>
              <a:buFont typeface="Arial"/>
              <a:buChar char="•"/>
            </a:pPr>
            <a:r>
              <a:rPr lang="en-GB" sz="2000"/>
              <a:t>Turnover size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p:txBody>
      </p:sp>
      <p:sp>
        <p:nvSpPr>
          <p:cNvPr id="589" name="Google Shape;589;p20"/>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1"/>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 Measuring the effectiveness of the support-Neural Network Model</a:t>
            </a:r>
            <a:endParaRPr/>
          </a:p>
        </p:txBody>
      </p:sp>
      <p:sp>
        <p:nvSpPr>
          <p:cNvPr id="596" name="Google Shape;596;p21"/>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
        <p:nvSpPr>
          <p:cNvPr id="597" name="Google Shape;597;p21"/>
          <p:cNvSpPr txBox="1"/>
          <p:nvPr>
            <p:ph idx="1" type="body"/>
          </p:nvPr>
        </p:nvSpPr>
        <p:spPr>
          <a:xfrm>
            <a:off x="-252096" y="-173128"/>
            <a:ext cx="8662989" cy="4679949"/>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p:txBody>
      </p:sp>
      <p:pic>
        <p:nvPicPr>
          <p:cNvPr descr="一張含有 資料表 的圖片&#10;&#10;Description automatically generated" id="598" name="Google Shape;598;p21"/>
          <p:cNvPicPr preferRelativeResize="0"/>
          <p:nvPr/>
        </p:nvPicPr>
        <p:blipFill rotWithShape="1">
          <a:blip r:embed="rId3">
            <a:alphaModFix/>
          </a:blip>
          <a:srcRect b="0" l="0" r="0" t="0"/>
          <a:stretch/>
        </p:blipFill>
        <p:spPr>
          <a:xfrm>
            <a:off x="0" y="2166846"/>
            <a:ext cx="9152967" cy="3239943"/>
          </a:xfrm>
          <a:prstGeom prst="rect">
            <a:avLst/>
          </a:prstGeom>
          <a:noFill/>
          <a:ln>
            <a:noFill/>
          </a:ln>
        </p:spPr>
      </p:pic>
      <p:sp>
        <p:nvSpPr>
          <p:cNvPr id="599" name="Google Shape;599;p21"/>
          <p:cNvSpPr txBox="1"/>
          <p:nvPr/>
        </p:nvSpPr>
        <p:spPr>
          <a:xfrm>
            <a:off x="605836" y="1300266"/>
            <a:ext cx="84417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Compare the real support impact data with the prediction data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22"/>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 Measuring the effectiveness of the support-Neural Network Model</a:t>
            </a:r>
            <a:endParaRPr/>
          </a:p>
        </p:txBody>
      </p:sp>
      <p:sp>
        <p:nvSpPr>
          <p:cNvPr id="606" name="Google Shape;606;p22"/>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p:txBody>
      </p:sp>
      <p:sp>
        <p:nvSpPr>
          <p:cNvPr id="607" name="Google Shape;607;p22"/>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pic>
        <p:nvPicPr>
          <p:cNvPr descr="一張含有 文字 的圖片&#10;&#10;Description automatically generated" id="608" name="Google Shape;608;p22"/>
          <p:cNvPicPr preferRelativeResize="0"/>
          <p:nvPr/>
        </p:nvPicPr>
        <p:blipFill rotWithShape="1">
          <a:blip r:embed="rId3">
            <a:alphaModFix/>
          </a:blip>
          <a:srcRect b="0" l="0" r="0" t="0"/>
          <a:stretch/>
        </p:blipFill>
        <p:spPr>
          <a:xfrm>
            <a:off x="0" y="1364280"/>
            <a:ext cx="4662351" cy="4966545"/>
          </a:xfrm>
          <a:prstGeom prst="rect">
            <a:avLst/>
          </a:prstGeom>
          <a:noFill/>
          <a:ln>
            <a:noFill/>
          </a:ln>
        </p:spPr>
      </p:pic>
      <p:pic>
        <p:nvPicPr>
          <p:cNvPr descr="一張含有 文字 的圖片&#10;&#10;Description automatically generated" id="609" name="Google Shape;609;p22"/>
          <p:cNvPicPr preferRelativeResize="0"/>
          <p:nvPr/>
        </p:nvPicPr>
        <p:blipFill rotWithShape="1">
          <a:blip r:embed="rId4">
            <a:alphaModFix/>
          </a:blip>
          <a:srcRect b="0" l="0" r="0" t="0"/>
          <a:stretch/>
        </p:blipFill>
        <p:spPr>
          <a:xfrm>
            <a:off x="4571999" y="1374958"/>
            <a:ext cx="4565271" cy="42681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23"/>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 Measuring the effectiveness of the support-Neural Network Model</a:t>
            </a:r>
            <a:endParaRPr/>
          </a:p>
        </p:txBody>
      </p:sp>
      <p:sp>
        <p:nvSpPr>
          <p:cNvPr id="616" name="Google Shape;616;p23"/>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p:txBody>
      </p:sp>
      <p:sp>
        <p:nvSpPr>
          <p:cNvPr id="617" name="Google Shape;617;p23"/>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pic>
        <p:nvPicPr>
          <p:cNvPr descr="一張含有 文字 的圖片&#10;&#10;Description automatically generated" id="618" name="Google Shape;618;p23"/>
          <p:cNvPicPr preferRelativeResize="0"/>
          <p:nvPr/>
        </p:nvPicPr>
        <p:blipFill rotWithShape="1">
          <a:blip r:embed="rId3">
            <a:alphaModFix/>
          </a:blip>
          <a:srcRect b="0" l="0" r="0" t="0"/>
          <a:stretch/>
        </p:blipFill>
        <p:spPr>
          <a:xfrm>
            <a:off x="457200" y="1398906"/>
            <a:ext cx="6840425" cy="49074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24"/>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 Measuring the effectiveness of the support-Neural Network Model</a:t>
            </a:r>
            <a:endParaRPr/>
          </a:p>
        </p:txBody>
      </p:sp>
      <p:sp>
        <p:nvSpPr>
          <p:cNvPr id="625" name="Google Shape;625;p24"/>
          <p:cNvSpPr txBox="1"/>
          <p:nvPr>
            <p:ph idx="1" type="body"/>
          </p:nvPr>
        </p:nvSpPr>
        <p:spPr>
          <a:xfrm>
            <a:off x="-141061" y="1754204"/>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p:txBody>
      </p:sp>
      <p:sp>
        <p:nvSpPr>
          <p:cNvPr id="626" name="Google Shape;626;p24"/>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
        <p:nvSpPr>
          <p:cNvPr id="627" name="Google Shape;627;p24"/>
          <p:cNvSpPr txBox="1"/>
          <p:nvPr/>
        </p:nvSpPr>
        <p:spPr>
          <a:xfrm>
            <a:off x="457200" y="1840469"/>
            <a:ext cx="8662989" cy="4679949"/>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400"/>
              <a:buFont typeface="Merriweather Sans"/>
              <a:buNone/>
            </a:pPr>
            <a:r>
              <a:rPr b="1" lang="en-GB" sz="2400">
                <a:solidFill>
                  <a:schemeClr val="dk1"/>
                </a:solidFill>
                <a:latin typeface="Twentieth Century"/>
                <a:ea typeface="Twentieth Century"/>
                <a:cs typeface="Twentieth Century"/>
                <a:sym typeface="Twentieth Century"/>
              </a:rPr>
              <a:t>Result </a:t>
            </a:r>
            <a:endParaRPr sz="2400">
              <a:solidFill>
                <a:schemeClr val="dk1"/>
              </a:solidFill>
              <a:latin typeface="Twentieth Century"/>
              <a:ea typeface="Twentieth Century"/>
              <a:cs typeface="Twentieth Century"/>
              <a:sym typeface="Twentieth Century"/>
            </a:endParaRPr>
          </a:p>
          <a:p>
            <a:pPr indent="0" lvl="0" marL="0" marR="0" rtl="0" algn="l">
              <a:spcBef>
                <a:spcPts val="1000"/>
              </a:spcBef>
              <a:spcAft>
                <a:spcPts val="0"/>
              </a:spcAft>
              <a:buClr>
                <a:schemeClr val="dk1"/>
              </a:buClr>
              <a:buSzPts val="2400"/>
              <a:buFont typeface="Merriweather Sans"/>
              <a:buNone/>
            </a:pPr>
            <a:r>
              <a:t/>
            </a:r>
            <a:endParaRPr sz="2400">
              <a:solidFill>
                <a:schemeClr val="dk1"/>
              </a:solidFill>
              <a:latin typeface="Twentieth Century"/>
              <a:ea typeface="Twentieth Century"/>
              <a:cs typeface="Twentieth Century"/>
              <a:sym typeface="Twentieth Century"/>
            </a:endParaRPr>
          </a:p>
          <a:p>
            <a:pPr indent="-342900" lvl="0" marL="342900" marR="0" rtl="0" algn="l">
              <a:spcBef>
                <a:spcPts val="1000"/>
              </a:spcBef>
              <a:spcAft>
                <a:spcPts val="0"/>
              </a:spcAft>
              <a:buClr>
                <a:schemeClr val="dk1"/>
              </a:buClr>
              <a:buSzPts val="2400"/>
              <a:buFont typeface="Merriweather Sans"/>
              <a:buChar char="–"/>
            </a:pPr>
            <a:r>
              <a:rPr lang="en-GB" sz="2400">
                <a:solidFill>
                  <a:schemeClr val="dk1"/>
                </a:solidFill>
                <a:latin typeface="Twentieth Century"/>
                <a:ea typeface="Twentieth Century"/>
                <a:cs typeface="Twentieth Century"/>
                <a:sym typeface="Twentieth Century"/>
              </a:rPr>
              <a:t>Assess the effectiveness of the specific support </a:t>
            </a:r>
            <a:endParaRPr/>
          </a:p>
          <a:p>
            <a:pPr indent="-190500" lvl="0" marL="342900" marR="0" rtl="0" algn="l">
              <a:spcBef>
                <a:spcPts val="1000"/>
              </a:spcBef>
              <a:spcAft>
                <a:spcPts val="0"/>
              </a:spcAft>
              <a:buClr>
                <a:schemeClr val="dk1"/>
              </a:buClr>
              <a:buSzPts val="2400"/>
              <a:buFont typeface="Merriweather Sans"/>
              <a:buNone/>
            </a:pPr>
            <a:r>
              <a:t/>
            </a:r>
            <a:endParaRPr sz="2400">
              <a:solidFill>
                <a:schemeClr val="dk1"/>
              </a:solidFill>
              <a:latin typeface="Twentieth Century"/>
              <a:ea typeface="Twentieth Century"/>
              <a:cs typeface="Twentieth Century"/>
              <a:sym typeface="Twentieth Century"/>
            </a:endParaRPr>
          </a:p>
          <a:p>
            <a:pPr indent="-342900" lvl="0" marL="342900" marR="0" rtl="0" algn="l">
              <a:spcBef>
                <a:spcPts val="1000"/>
              </a:spcBef>
              <a:spcAft>
                <a:spcPts val="0"/>
              </a:spcAft>
              <a:buClr>
                <a:schemeClr val="dk1"/>
              </a:buClr>
              <a:buSzPts val="2400"/>
              <a:buFont typeface="Merriweather Sans"/>
              <a:buChar char="–"/>
            </a:pPr>
            <a:r>
              <a:rPr lang="en-GB" sz="2400">
                <a:solidFill>
                  <a:schemeClr val="dk1"/>
                </a:solidFill>
                <a:latin typeface="Twentieth Century"/>
                <a:ea typeface="Twentieth Century"/>
                <a:cs typeface="Twentieth Century"/>
                <a:sym typeface="Twentieth Century"/>
              </a:rPr>
              <a:t>Assess the effectiveness by specific industries </a:t>
            </a:r>
            <a:endParaRPr/>
          </a:p>
          <a:p>
            <a:pPr indent="0" lvl="0" marL="0" marR="0" rtl="0" algn="l">
              <a:spcBef>
                <a:spcPts val="1000"/>
              </a:spcBef>
              <a:spcAft>
                <a:spcPts val="0"/>
              </a:spcAft>
              <a:buClr>
                <a:schemeClr val="dk1"/>
              </a:buClr>
              <a:buSzPts val="2400"/>
              <a:buFont typeface="Merriweather Sans"/>
              <a:buNone/>
            </a:pPr>
            <a:r>
              <a:t/>
            </a:r>
            <a:endParaRPr sz="2400">
              <a:solidFill>
                <a:schemeClr val="dk1"/>
              </a:solidFill>
              <a:latin typeface="Twentieth Century"/>
              <a:ea typeface="Twentieth Century"/>
              <a:cs typeface="Twentieth Century"/>
              <a:sym typeface="Twentieth Century"/>
            </a:endParaRPr>
          </a:p>
          <a:p>
            <a:pPr indent="-190500" lvl="0" marL="342900" marR="0" rtl="0" algn="l">
              <a:spcBef>
                <a:spcPts val="1000"/>
              </a:spcBef>
              <a:spcAft>
                <a:spcPts val="0"/>
              </a:spcAft>
              <a:buClr>
                <a:schemeClr val="dk1"/>
              </a:buClr>
              <a:buSzPts val="2400"/>
              <a:buFont typeface="Merriweather Sans"/>
              <a:buNone/>
            </a:pPr>
            <a:r>
              <a:t/>
            </a:r>
            <a:endParaRPr sz="2400">
              <a:solidFill>
                <a:schemeClr val="dk1"/>
              </a:solidFill>
              <a:latin typeface="Twentieth Century"/>
              <a:ea typeface="Twentieth Century"/>
              <a:cs typeface="Twentieth Century"/>
              <a:sym typeface="Twentieth Century"/>
            </a:endParaRPr>
          </a:p>
          <a:p>
            <a:pPr indent="0" lvl="0" marL="0" marR="0" rtl="0" algn="l">
              <a:spcBef>
                <a:spcPts val="1000"/>
              </a:spcBef>
              <a:spcAft>
                <a:spcPts val="0"/>
              </a:spcAft>
              <a:buClr>
                <a:schemeClr val="dk1"/>
              </a:buClr>
              <a:buSzPts val="2400"/>
              <a:buFont typeface="Merriweather Sans"/>
              <a:buNone/>
            </a:pPr>
            <a:r>
              <a:t/>
            </a:r>
            <a:endParaRPr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25"/>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1. Measuring the effectiveness of the support-Neural Network Model</a:t>
            </a:r>
            <a:endParaRPr/>
          </a:p>
        </p:txBody>
      </p:sp>
      <p:sp>
        <p:nvSpPr>
          <p:cNvPr id="634" name="Google Shape;634;p25"/>
          <p:cNvSpPr txBox="1"/>
          <p:nvPr>
            <p:ph idx="1" type="body"/>
          </p:nvPr>
        </p:nvSpPr>
        <p:spPr>
          <a:xfrm>
            <a:off x="-141061" y="1754204"/>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p:txBody>
      </p:sp>
      <p:sp>
        <p:nvSpPr>
          <p:cNvPr id="635" name="Google Shape;635;p25"/>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pic>
        <p:nvPicPr>
          <p:cNvPr descr="一張含有 文字 的圖片&#10;&#10;Description automatically generated" id="636" name="Google Shape;636;p25"/>
          <p:cNvPicPr preferRelativeResize="0"/>
          <p:nvPr/>
        </p:nvPicPr>
        <p:blipFill rotWithShape="1">
          <a:blip r:embed="rId3">
            <a:alphaModFix/>
          </a:blip>
          <a:srcRect b="0" l="0" r="0" t="0"/>
          <a:stretch/>
        </p:blipFill>
        <p:spPr>
          <a:xfrm>
            <a:off x="250823" y="3664791"/>
            <a:ext cx="8662989" cy="1031307"/>
          </a:xfrm>
          <a:prstGeom prst="rect">
            <a:avLst/>
          </a:prstGeom>
          <a:noFill/>
          <a:ln>
            <a:noFill/>
          </a:ln>
        </p:spPr>
      </p:pic>
      <p:sp>
        <p:nvSpPr>
          <p:cNvPr id="637" name="Google Shape;637;p25"/>
          <p:cNvSpPr txBox="1"/>
          <p:nvPr/>
        </p:nvSpPr>
        <p:spPr>
          <a:xfrm>
            <a:off x="457200" y="1840469"/>
            <a:ext cx="8662989" cy="4679949"/>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400"/>
              <a:buFont typeface="Merriweather Sans"/>
              <a:buNone/>
            </a:pPr>
            <a:r>
              <a:rPr b="1" lang="en-GB" sz="2400">
                <a:solidFill>
                  <a:schemeClr val="dk1"/>
                </a:solidFill>
                <a:latin typeface="Twentieth Century"/>
                <a:ea typeface="Twentieth Century"/>
                <a:cs typeface="Twentieth Century"/>
                <a:sym typeface="Twentieth Century"/>
              </a:rPr>
              <a:t>Limitation: Poor prediction performance </a:t>
            </a:r>
            <a:endParaRPr sz="2400">
              <a:solidFill>
                <a:schemeClr val="dk1"/>
              </a:solidFill>
              <a:latin typeface="Twentieth Century"/>
              <a:ea typeface="Twentieth Century"/>
              <a:cs typeface="Twentieth Century"/>
              <a:sym typeface="Twentieth Century"/>
            </a:endParaRPr>
          </a:p>
          <a:p>
            <a:pPr indent="-342900" lvl="0" marL="342900" marR="0" rtl="0" algn="l">
              <a:spcBef>
                <a:spcPts val="1000"/>
              </a:spcBef>
              <a:spcAft>
                <a:spcPts val="0"/>
              </a:spcAft>
              <a:buClr>
                <a:schemeClr val="dk1"/>
              </a:buClr>
              <a:buSzPts val="2400"/>
              <a:buFont typeface="Merriweather Sans"/>
              <a:buChar char="–"/>
            </a:pPr>
            <a:r>
              <a:rPr lang="en-GB" sz="2400">
                <a:solidFill>
                  <a:schemeClr val="dk1"/>
                </a:solidFill>
                <a:latin typeface="Twentieth Century"/>
                <a:ea typeface="Twentieth Century"/>
                <a:cs typeface="Twentieth Century"/>
                <a:sym typeface="Twentieth Century"/>
              </a:rPr>
              <a:t>Only have 2018-2022 annually data (5 time slots), Time series forecasting need at least 25 time slots (25 years or 25 months)</a:t>
            </a:r>
            <a:endParaRPr/>
          </a:p>
          <a:p>
            <a:pPr indent="0" lvl="0" marL="0" marR="0" rtl="0" algn="l">
              <a:spcBef>
                <a:spcPts val="1000"/>
              </a:spcBef>
              <a:spcAft>
                <a:spcPts val="0"/>
              </a:spcAft>
              <a:buClr>
                <a:schemeClr val="dk1"/>
              </a:buClr>
              <a:buSzPts val="2400"/>
              <a:buFont typeface="Merriweather Sans"/>
              <a:buNone/>
            </a:pPr>
            <a:r>
              <a:t/>
            </a:r>
            <a:endParaRPr sz="2400">
              <a:solidFill>
                <a:schemeClr val="dk1"/>
              </a:solidFill>
              <a:latin typeface="Twentieth Century"/>
              <a:ea typeface="Twentieth Century"/>
              <a:cs typeface="Twentieth Century"/>
              <a:sym typeface="Twentieth Century"/>
            </a:endParaRPr>
          </a:p>
          <a:p>
            <a:pPr indent="0" lvl="0" marL="0" marR="0" rtl="0" algn="l">
              <a:spcBef>
                <a:spcPts val="1000"/>
              </a:spcBef>
              <a:spcAft>
                <a:spcPts val="0"/>
              </a:spcAft>
              <a:buClr>
                <a:schemeClr val="dk1"/>
              </a:buClr>
              <a:buSzPts val="2400"/>
              <a:buFont typeface="Merriweather Sans"/>
              <a:buNone/>
            </a:pPr>
            <a:r>
              <a:t/>
            </a:r>
            <a:endParaRPr sz="2400">
              <a:solidFill>
                <a:schemeClr val="dk1"/>
              </a:solidFill>
              <a:latin typeface="Twentieth Century"/>
              <a:ea typeface="Twentieth Century"/>
              <a:cs typeface="Twentieth Century"/>
              <a:sym typeface="Twentieth Century"/>
            </a:endParaRPr>
          </a:p>
          <a:p>
            <a:pPr indent="-190500" lvl="0" marL="342900" marR="0" rtl="0" algn="l">
              <a:spcBef>
                <a:spcPts val="1000"/>
              </a:spcBef>
              <a:spcAft>
                <a:spcPts val="0"/>
              </a:spcAft>
              <a:buClr>
                <a:schemeClr val="dk1"/>
              </a:buClr>
              <a:buSzPts val="2400"/>
              <a:buFont typeface="Merriweather Sans"/>
              <a:buNone/>
            </a:pPr>
            <a:r>
              <a:t/>
            </a:r>
            <a:endParaRPr sz="2400">
              <a:solidFill>
                <a:schemeClr val="dk1"/>
              </a:solidFill>
              <a:latin typeface="Twentieth Century"/>
              <a:ea typeface="Twentieth Century"/>
              <a:cs typeface="Twentieth Century"/>
              <a:sym typeface="Twentieth Century"/>
            </a:endParaRPr>
          </a:p>
          <a:p>
            <a:pPr indent="0" lvl="0" marL="0" marR="0" rtl="0" algn="l">
              <a:spcBef>
                <a:spcPts val="1000"/>
              </a:spcBef>
              <a:spcAft>
                <a:spcPts val="0"/>
              </a:spcAft>
              <a:buClr>
                <a:schemeClr val="dk1"/>
              </a:buClr>
              <a:buSzPts val="2400"/>
              <a:buFont typeface="Merriweather Sans"/>
              <a:buNone/>
            </a:pPr>
            <a:r>
              <a:t/>
            </a:r>
            <a:endParaRPr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26"/>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2. Measuring the effectiveness of the support-Interactive Visualizations</a:t>
            </a:r>
            <a:endParaRPr/>
          </a:p>
        </p:txBody>
      </p:sp>
      <p:sp>
        <p:nvSpPr>
          <p:cNvPr id="644" name="Google Shape;644;p26"/>
          <p:cNvSpPr txBox="1"/>
          <p:nvPr>
            <p:ph idx="1" type="body"/>
          </p:nvPr>
        </p:nvSpPr>
        <p:spPr>
          <a:xfrm>
            <a:off x="-141061" y="1754204"/>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p:txBody>
      </p:sp>
      <p:sp>
        <p:nvSpPr>
          <p:cNvPr id="645" name="Google Shape;645;p26"/>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
        <p:nvSpPr>
          <p:cNvPr id="646" name="Google Shape;646;p26"/>
          <p:cNvSpPr txBox="1"/>
          <p:nvPr/>
        </p:nvSpPr>
        <p:spPr>
          <a:xfrm>
            <a:off x="457200" y="1840469"/>
            <a:ext cx="8662989" cy="4679949"/>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400"/>
              <a:buFont typeface="Merriweather Sans"/>
              <a:buNone/>
            </a:pPr>
            <a:r>
              <a:rPr b="1" lang="en-GB" sz="2400">
                <a:solidFill>
                  <a:schemeClr val="dk1"/>
                </a:solidFill>
                <a:latin typeface="Twentieth Century"/>
                <a:ea typeface="Twentieth Century"/>
                <a:cs typeface="Twentieth Century"/>
                <a:sym typeface="Twentieth Century"/>
              </a:rPr>
              <a:t>Before/ after support comparison through interactive visualization by industries, show the KPI such as Survival rate and turnover rate. </a:t>
            </a:r>
            <a:endParaRPr sz="2400">
              <a:solidFill>
                <a:schemeClr val="dk1"/>
              </a:solidFill>
              <a:latin typeface="Twentieth Century"/>
              <a:ea typeface="Twentieth Century"/>
              <a:cs typeface="Twentieth Century"/>
              <a:sym typeface="Twentieth Century"/>
            </a:endParaRPr>
          </a:p>
          <a:p>
            <a:pPr indent="0" lvl="0" marL="0" marR="0" rtl="0" algn="l">
              <a:spcBef>
                <a:spcPts val="1000"/>
              </a:spcBef>
              <a:spcAft>
                <a:spcPts val="0"/>
              </a:spcAft>
              <a:buClr>
                <a:schemeClr val="dk1"/>
              </a:buClr>
              <a:buSzPts val="2400"/>
              <a:buFont typeface="Merriweather Sans"/>
              <a:buNone/>
            </a:pPr>
            <a:r>
              <a:t/>
            </a:r>
            <a:endParaRPr sz="2400">
              <a:solidFill>
                <a:schemeClr val="dk1"/>
              </a:solidFill>
              <a:latin typeface="Twentieth Century"/>
              <a:ea typeface="Twentieth Century"/>
              <a:cs typeface="Twentieth Century"/>
              <a:sym typeface="Twentieth Century"/>
            </a:endParaRPr>
          </a:p>
          <a:p>
            <a:pPr indent="0" lvl="0" marL="0" marR="0" rtl="0" algn="l">
              <a:spcBef>
                <a:spcPts val="1000"/>
              </a:spcBef>
              <a:spcAft>
                <a:spcPts val="0"/>
              </a:spcAft>
              <a:buClr>
                <a:schemeClr val="dk1"/>
              </a:buClr>
              <a:buSzPts val="2400"/>
              <a:buFont typeface="Merriweather Sans"/>
              <a:buNone/>
            </a:pPr>
            <a:r>
              <a:rPr b="1" lang="en-GB" sz="2400">
                <a:solidFill>
                  <a:schemeClr val="dk1"/>
                </a:solidFill>
                <a:latin typeface="Twentieth Century"/>
                <a:ea typeface="Twentieth Century"/>
                <a:cs typeface="Twentieth Century"/>
                <a:sym typeface="Twentieth Century"/>
              </a:rPr>
              <a:t>Limitations: </a:t>
            </a:r>
            <a:endParaRPr/>
          </a:p>
          <a:p>
            <a:pPr indent="-342900" lvl="0" marL="342900" marR="0" rtl="0" algn="l">
              <a:spcBef>
                <a:spcPts val="1000"/>
              </a:spcBef>
              <a:spcAft>
                <a:spcPts val="0"/>
              </a:spcAft>
              <a:buClr>
                <a:schemeClr val="dk1"/>
              </a:buClr>
              <a:buSzPts val="2400"/>
              <a:buFont typeface="Merriweather Sans"/>
              <a:buChar char="–"/>
            </a:pPr>
            <a:r>
              <a:rPr lang="en-GB" sz="2400">
                <a:solidFill>
                  <a:schemeClr val="dk1"/>
                </a:solidFill>
                <a:latin typeface="Twentieth Century"/>
                <a:ea typeface="Twentieth Century"/>
                <a:cs typeface="Twentieth Century"/>
                <a:sym typeface="Twentieth Century"/>
              </a:rPr>
              <a:t>Better to have the data by monthly</a:t>
            </a:r>
            <a:endParaRPr/>
          </a:p>
          <a:p>
            <a:pPr indent="-342900" lvl="0" marL="342900" marR="0" rtl="0" algn="l">
              <a:spcBef>
                <a:spcPts val="1000"/>
              </a:spcBef>
              <a:spcAft>
                <a:spcPts val="0"/>
              </a:spcAft>
              <a:buClr>
                <a:schemeClr val="dk1"/>
              </a:buClr>
              <a:buSzPts val="2400"/>
              <a:buFont typeface="Merriweather Sans"/>
              <a:buChar char="–"/>
            </a:pPr>
            <a:r>
              <a:rPr lang="en-GB" sz="2400">
                <a:solidFill>
                  <a:schemeClr val="dk1"/>
                </a:solidFill>
                <a:latin typeface="Twentieth Century"/>
                <a:ea typeface="Twentieth Century"/>
                <a:cs typeface="Twentieth Century"/>
                <a:sym typeface="Twentieth Century"/>
              </a:rPr>
              <a:t>Measure the success of the support from June 2021- Nov 2021</a:t>
            </a:r>
            <a:endParaRPr/>
          </a:p>
          <a:p>
            <a:pPr indent="-342900" lvl="0" marL="342900" marR="0" rtl="0" algn="l">
              <a:spcBef>
                <a:spcPts val="1000"/>
              </a:spcBef>
              <a:spcAft>
                <a:spcPts val="0"/>
              </a:spcAft>
              <a:buClr>
                <a:schemeClr val="dk1"/>
              </a:buClr>
              <a:buSzPts val="2400"/>
              <a:buFont typeface="Merriweather Sans"/>
              <a:buChar char="–"/>
            </a:pPr>
            <a:r>
              <a:rPr lang="en-GB" sz="2400">
                <a:solidFill>
                  <a:schemeClr val="dk1"/>
                </a:solidFill>
                <a:latin typeface="Twentieth Century"/>
                <a:ea typeface="Twentieth Century"/>
                <a:cs typeface="Twentieth Century"/>
                <a:sym typeface="Twentieth Century"/>
              </a:rPr>
              <a:t>Compare with the 2020 data (also have supports) </a:t>
            </a:r>
            <a:endParaRPr/>
          </a:p>
          <a:p>
            <a:pPr indent="-342900" lvl="0" marL="342900" marR="0" rtl="0" algn="l">
              <a:spcBef>
                <a:spcPts val="1000"/>
              </a:spcBef>
              <a:spcAft>
                <a:spcPts val="0"/>
              </a:spcAft>
              <a:buClr>
                <a:schemeClr val="dk1"/>
              </a:buClr>
              <a:buSzPts val="2400"/>
              <a:buFont typeface="Merriweather Sans"/>
              <a:buChar char="–"/>
            </a:pPr>
            <a:r>
              <a:rPr lang="en-GB" sz="2400">
                <a:solidFill>
                  <a:schemeClr val="dk1"/>
                </a:solidFill>
                <a:latin typeface="Twentieth Century"/>
                <a:ea typeface="Twentieth Century"/>
                <a:cs typeface="Twentieth Century"/>
                <a:sym typeface="Twentieth Century"/>
              </a:rPr>
              <a:t>Casual effect   </a:t>
            </a:r>
            <a:endParaRPr/>
          </a:p>
          <a:p>
            <a:pPr indent="0" lvl="0" marL="0" marR="0" rtl="0" algn="l">
              <a:spcBef>
                <a:spcPts val="1000"/>
              </a:spcBef>
              <a:spcAft>
                <a:spcPts val="0"/>
              </a:spcAft>
              <a:buClr>
                <a:schemeClr val="dk1"/>
              </a:buClr>
              <a:buSzPts val="2400"/>
              <a:buFont typeface="Merriweather Sans"/>
              <a:buNone/>
            </a:pPr>
            <a:r>
              <a:t/>
            </a:r>
            <a:endParaRPr sz="2400">
              <a:solidFill>
                <a:schemeClr val="dk1"/>
              </a:solidFill>
              <a:latin typeface="Twentieth Century"/>
              <a:ea typeface="Twentieth Century"/>
              <a:cs typeface="Twentieth Century"/>
              <a:sym typeface="Twentieth Century"/>
            </a:endParaRPr>
          </a:p>
          <a:p>
            <a:pPr indent="-190500" lvl="0" marL="342900" marR="0" rtl="0" algn="l">
              <a:spcBef>
                <a:spcPts val="1000"/>
              </a:spcBef>
              <a:spcAft>
                <a:spcPts val="0"/>
              </a:spcAft>
              <a:buClr>
                <a:schemeClr val="dk1"/>
              </a:buClr>
              <a:buSzPts val="2400"/>
              <a:buFont typeface="Merriweather Sans"/>
              <a:buNone/>
            </a:pPr>
            <a:r>
              <a:t/>
            </a:r>
            <a:endParaRPr sz="2400">
              <a:solidFill>
                <a:schemeClr val="dk1"/>
              </a:solidFill>
              <a:latin typeface="Twentieth Century"/>
              <a:ea typeface="Twentieth Century"/>
              <a:cs typeface="Twentieth Century"/>
              <a:sym typeface="Twentieth Century"/>
            </a:endParaRPr>
          </a:p>
          <a:p>
            <a:pPr indent="0" lvl="0" marL="0" marR="0" rtl="0" algn="l">
              <a:spcBef>
                <a:spcPts val="1000"/>
              </a:spcBef>
              <a:spcAft>
                <a:spcPts val="0"/>
              </a:spcAft>
              <a:buClr>
                <a:schemeClr val="dk1"/>
              </a:buClr>
              <a:buSzPts val="2400"/>
              <a:buFont typeface="Merriweather Sans"/>
              <a:buNone/>
            </a:pPr>
            <a:r>
              <a:t/>
            </a:r>
            <a:endParaRPr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27"/>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Last week: Problem Identification+ Data Collection- Travelling</a:t>
            </a:r>
            <a:endParaRPr/>
          </a:p>
        </p:txBody>
      </p:sp>
      <p:sp>
        <p:nvSpPr>
          <p:cNvPr id="652" name="Google Shape;652;p27"/>
          <p:cNvSpPr txBox="1"/>
          <p:nvPr>
            <p:ph idx="1" type="body"/>
          </p:nvPr>
        </p:nvSpPr>
        <p:spPr>
          <a:xfrm>
            <a:off x="2924019" y="-126969"/>
            <a:ext cx="8988426" cy="5075237"/>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p:txBody>
      </p:sp>
      <p:sp>
        <p:nvSpPr>
          <p:cNvPr id="653" name="Google Shape;653;p27"/>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grpSp>
        <p:nvGrpSpPr>
          <p:cNvPr id="654" name="Google Shape;654;p27"/>
          <p:cNvGrpSpPr/>
          <p:nvPr/>
        </p:nvGrpSpPr>
        <p:grpSpPr>
          <a:xfrm>
            <a:off x="-104436" y="1807061"/>
            <a:ext cx="9304825" cy="3909055"/>
            <a:chOff x="14291" y="1816582"/>
            <a:chExt cx="7727373" cy="3287187"/>
          </a:xfrm>
        </p:grpSpPr>
        <p:grpSp>
          <p:nvGrpSpPr>
            <p:cNvPr id="655" name="Google Shape;655;p27"/>
            <p:cNvGrpSpPr/>
            <p:nvPr/>
          </p:nvGrpSpPr>
          <p:grpSpPr>
            <a:xfrm>
              <a:off x="595889" y="1816582"/>
              <a:ext cx="6747583" cy="3287187"/>
              <a:chOff x="0" y="0"/>
              <a:chExt cx="16662780" cy="7418704"/>
            </a:xfrm>
          </p:grpSpPr>
          <p:pic>
            <p:nvPicPr>
              <p:cNvPr id="656" name="Google Shape;656;p27"/>
              <p:cNvPicPr preferRelativeResize="0"/>
              <p:nvPr/>
            </p:nvPicPr>
            <p:blipFill rotWithShape="1">
              <a:blip r:embed="rId3">
                <a:alphaModFix/>
              </a:blip>
              <a:srcRect b="0" l="0" r="48970" t="0"/>
              <a:stretch/>
            </p:blipFill>
            <p:spPr>
              <a:xfrm rot="8100000">
                <a:off x="14024288" y="113583"/>
                <a:ext cx="1706223" cy="3343595"/>
              </a:xfrm>
              <a:prstGeom prst="rect">
                <a:avLst/>
              </a:prstGeom>
              <a:noFill/>
              <a:ln>
                <a:noFill/>
              </a:ln>
            </p:spPr>
          </p:pic>
          <p:sp>
            <p:nvSpPr>
              <p:cNvPr id="657" name="Google Shape;657;p27"/>
              <p:cNvSpPr txBox="1"/>
              <p:nvPr/>
            </p:nvSpPr>
            <p:spPr>
              <a:xfrm rot="2700000">
                <a:off x="15207985" y="3333949"/>
                <a:ext cx="692816" cy="442290"/>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pic>
            <p:nvPicPr>
              <p:cNvPr id="658" name="Google Shape;658;p27"/>
              <p:cNvPicPr preferRelativeResize="0"/>
              <p:nvPr/>
            </p:nvPicPr>
            <p:blipFill rotWithShape="1">
              <a:blip r:embed="rId4">
                <a:alphaModFix/>
              </a:blip>
              <a:srcRect b="0" l="0" r="0" t="0"/>
              <a:stretch/>
            </p:blipFill>
            <p:spPr>
              <a:xfrm>
                <a:off x="12758124" y="826300"/>
                <a:ext cx="3082205" cy="3082205"/>
              </a:xfrm>
              <a:prstGeom prst="rect">
                <a:avLst/>
              </a:prstGeom>
              <a:noFill/>
              <a:ln>
                <a:noFill/>
              </a:ln>
            </p:spPr>
          </p:pic>
          <p:pic>
            <p:nvPicPr>
              <p:cNvPr id="659" name="Google Shape;659;p27"/>
              <p:cNvPicPr preferRelativeResize="0"/>
              <p:nvPr/>
            </p:nvPicPr>
            <p:blipFill rotWithShape="1">
              <a:blip r:embed="rId5">
                <a:alphaModFix/>
              </a:blip>
              <a:srcRect b="0" l="0" r="48970" t="0"/>
              <a:stretch/>
            </p:blipFill>
            <p:spPr>
              <a:xfrm rot="-8100000">
                <a:off x="10889619" y="3961528"/>
                <a:ext cx="1706222" cy="3343593"/>
              </a:xfrm>
              <a:prstGeom prst="rect">
                <a:avLst/>
              </a:prstGeom>
              <a:noFill/>
              <a:ln>
                <a:noFill/>
              </a:ln>
            </p:spPr>
          </p:pic>
          <p:grpSp>
            <p:nvGrpSpPr>
              <p:cNvPr id="660" name="Google Shape;660;p27"/>
              <p:cNvGrpSpPr/>
              <p:nvPr/>
            </p:nvGrpSpPr>
            <p:grpSpPr>
              <a:xfrm rot="-2700000">
                <a:off x="12006603" y="3272568"/>
                <a:ext cx="1503042" cy="685578"/>
                <a:chOff x="0" y="0"/>
                <a:chExt cx="1542924" cy="703769"/>
              </a:xfrm>
            </p:grpSpPr>
            <p:sp>
              <p:nvSpPr>
                <p:cNvPr id="661" name="Google Shape;661;p27"/>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36BAF1"/>
                </a:solidFill>
                <a:ln>
                  <a:noFill/>
                </a:ln>
              </p:spPr>
            </p:sp>
            <p:sp>
              <p:nvSpPr>
                <p:cNvPr id="662" name="Google Shape;662;p27"/>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663" name="Google Shape;663;p27">
                <a:hlinkClick action="ppaction://hlinksldjump" r:id="rId6"/>
              </p:cNvPr>
              <p:cNvPicPr preferRelativeResize="0"/>
              <p:nvPr/>
            </p:nvPicPr>
            <p:blipFill rotWithShape="1">
              <a:blip r:embed="rId4">
                <a:alphaModFix/>
              </a:blip>
              <a:srcRect b="0" l="0" r="0" t="0"/>
              <a:stretch/>
            </p:blipFill>
            <p:spPr>
              <a:xfrm rot="-5400000">
                <a:off x="9637820" y="3513825"/>
                <a:ext cx="3082204" cy="3082204"/>
              </a:xfrm>
              <a:prstGeom prst="rect">
                <a:avLst/>
              </a:prstGeom>
              <a:noFill/>
              <a:ln>
                <a:noFill/>
              </a:ln>
            </p:spPr>
          </p:pic>
          <p:pic>
            <p:nvPicPr>
              <p:cNvPr id="664" name="Google Shape;664;p27"/>
              <p:cNvPicPr preferRelativeResize="0"/>
              <p:nvPr/>
            </p:nvPicPr>
            <p:blipFill rotWithShape="1">
              <a:blip r:embed="rId7">
                <a:alphaModFix/>
              </a:blip>
              <a:srcRect b="0" l="0" r="48970" t="0"/>
              <a:stretch/>
            </p:blipFill>
            <p:spPr>
              <a:xfrm rot="8100000">
                <a:off x="7645226" y="113583"/>
                <a:ext cx="1706222" cy="3343593"/>
              </a:xfrm>
              <a:prstGeom prst="rect">
                <a:avLst/>
              </a:prstGeom>
              <a:noFill/>
              <a:ln>
                <a:noFill/>
              </a:ln>
            </p:spPr>
          </p:pic>
          <p:grpSp>
            <p:nvGrpSpPr>
              <p:cNvPr id="665" name="Google Shape;665;p27"/>
              <p:cNvGrpSpPr/>
              <p:nvPr/>
            </p:nvGrpSpPr>
            <p:grpSpPr>
              <a:xfrm rot="2700000">
                <a:off x="8758401" y="3479435"/>
                <a:ext cx="1503042" cy="685578"/>
                <a:chOff x="0" y="0"/>
                <a:chExt cx="1542924" cy="703769"/>
              </a:xfrm>
            </p:grpSpPr>
            <p:sp>
              <p:nvSpPr>
                <p:cNvPr id="666" name="Google Shape;666;p27"/>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DE59"/>
                </a:solidFill>
                <a:ln>
                  <a:noFill/>
                </a:ln>
              </p:spPr>
            </p:sp>
            <p:sp>
              <p:nvSpPr>
                <p:cNvPr id="667" name="Google Shape;667;p27"/>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668" name="Google Shape;668;p27">
                <a:hlinkClick action="ppaction://hlinksldjump" r:id="rId8"/>
              </p:cNvPr>
              <p:cNvPicPr preferRelativeResize="0"/>
              <p:nvPr/>
            </p:nvPicPr>
            <p:blipFill rotWithShape="1">
              <a:blip r:embed="rId4">
                <a:alphaModFix/>
              </a:blip>
              <a:srcRect b="0" l="0" r="0" t="0"/>
              <a:stretch/>
            </p:blipFill>
            <p:spPr>
              <a:xfrm>
                <a:off x="6379062" y="826302"/>
                <a:ext cx="3082204" cy="3082204"/>
              </a:xfrm>
              <a:prstGeom prst="rect">
                <a:avLst/>
              </a:prstGeom>
              <a:noFill/>
              <a:ln>
                <a:noFill/>
              </a:ln>
            </p:spPr>
          </p:pic>
          <p:pic>
            <p:nvPicPr>
              <p:cNvPr id="669" name="Google Shape;669;p27"/>
              <p:cNvPicPr preferRelativeResize="0"/>
              <p:nvPr/>
            </p:nvPicPr>
            <p:blipFill rotWithShape="1">
              <a:blip r:embed="rId9">
                <a:alphaModFix/>
              </a:blip>
              <a:srcRect b="0" l="0" r="48970" t="0"/>
              <a:stretch/>
            </p:blipFill>
            <p:spPr>
              <a:xfrm rot="-8100000">
                <a:off x="4510557" y="3961528"/>
                <a:ext cx="1706222" cy="3343593"/>
              </a:xfrm>
              <a:prstGeom prst="rect">
                <a:avLst/>
              </a:prstGeom>
              <a:noFill/>
              <a:ln>
                <a:noFill/>
              </a:ln>
            </p:spPr>
          </p:pic>
          <p:grpSp>
            <p:nvGrpSpPr>
              <p:cNvPr id="670" name="Google Shape;670;p27"/>
              <p:cNvGrpSpPr/>
              <p:nvPr/>
            </p:nvGrpSpPr>
            <p:grpSpPr>
              <a:xfrm rot="-2700000">
                <a:off x="5627541" y="3272568"/>
                <a:ext cx="1503042" cy="685578"/>
                <a:chOff x="0" y="0"/>
                <a:chExt cx="1542924" cy="703769"/>
              </a:xfrm>
            </p:grpSpPr>
            <p:sp>
              <p:nvSpPr>
                <p:cNvPr id="671" name="Google Shape;671;p27"/>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00C2CB"/>
                </a:solidFill>
                <a:ln>
                  <a:noFill/>
                </a:ln>
              </p:spPr>
            </p:sp>
            <p:sp>
              <p:nvSpPr>
                <p:cNvPr id="672" name="Google Shape;672;p27"/>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673" name="Google Shape;673;p27">
                <a:hlinkClick action="ppaction://hlinksldjump" r:id="rId10"/>
              </p:cNvPr>
              <p:cNvPicPr preferRelativeResize="0"/>
              <p:nvPr/>
            </p:nvPicPr>
            <p:blipFill rotWithShape="1">
              <a:blip r:embed="rId4">
                <a:alphaModFix/>
              </a:blip>
              <a:srcRect b="0" l="0" r="0" t="0"/>
              <a:stretch/>
            </p:blipFill>
            <p:spPr>
              <a:xfrm rot="-5400000">
                <a:off x="3258758" y="3513825"/>
                <a:ext cx="3082204" cy="3082204"/>
              </a:xfrm>
              <a:prstGeom prst="rect">
                <a:avLst/>
              </a:prstGeom>
              <a:noFill/>
              <a:ln>
                <a:noFill/>
              </a:ln>
            </p:spPr>
          </p:pic>
          <p:pic>
            <p:nvPicPr>
              <p:cNvPr id="674" name="Google Shape;674;p27"/>
              <p:cNvPicPr preferRelativeResize="0"/>
              <p:nvPr/>
            </p:nvPicPr>
            <p:blipFill rotWithShape="1">
              <a:blip r:embed="rId11">
                <a:alphaModFix/>
              </a:blip>
              <a:srcRect b="0" l="0" r="48970" t="0"/>
              <a:stretch/>
            </p:blipFill>
            <p:spPr>
              <a:xfrm rot="8100000">
                <a:off x="1266165" y="113583"/>
                <a:ext cx="1706223" cy="3343593"/>
              </a:xfrm>
              <a:prstGeom prst="rect">
                <a:avLst/>
              </a:prstGeom>
              <a:noFill/>
              <a:ln>
                <a:noFill/>
              </a:ln>
            </p:spPr>
          </p:pic>
          <p:grpSp>
            <p:nvGrpSpPr>
              <p:cNvPr id="675" name="Google Shape;675;p27"/>
              <p:cNvGrpSpPr/>
              <p:nvPr/>
            </p:nvGrpSpPr>
            <p:grpSpPr>
              <a:xfrm rot="2700000">
                <a:off x="2379339" y="3479435"/>
                <a:ext cx="1503042" cy="685578"/>
                <a:chOff x="0" y="0"/>
                <a:chExt cx="1542924" cy="703769"/>
              </a:xfrm>
            </p:grpSpPr>
            <p:sp>
              <p:nvSpPr>
                <p:cNvPr id="676" name="Google Shape;676;p27"/>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6B6C"/>
                </a:solidFill>
                <a:ln>
                  <a:noFill/>
                </a:ln>
              </p:spPr>
            </p:sp>
            <p:sp>
              <p:nvSpPr>
                <p:cNvPr id="677" name="Google Shape;677;p27"/>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678" name="Google Shape;678;p27">
                <a:hlinkClick action="ppaction://hlinksldjump" r:id="rId12"/>
              </p:cNvPr>
              <p:cNvPicPr preferRelativeResize="0"/>
              <p:nvPr/>
            </p:nvPicPr>
            <p:blipFill rotWithShape="1">
              <a:blip r:embed="rId13">
                <a:alphaModFix/>
              </a:blip>
              <a:srcRect b="0" l="0" r="0" t="0"/>
              <a:stretch/>
            </p:blipFill>
            <p:spPr>
              <a:xfrm>
                <a:off x="0" y="826302"/>
                <a:ext cx="3082204" cy="3082204"/>
              </a:xfrm>
              <a:prstGeom prst="rect">
                <a:avLst/>
              </a:prstGeom>
              <a:noFill/>
              <a:ln>
                <a:noFill/>
              </a:ln>
            </p:spPr>
          </p:pic>
        </p:grpSp>
        <p:sp>
          <p:nvSpPr>
            <p:cNvPr id="679" name="Google Shape;679;p27"/>
            <p:cNvSpPr txBox="1"/>
            <p:nvPr/>
          </p:nvSpPr>
          <p:spPr>
            <a:xfrm>
              <a:off x="5119426" y="3062421"/>
              <a:ext cx="2622238" cy="23293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GB" sz="1800">
                  <a:solidFill>
                    <a:srgbClr val="000000"/>
                  </a:solidFill>
                  <a:latin typeface="Public Sans"/>
                  <a:ea typeface="Public Sans"/>
                  <a:cs typeface="Public Sans"/>
                  <a:sym typeface="Public Sans"/>
                </a:rPr>
                <a:t>Support recommendation</a:t>
              </a:r>
              <a:endParaRPr/>
            </a:p>
          </p:txBody>
        </p:sp>
        <p:sp>
          <p:nvSpPr>
            <p:cNvPr id="680" name="Google Shape;680;p27"/>
            <p:cNvSpPr txBox="1"/>
            <p:nvPr/>
          </p:nvSpPr>
          <p:spPr>
            <a:xfrm>
              <a:off x="4089487" y="4309176"/>
              <a:ext cx="2164280"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Support identification</a:t>
              </a:r>
              <a:endParaRPr/>
            </a:p>
          </p:txBody>
        </p:sp>
        <p:sp>
          <p:nvSpPr>
            <p:cNvPr id="681" name="Google Shape;681;p27"/>
            <p:cNvSpPr txBox="1"/>
            <p:nvPr/>
          </p:nvSpPr>
          <p:spPr>
            <a:xfrm>
              <a:off x="2704916" y="3067903"/>
              <a:ext cx="2386024" cy="819579"/>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Data Analysis</a:t>
              </a:r>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(Machine learning)</a:t>
              </a:r>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p:txBody>
        </p:sp>
        <p:sp>
          <p:nvSpPr>
            <p:cNvPr id="682" name="Google Shape;682;p27"/>
            <p:cNvSpPr txBox="1"/>
            <p:nvPr/>
          </p:nvSpPr>
          <p:spPr>
            <a:xfrm>
              <a:off x="1340606" y="4309176"/>
              <a:ext cx="2417966"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Data Collection</a:t>
              </a:r>
              <a:endParaRPr/>
            </a:p>
          </p:txBody>
        </p:sp>
        <p:pic>
          <p:nvPicPr>
            <p:cNvPr id="683" name="Google Shape;683;p27"/>
            <p:cNvPicPr preferRelativeResize="0"/>
            <p:nvPr/>
          </p:nvPicPr>
          <p:blipFill rotWithShape="1">
            <a:blip r:embed="rId14">
              <a:alphaModFix/>
            </a:blip>
            <a:srcRect b="0" l="0" r="0" t="0"/>
            <a:stretch/>
          </p:blipFill>
          <p:spPr>
            <a:xfrm>
              <a:off x="1031742" y="2500691"/>
              <a:ext cx="385597" cy="445404"/>
            </a:xfrm>
            <a:prstGeom prst="rect">
              <a:avLst/>
            </a:prstGeom>
            <a:noFill/>
            <a:ln>
              <a:noFill/>
            </a:ln>
          </p:spPr>
        </p:pic>
        <p:sp>
          <p:nvSpPr>
            <p:cNvPr id="684" name="Google Shape;684;p27"/>
            <p:cNvSpPr txBox="1"/>
            <p:nvPr/>
          </p:nvSpPr>
          <p:spPr>
            <a:xfrm>
              <a:off x="14291" y="3139132"/>
              <a:ext cx="2430893" cy="165480"/>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identification</a:t>
              </a:r>
              <a:endParaRPr/>
            </a:p>
          </p:txBody>
        </p:sp>
      </p:grpSp>
      <p:sp>
        <p:nvSpPr>
          <p:cNvPr id="685" name="Google Shape;685;p27"/>
          <p:cNvSpPr/>
          <p:nvPr/>
        </p:nvSpPr>
        <p:spPr>
          <a:xfrm>
            <a:off x="230968" y="2038350"/>
            <a:ext cx="3499917" cy="3244283"/>
          </a:xfrm>
          <a:prstGeom prst="rect">
            <a:avLst/>
          </a:prstGeom>
          <a:noFill/>
          <a:ln cap="flat" cmpd="sng" w="57150">
            <a:solidFill>
              <a:srgbClr val="E4402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86" name="Google Shape;686;p27"/>
          <p:cNvPicPr preferRelativeResize="0"/>
          <p:nvPr/>
        </p:nvPicPr>
        <p:blipFill rotWithShape="1">
          <a:blip r:embed="rId15">
            <a:alphaModFix/>
          </a:blip>
          <a:srcRect b="0" l="0" r="0" t="0"/>
          <a:stretch/>
        </p:blipFill>
        <p:spPr>
          <a:xfrm>
            <a:off x="2806172" y="4110189"/>
            <a:ext cx="350272" cy="431903"/>
          </a:xfrm>
          <a:prstGeom prst="rect">
            <a:avLst/>
          </a:prstGeom>
          <a:noFill/>
          <a:ln>
            <a:noFill/>
          </a:ln>
        </p:spPr>
      </p:pic>
      <p:pic>
        <p:nvPicPr>
          <p:cNvPr descr="Learning Machine AI icon PNG and SVG Vector Free Download" id="687" name="Google Shape;687;p27"/>
          <p:cNvPicPr preferRelativeResize="0"/>
          <p:nvPr/>
        </p:nvPicPr>
        <p:blipFill rotWithShape="1">
          <a:blip r:embed="rId16">
            <a:alphaModFix/>
          </a:blip>
          <a:srcRect b="0" l="0" r="0" t="0"/>
          <a:stretch/>
        </p:blipFill>
        <p:spPr>
          <a:xfrm>
            <a:off x="4258222" y="2623978"/>
            <a:ext cx="468331" cy="500704"/>
          </a:xfrm>
          <a:prstGeom prst="rect">
            <a:avLst/>
          </a:prstGeom>
          <a:noFill/>
          <a:ln>
            <a:noFill/>
          </a:ln>
        </p:spPr>
      </p:pic>
      <p:pic>
        <p:nvPicPr>
          <p:cNvPr id="688" name="Google Shape;688;p27"/>
          <p:cNvPicPr preferRelativeResize="0"/>
          <p:nvPr/>
        </p:nvPicPr>
        <p:blipFill rotWithShape="1">
          <a:blip r:embed="rId14">
            <a:alphaModFix/>
          </a:blip>
          <a:srcRect b="0" l="0" r="0" t="0"/>
          <a:stretch/>
        </p:blipFill>
        <p:spPr>
          <a:xfrm>
            <a:off x="5829608" y="4053110"/>
            <a:ext cx="464312" cy="529665"/>
          </a:xfrm>
          <a:prstGeom prst="rect">
            <a:avLst/>
          </a:prstGeom>
          <a:noFill/>
          <a:ln>
            <a:noFill/>
          </a:ln>
        </p:spPr>
      </p:pic>
      <p:pic>
        <p:nvPicPr>
          <p:cNvPr id="689" name="Google Shape;689;p27"/>
          <p:cNvPicPr preferRelativeResize="0"/>
          <p:nvPr/>
        </p:nvPicPr>
        <p:blipFill rotWithShape="1">
          <a:blip r:embed="rId15">
            <a:alphaModFix/>
          </a:blip>
          <a:srcRect b="0" l="0" r="0" t="0"/>
          <a:stretch/>
        </p:blipFill>
        <p:spPr>
          <a:xfrm>
            <a:off x="7408755" y="2650842"/>
            <a:ext cx="350272" cy="43190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28"/>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Problem Data Analysis with support- Travelling</a:t>
            </a:r>
            <a:endParaRPr/>
          </a:p>
        </p:txBody>
      </p:sp>
      <p:sp>
        <p:nvSpPr>
          <p:cNvPr id="695" name="Google Shape;695;p28"/>
          <p:cNvSpPr txBox="1"/>
          <p:nvPr>
            <p:ph idx="1" type="body"/>
          </p:nvPr>
        </p:nvSpPr>
        <p:spPr>
          <a:xfrm>
            <a:off x="2924019" y="-126969"/>
            <a:ext cx="8988426" cy="5075237"/>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p:txBody>
      </p:sp>
      <p:sp>
        <p:nvSpPr>
          <p:cNvPr id="696" name="Google Shape;696;p28"/>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grpSp>
        <p:nvGrpSpPr>
          <p:cNvPr id="697" name="Google Shape;697;p28"/>
          <p:cNvGrpSpPr/>
          <p:nvPr/>
        </p:nvGrpSpPr>
        <p:grpSpPr>
          <a:xfrm>
            <a:off x="-104436" y="1807061"/>
            <a:ext cx="9304825" cy="3909055"/>
            <a:chOff x="14291" y="1816582"/>
            <a:chExt cx="7727373" cy="3287187"/>
          </a:xfrm>
        </p:grpSpPr>
        <p:grpSp>
          <p:nvGrpSpPr>
            <p:cNvPr id="698" name="Google Shape;698;p28"/>
            <p:cNvGrpSpPr/>
            <p:nvPr/>
          </p:nvGrpSpPr>
          <p:grpSpPr>
            <a:xfrm>
              <a:off x="595889" y="1816582"/>
              <a:ext cx="6747583" cy="3287187"/>
              <a:chOff x="0" y="0"/>
              <a:chExt cx="16662780" cy="7418704"/>
            </a:xfrm>
          </p:grpSpPr>
          <p:pic>
            <p:nvPicPr>
              <p:cNvPr id="699" name="Google Shape;699;p28"/>
              <p:cNvPicPr preferRelativeResize="0"/>
              <p:nvPr/>
            </p:nvPicPr>
            <p:blipFill rotWithShape="1">
              <a:blip r:embed="rId3">
                <a:alphaModFix/>
              </a:blip>
              <a:srcRect b="0" l="0" r="48970" t="0"/>
              <a:stretch/>
            </p:blipFill>
            <p:spPr>
              <a:xfrm rot="8100000">
                <a:off x="14024288" y="113583"/>
                <a:ext cx="1706223" cy="3343595"/>
              </a:xfrm>
              <a:prstGeom prst="rect">
                <a:avLst/>
              </a:prstGeom>
              <a:noFill/>
              <a:ln>
                <a:noFill/>
              </a:ln>
            </p:spPr>
          </p:pic>
          <p:sp>
            <p:nvSpPr>
              <p:cNvPr id="700" name="Google Shape;700;p28"/>
              <p:cNvSpPr txBox="1"/>
              <p:nvPr/>
            </p:nvSpPr>
            <p:spPr>
              <a:xfrm rot="2700000">
                <a:off x="15207985" y="3333949"/>
                <a:ext cx="692816" cy="442290"/>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pic>
            <p:nvPicPr>
              <p:cNvPr id="701" name="Google Shape;701;p28"/>
              <p:cNvPicPr preferRelativeResize="0"/>
              <p:nvPr/>
            </p:nvPicPr>
            <p:blipFill rotWithShape="1">
              <a:blip r:embed="rId4">
                <a:alphaModFix/>
              </a:blip>
              <a:srcRect b="0" l="0" r="0" t="0"/>
              <a:stretch/>
            </p:blipFill>
            <p:spPr>
              <a:xfrm>
                <a:off x="12758124" y="826300"/>
                <a:ext cx="3082205" cy="3082205"/>
              </a:xfrm>
              <a:prstGeom prst="rect">
                <a:avLst/>
              </a:prstGeom>
              <a:noFill/>
              <a:ln>
                <a:noFill/>
              </a:ln>
            </p:spPr>
          </p:pic>
          <p:pic>
            <p:nvPicPr>
              <p:cNvPr id="702" name="Google Shape;702;p28"/>
              <p:cNvPicPr preferRelativeResize="0"/>
              <p:nvPr/>
            </p:nvPicPr>
            <p:blipFill rotWithShape="1">
              <a:blip r:embed="rId5">
                <a:alphaModFix/>
              </a:blip>
              <a:srcRect b="0" l="0" r="48970" t="0"/>
              <a:stretch/>
            </p:blipFill>
            <p:spPr>
              <a:xfrm rot="-8100000">
                <a:off x="10889619" y="3961528"/>
                <a:ext cx="1706222" cy="3343593"/>
              </a:xfrm>
              <a:prstGeom prst="rect">
                <a:avLst/>
              </a:prstGeom>
              <a:noFill/>
              <a:ln>
                <a:noFill/>
              </a:ln>
            </p:spPr>
          </p:pic>
          <p:grpSp>
            <p:nvGrpSpPr>
              <p:cNvPr id="703" name="Google Shape;703;p28"/>
              <p:cNvGrpSpPr/>
              <p:nvPr/>
            </p:nvGrpSpPr>
            <p:grpSpPr>
              <a:xfrm rot="-2700000">
                <a:off x="12006603" y="3272568"/>
                <a:ext cx="1503042" cy="685578"/>
                <a:chOff x="0" y="0"/>
                <a:chExt cx="1542924" cy="703769"/>
              </a:xfrm>
            </p:grpSpPr>
            <p:sp>
              <p:nvSpPr>
                <p:cNvPr id="704" name="Google Shape;704;p28"/>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36BAF1"/>
                </a:solidFill>
                <a:ln>
                  <a:noFill/>
                </a:ln>
              </p:spPr>
            </p:sp>
            <p:sp>
              <p:nvSpPr>
                <p:cNvPr id="705" name="Google Shape;705;p28"/>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706" name="Google Shape;706;p28">
                <a:hlinkClick action="ppaction://hlinksldjump" r:id="rId6"/>
              </p:cNvPr>
              <p:cNvPicPr preferRelativeResize="0"/>
              <p:nvPr/>
            </p:nvPicPr>
            <p:blipFill rotWithShape="1">
              <a:blip r:embed="rId4">
                <a:alphaModFix/>
              </a:blip>
              <a:srcRect b="0" l="0" r="0" t="0"/>
              <a:stretch/>
            </p:blipFill>
            <p:spPr>
              <a:xfrm rot="-5400000">
                <a:off x="9637820" y="3513825"/>
                <a:ext cx="3082204" cy="3082204"/>
              </a:xfrm>
              <a:prstGeom prst="rect">
                <a:avLst/>
              </a:prstGeom>
              <a:noFill/>
              <a:ln>
                <a:noFill/>
              </a:ln>
            </p:spPr>
          </p:pic>
          <p:pic>
            <p:nvPicPr>
              <p:cNvPr id="707" name="Google Shape;707;p28"/>
              <p:cNvPicPr preferRelativeResize="0"/>
              <p:nvPr/>
            </p:nvPicPr>
            <p:blipFill rotWithShape="1">
              <a:blip r:embed="rId7">
                <a:alphaModFix/>
              </a:blip>
              <a:srcRect b="0" l="0" r="48970" t="0"/>
              <a:stretch/>
            </p:blipFill>
            <p:spPr>
              <a:xfrm rot="8100000">
                <a:off x="7645226" y="113583"/>
                <a:ext cx="1706222" cy="3343593"/>
              </a:xfrm>
              <a:prstGeom prst="rect">
                <a:avLst/>
              </a:prstGeom>
              <a:noFill/>
              <a:ln>
                <a:noFill/>
              </a:ln>
            </p:spPr>
          </p:pic>
          <p:grpSp>
            <p:nvGrpSpPr>
              <p:cNvPr id="708" name="Google Shape;708;p28"/>
              <p:cNvGrpSpPr/>
              <p:nvPr/>
            </p:nvGrpSpPr>
            <p:grpSpPr>
              <a:xfrm rot="2700000">
                <a:off x="8758401" y="3479435"/>
                <a:ext cx="1503042" cy="685578"/>
                <a:chOff x="0" y="0"/>
                <a:chExt cx="1542924" cy="703769"/>
              </a:xfrm>
            </p:grpSpPr>
            <p:sp>
              <p:nvSpPr>
                <p:cNvPr id="709" name="Google Shape;709;p28"/>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DE59"/>
                </a:solidFill>
                <a:ln>
                  <a:noFill/>
                </a:ln>
              </p:spPr>
            </p:sp>
            <p:sp>
              <p:nvSpPr>
                <p:cNvPr id="710" name="Google Shape;710;p28"/>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711" name="Google Shape;711;p28">
                <a:hlinkClick action="ppaction://hlinksldjump" r:id="rId8"/>
              </p:cNvPr>
              <p:cNvPicPr preferRelativeResize="0"/>
              <p:nvPr/>
            </p:nvPicPr>
            <p:blipFill rotWithShape="1">
              <a:blip r:embed="rId4">
                <a:alphaModFix/>
              </a:blip>
              <a:srcRect b="0" l="0" r="0" t="0"/>
              <a:stretch/>
            </p:blipFill>
            <p:spPr>
              <a:xfrm>
                <a:off x="6379062" y="826302"/>
                <a:ext cx="3082204" cy="3082204"/>
              </a:xfrm>
              <a:prstGeom prst="rect">
                <a:avLst/>
              </a:prstGeom>
              <a:noFill/>
              <a:ln>
                <a:noFill/>
              </a:ln>
            </p:spPr>
          </p:pic>
          <p:pic>
            <p:nvPicPr>
              <p:cNvPr id="712" name="Google Shape;712;p28"/>
              <p:cNvPicPr preferRelativeResize="0"/>
              <p:nvPr/>
            </p:nvPicPr>
            <p:blipFill rotWithShape="1">
              <a:blip r:embed="rId9">
                <a:alphaModFix/>
              </a:blip>
              <a:srcRect b="0" l="0" r="48970" t="0"/>
              <a:stretch/>
            </p:blipFill>
            <p:spPr>
              <a:xfrm rot="-8100000">
                <a:off x="4510557" y="3961528"/>
                <a:ext cx="1706222" cy="3343593"/>
              </a:xfrm>
              <a:prstGeom prst="rect">
                <a:avLst/>
              </a:prstGeom>
              <a:noFill/>
              <a:ln>
                <a:noFill/>
              </a:ln>
            </p:spPr>
          </p:pic>
          <p:grpSp>
            <p:nvGrpSpPr>
              <p:cNvPr id="713" name="Google Shape;713;p28"/>
              <p:cNvGrpSpPr/>
              <p:nvPr/>
            </p:nvGrpSpPr>
            <p:grpSpPr>
              <a:xfrm rot="-2700000">
                <a:off x="5627541" y="3272568"/>
                <a:ext cx="1503042" cy="685578"/>
                <a:chOff x="0" y="0"/>
                <a:chExt cx="1542924" cy="703769"/>
              </a:xfrm>
            </p:grpSpPr>
            <p:sp>
              <p:nvSpPr>
                <p:cNvPr id="714" name="Google Shape;714;p28"/>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00C2CB"/>
                </a:solidFill>
                <a:ln>
                  <a:noFill/>
                </a:ln>
              </p:spPr>
            </p:sp>
            <p:sp>
              <p:nvSpPr>
                <p:cNvPr id="715" name="Google Shape;715;p28"/>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716" name="Google Shape;716;p28">
                <a:hlinkClick action="ppaction://hlinksldjump" r:id="rId10"/>
              </p:cNvPr>
              <p:cNvPicPr preferRelativeResize="0"/>
              <p:nvPr/>
            </p:nvPicPr>
            <p:blipFill rotWithShape="1">
              <a:blip r:embed="rId4">
                <a:alphaModFix/>
              </a:blip>
              <a:srcRect b="0" l="0" r="0" t="0"/>
              <a:stretch/>
            </p:blipFill>
            <p:spPr>
              <a:xfrm rot="-5400000">
                <a:off x="3258758" y="3513825"/>
                <a:ext cx="3082204" cy="3082204"/>
              </a:xfrm>
              <a:prstGeom prst="rect">
                <a:avLst/>
              </a:prstGeom>
              <a:noFill/>
              <a:ln>
                <a:noFill/>
              </a:ln>
            </p:spPr>
          </p:pic>
          <p:pic>
            <p:nvPicPr>
              <p:cNvPr id="717" name="Google Shape;717;p28"/>
              <p:cNvPicPr preferRelativeResize="0"/>
              <p:nvPr/>
            </p:nvPicPr>
            <p:blipFill rotWithShape="1">
              <a:blip r:embed="rId11">
                <a:alphaModFix/>
              </a:blip>
              <a:srcRect b="0" l="0" r="48970" t="0"/>
              <a:stretch/>
            </p:blipFill>
            <p:spPr>
              <a:xfrm rot="8100000">
                <a:off x="1266165" y="113583"/>
                <a:ext cx="1706223" cy="3343593"/>
              </a:xfrm>
              <a:prstGeom prst="rect">
                <a:avLst/>
              </a:prstGeom>
              <a:noFill/>
              <a:ln>
                <a:noFill/>
              </a:ln>
            </p:spPr>
          </p:pic>
          <p:grpSp>
            <p:nvGrpSpPr>
              <p:cNvPr id="718" name="Google Shape;718;p28"/>
              <p:cNvGrpSpPr/>
              <p:nvPr/>
            </p:nvGrpSpPr>
            <p:grpSpPr>
              <a:xfrm rot="2700000">
                <a:off x="2379339" y="3479435"/>
                <a:ext cx="1503042" cy="685578"/>
                <a:chOff x="0" y="0"/>
                <a:chExt cx="1542924" cy="703769"/>
              </a:xfrm>
            </p:grpSpPr>
            <p:sp>
              <p:nvSpPr>
                <p:cNvPr id="719" name="Google Shape;719;p28"/>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6B6C"/>
                </a:solidFill>
                <a:ln>
                  <a:noFill/>
                </a:ln>
              </p:spPr>
            </p:sp>
            <p:sp>
              <p:nvSpPr>
                <p:cNvPr id="720" name="Google Shape;720;p28"/>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sz="1800">
                    <a:solidFill>
                      <a:schemeClr val="dk1"/>
                    </a:solidFill>
                    <a:latin typeface="Arial"/>
                    <a:ea typeface="Arial"/>
                    <a:cs typeface="Arial"/>
                    <a:sym typeface="Arial"/>
                  </a:endParaRPr>
                </a:p>
              </p:txBody>
            </p:sp>
          </p:grpSp>
          <p:pic>
            <p:nvPicPr>
              <p:cNvPr id="721" name="Google Shape;721;p28">
                <a:hlinkClick action="ppaction://hlinksldjump" r:id="rId12"/>
              </p:cNvPr>
              <p:cNvPicPr preferRelativeResize="0"/>
              <p:nvPr/>
            </p:nvPicPr>
            <p:blipFill rotWithShape="1">
              <a:blip r:embed="rId13">
                <a:alphaModFix/>
              </a:blip>
              <a:srcRect b="0" l="0" r="0" t="0"/>
              <a:stretch/>
            </p:blipFill>
            <p:spPr>
              <a:xfrm>
                <a:off x="0" y="826302"/>
                <a:ext cx="3082204" cy="3082204"/>
              </a:xfrm>
              <a:prstGeom prst="rect">
                <a:avLst/>
              </a:prstGeom>
              <a:noFill/>
              <a:ln>
                <a:noFill/>
              </a:ln>
            </p:spPr>
          </p:pic>
        </p:grpSp>
        <p:sp>
          <p:nvSpPr>
            <p:cNvPr id="722" name="Google Shape;722;p28"/>
            <p:cNvSpPr txBox="1"/>
            <p:nvPr/>
          </p:nvSpPr>
          <p:spPr>
            <a:xfrm>
              <a:off x="5119426" y="3062421"/>
              <a:ext cx="2622238" cy="23293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GB" sz="1800">
                  <a:solidFill>
                    <a:srgbClr val="000000"/>
                  </a:solidFill>
                  <a:latin typeface="Public Sans"/>
                  <a:ea typeface="Public Sans"/>
                  <a:cs typeface="Public Sans"/>
                  <a:sym typeface="Public Sans"/>
                </a:rPr>
                <a:t>Support recommendation</a:t>
              </a:r>
              <a:endParaRPr/>
            </a:p>
          </p:txBody>
        </p:sp>
        <p:sp>
          <p:nvSpPr>
            <p:cNvPr id="723" name="Google Shape;723;p28"/>
            <p:cNvSpPr txBox="1"/>
            <p:nvPr/>
          </p:nvSpPr>
          <p:spPr>
            <a:xfrm>
              <a:off x="4089487" y="4309176"/>
              <a:ext cx="2164280"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Support identification</a:t>
              </a:r>
              <a:endParaRPr/>
            </a:p>
          </p:txBody>
        </p:sp>
        <p:sp>
          <p:nvSpPr>
            <p:cNvPr id="724" name="Google Shape;724;p28"/>
            <p:cNvSpPr txBox="1"/>
            <p:nvPr/>
          </p:nvSpPr>
          <p:spPr>
            <a:xfrm>
              <a:off x="2704916" y="3067903"/>
              <a:ext cx="2386024" cy="819579"/>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Data Analysis</a:t>
              </a:r>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(Machine learning)</a:t>
              </a:r>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t/>
              </a:r>
              <a:endParaRPr b="1" sz="1800">
                <a:solidFill>
                  <a:srgbClr val="000000"/>
                </a:solidFill>
                <a:latin typeface="Public Sans"/>
                <a:ea typeface="Public Sans"/>
                <a:cs typeface="Public Sans"/>
                <a:sym typeface="Public Sans"/>
              </a:endParaRPr>
            </a:p>
          </p:txBody>
        </p:sp>
        <p:sp>
          <p:nvSpPr>
            <p:cNvPr id="725" name="Google Shape;725;p28"/>
            <p:cNvSpPr txBox="1"/>
            <p:nvPr/>
          </p:nvSpPr>
          <p:spPr>
            <a:xfrm>
              <a:off x="1340606" y="4309176"/>
              <a:ext cx="2417966"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Data Collection</a:t>
              </a:r>
              <a:endParaRPr/>
            </a:p>
          </p:txBody>
        </p:sp>
        <p:pic>
          <p:nvPicPr>
            <p:cNvPr id="726" name="Google Shape;726;p28"/>
            <p:cNvPicPr preferRelativeResize="0"/>
            <p:nvPr/>
          </p:nvPicPr>
          <p:blipFill rotWithShape="1">
            <a:blip r:embed="rId14">
              <a:alphaModFix/>
            </a:blip>
            <a:srcRect b="0" l="0" r="0" t="0"/>
            <a:stretch/>
          </p:blipFill>
          <p:spPr>
            <a:xfrm>
              <a:off x="1031742" y="2500691"/>
              <a:ext cx="385597" cy="445404"/>
            </a:xfrm>
            <a:prstGeom prst="rect">
              <a:avLst/>
            </a:prstGeom>
            <a:noFill/>
            <a:ln>
              <a:noFill/>
            </a:ln>
          </p:spPr>
        </p:pic>
        <p:sp>
          <p:nvSpPr>
            <p:cNvPr id="727" name="Google Shape;727;p28"/>
            <p:cNvSpPr txBox="1"/>
            <p:nvPr/>
          </p:nvSpPr>
          <p:spPr>
            <a:xfrm>
              <a:off x="14291" y="3139132"/>
              <a:ext cx="2430893" cy="165480"/>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lang="en-GB" sz="1800">
                  <a:solidFill>
                    <a:srgbClr val="000000"/>
                  </a:solidFill>
                  <a:latin typeface="Public Sans"/>
                  <a:ea typeface="Public Sans"/>
                  <a:cs typeface="Public Sans"/>
                  <a:sym typeface="Public Sans"/>
                </a:rPr>
                <a:t>Problem identification</a:t>
              </a:r>
              <a:endParaRPr/>
            </a:p>
          </p:txBody>
        </p:sp>
      </p:grpSp>
      <p:sp>
        <p:nvSpPr>
          <p:cNvPr id="728" name="Google Shape;728;p28"/>
          <p:cNvSpPr/>
          <p:nvPr/>
        </p:nvSpPr>
        <p:spPr>
          <a:xfrm>
            <a:off x="3429708" y="2087545"/>
            <a:ext cx="3855287" cy="3194065"/>
          </a:xfrm>
          <a:prstGeom prst="rect">
            <a:avLst/>
          </a:prstGeom>
          <a:noFill/>
          <a:ln cap="flat" cmpd="sng" w="57150">
            <a:solidFill>
              <a:srgbClr val="E4402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29" name="Google Shape;729;p28"/>
          <p:cNvPicPr preferRelativeResize="0"/>
          <p:nvPr/>
        </p:nvPicPr>
        <p:blipFill rotWithShape="1">
          <a:blip r:embed="rId15">
            <a:alphaModFix/>
          </a:blip>
          <a:srcRect b="0" l="0" r="0" t="0"/>
          <a:stretch/>
        </p:blipFill>
        <p:spPr>
          <a:xfrm>
            <a:off x="2806172" y="4110189"/>
            <a:ext cx="350272" cy="431903"/>
          </a:xfrm>
          <a:prstGeom prst="rect">
            <a:avLst/>
          </a:prstGeom>
          <a:noFill/>
          <a:ln>
            <a:noFill/>
          </a:ln>
        </p:spPr>
      </p:pic>
      <p:pic>
        <p:nvPicPr>
          <p:cNvPr descr="Learning Machine AI icon PNG and SVG Vector Free Download" id="730" name="Google Shape;730;p28"/>
          <p:cNvPicPr preferRelativeResize="0"/>
          <p:nvPr/>
        </p:nvPicPr>
        <p:blipFill rotWithShape="1">
          <a:blip r:embed="rId16">
            <a:alphaModFix/>
          </a:blip>
          <a:srcRect b="0" l="0" r="0" t="0"/>
          <a:stretch/>
        </p:blipFill>
        <p:spPr>
          <a:xfrm>
            <a:off x="4258222" y="2623978"/>
            <a:ext cx="468331" cy="500704"/>
          </a:xfrm>
          <a:prstGeom prst="rect">
            <a:avLst/>
          </a:prstGeom>
          <a:noFill/>
          <a:ln>
            <a:noFill/>
          </a:ln>
        </p:spPr>
      </p:pic>
      <p:pic>
        <p:nvPicPr>
          <p:cNvPr id="731" name="Google Shape;731;p28"/>
          <p:cNvPicPr preferRelativeResize="0"/>
          <p:nvPr/>
        </p:nvPicPr>
        <p:blipFill rotWithShape="1">
          <a:blip r:embed="rId14">
            <a:alphaModFix/>
          </a:blip>
          <a:srcRect b="0" l="0" r="0" t="0"/>
          <a:stretch/>
        </p:blipFill>
        <p:spPr>
          <a:xfrm>
            <a:off x="5829608" y="4053110"/>
            <a:ext cx="464312" cy="529665"/>
          </a:xfrm>
          <a:prstGeom prst="rect">
            <a:avLst/>
          </a:prstGeom>
          <a:noFill/>
          <a:ln>
            <a:noFill/>
          </a:ln>
        </p:spPr>
      </p:pic>
      <p:pic>
        <p:nvPicPr>
          <p:cNvPr id="732" name="Google Shape;732;p28"/>
          <p:cNvPicPr preferRelativeResize="0"/>
          <p:nvPr/>
        </p:nvPicPr>
        <p:blipFill rotWithShape="1">
          <a:blip r:embed="rId15">
            <a:alphaModFix/>
          </a:blip>
          <a:srcRect b="0" l="0" r="0" t="0"/>
          <a:stretch/>
        </p:blipFill>
        <p:spPr>
          <a:xfrm>
            <a:off x="7408755" y="2650842"/>
            <a:ext cx="350272" cy="4319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42c130f6c9_0_0"/>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Highly Impacted Industries </a:t>
            </a:r>
            <a:r>
              <a:rPr lang="en-GB"/>
              <a:t> </a:t>
            </a:r>
            <a:endParaRPr/>
          </a:p>
        </p:txBody>
      </p:sp>
      <p:sp>
        <p:nvSpPr>
          <p:cNvPr id="143" name="Google Shape;143;g242c130f6c9_0_0"/>
          <p:cNvSpPr txBox="1"/>
          <p:nvPr>
            <p:ph idx="1" type="body"/>
          </p:nvPr>
        </p:nvSpPr>
        <p:spPr>
          <a:xfrm>
            <a:off x="250824" y="1773238"/>
            <a:ext cx="8663100" cy="4680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GB"/>
              <a:t>Works have been done since last week </a:t>
            </a:r>
            <a:endParaRPr/>
          </a:p>
          <a:p>
            <a:pPr indent="-342900" lvl="0" marL="342900" rtl="0" algn="l">
              <a:spcBef>
                <a:spcPts val="1000"/>
              </a:spcBef>
              <a:spcAft>
                <a:spcPts val="0"/>
              </a:spcAft>
              <a:buClr>
                <a:schemeClr val="dk1"/>
              </a:buClr>
              <a:buSzPts val="2400"/>
              <a:buChar char="–"/>
            </a:pPr>
            <a:r>
              <a:rPr b="1" lang="en-GB"/>
              <a:t>Report the issues from the meeting with the course instructor </a:t>
            </a:r>
            <a:endParaRPr/>
          </a:p>
          <a:p>
            <a:pPr indent="-342900" lvl="0" marL="342900" rtl="0" algn="l">
              <a:spcBef>
                <a:spcPts val="1000"/>
              </a:spcBef>
              <a:spcAft>
                <a:spcPts val="0"/>
              </a:spcAft>
              <a:buClr>
                <a:schemeClr val="dk1"/>
              </a:buClr>
              <a:buSzPts val="2400"/>
              <a:buChar char="–"/>
            </a:pPr>
            <a:r>
              <a:rPr b="1" lang="en-GB"/>
              <a:t>Proposal for the future work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p:txBody>
      </p:sp>
      <p:sp>
        <p:nvSpPr>
          <p:cNvPr id="144" name="Google Shape;144;g242c130f6c9_0_0"/>
          <p:cNvSpPr txBox="1"/>
          <p:nvPr>
            <p:ph idx="2" type="body"/>
          </p:nvPr>
        </p:nvSpPr>
        <p:spPr>
          <a:xfrm>
            <a:off x="250825" y="1268413"/>
            <a:ext cx="8663100" cy="485700"/>
          </a:xfrm>
          <a:prstGeom prst="rect">
            <a:avLst/>
          </a:prstGeom>
          <a:noFill/>
          <a:ln>
            <a:noFill/>
          </a:ln>
        </p:spPr>
        <p:txBody>
          <a:bodyPr anchorCtr="0" anchor="ctr" bIns="0" lIns="91425" spcFirstLastPara="1" rIns="0" wrap="square" tIns="0">
            <a:normAutofit lnSpcReduction="20000"/>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29"/>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Problem Data Analysis with support- Travelling</a:t>
            </a:r>
            <a:endParaRPr/>
          </a:p>
        </p:txBody>
      </p:sp>
      <p:sp>
        <p:nvSpPr>
          <p:cNvPr id="739" name="Google Shape;739;p29"/>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chemeClr val="dk1"/>
              </a:buClr>
              <a:buSzPct val="100000"/>
              <a:buNone/>
            </a:pPr>
            <a:r>
              <a:rPr b="1" lang="en-GB"/>
              <a:t>Assumption </a:t>
            </a:r>
            <a:endParaRPr/>
          </a:p>
          <a:p>
            <a:pPr indent="-342900" lvl="0" marL="342900" rtl="0" algn="l">
              <a:lnSpc>
                <a:spcPct val="200000"/>
              </a:lnSpc>
              <a:spcBef>
                <a:spcPts val="1000"/>
              </a:spcBef>
              <a:spcAft>
                <a:spcPts val="0"/>
              </a:spcAft>
              <a:buClr>
                <a:schemeClr val="dk1"/>
              </a:buClr>
              <a:buSzPct val="100000"/>
              <a:buChar char="–"/>
            </a:pPr>
            <a:r>
              <a:rPr lang="en-GB"/>
              <a:t>Changes in tourist numbers </a:t>
            </a:r>
            <a:endParaRPr/>
          </a:p>
          <a:p>
            <a:pPr indent="-342900" lvl="0" marL="342900" rtl="0" algn="l">
              <a:lnSpc>
                <a:spcPct val="200000"/>
              </a:lnSpc>
              <a:spcBef>
                <a:spcPts val="1000"/>
              </a:spcBef>
              <a:spcAft>
                <a:spcPts val="0"/>
              </a:spcAft>
              <a:buClr>
                <a:schemeClr val="dk1"/>
              </a:buClr>
              <a:buSzPct val="100000"/>
              <a:buChar char="–"/>
            </a:pPr>
            <a:r>
              <a:rPr lang="en-GB"/>
              <a:t>Changes in tourism output (or GDP) &amp; Changes in tourism-related jobs </a:t>
            </a:r>
            <a:endParaRPr/>
          </a:p>
          <a:p>
            <a:pPr indent="-342900" lvl="0" marL="342900" rtl="0" algn="l">
              <a:lnSpc>
                <a:spcPct val="200000"/>
              </a:lnSpc>
              <a:spcBef>
                <a:spcPts val="1000"/>
              </a:spcBef>
              <a:spcAft>
                <a:spcPts val="0"/>
              </a:spcAft>
              <a:buClr>
                <a:schemeClr val="dk1"/>
              </a:buClr>
              <a:buSzPct val="100000"/>
              <a:buChar char="–"/>
            </a:pPr>
            <a:r>
              <a:rPr lang="en-GB"/>
              <a:t>Evaluation of government policies</a:t>
            </a:r>
            <a:endParaRPr/>
          </a:p>
          <a:p>
            <a:pPr indent="-342900" lvl="0" marL="342900" rtl="0" algn="l">
              <a:lnSpc>
                <a:spcPct val="200000"/>
              </a:lnSpc>
              <a:spcBef>
                <a:spcPts val="1000"/>
              </a:spcBef>
              <a:spcAft>
                <a:spcPts val="0"/>
              </a:spcAft>
              <a:buClr>
                <a:schemeClr val="dk1"/>
              </a:buClr>
              <a:buSzPct val="100000"/>
              <a:buChar char="–"/>
            </a:pPr>
            <a:r>
              <a:rPr lang="en-GB"/>
              <a:t>Assessing support indicators (increased tourist numbers, consumption, and employment)</a:t>
            </a:r>
            <a:endParaRPr/>
          </a:p>
        </p:txBody>
      </p:sp>
      <p:sp>
        <p:nvSpPr>
          <p:cNvPr id="740" name="Google Shape;740;p29"/>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
        <p:nvSpPr>
          <p:cNvPr id="741" name="Google Shape;741;p29"/>
          <p:cNvSpPr/>
          <p:nvPr/>
        </p:nvSpPr>
        <p:spPr>
          <a:xfrm rot="5400000">
            <a:off x="-1097191" y="3788140"/>
            <a:ext cx="2521131" cy="326750"/>
          </a:xfrm>
          <a:prstGeom prst="rightArrow">
            <a:avLst>
              <a:gd fmla="val 50000" name="adj1"/>
              <a:gd fmla="val 50000" name="adj2"/>
            </a:avLst>
          </a:prstGeom>
          <a:gradFill>
            <a:gsLst>
              <a:gs pos="0">
                <a:srgbClr val="FF3209"/>
              </a:gs>
              <a:gs pos="100000">
                <a:srgbClr val="FF8274"/>
              </a:gs>
            </a:gsLst>
            <a:lin ang="16200000" scaled="0"/>
          </a:gradFill>
          <a:ln cap="flat" cmpd="sng" w="9525">
            <a:solidFill>
              <a:srgbClr val="E4402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30"/>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Problem Data Analysis with support- Travelling</a:t>
            </a:r>
            <a:endParaRPr/>
          </a:p>
        </p:txBody>
      </p:sp>
      <p:sp>
        <p:nvSpPr>
          <p:cNvPr id="748" name="Google Shape;748;p30"/>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b="1" lang="en-GB"/>
              <a:t>Possible tourism Indicators (AU):</a:t>
            </a:r>
            <a:endParaRPr/>
          </a:p>
          <a:p>
            <a:pPr indent="0" lvl="0" marL="0" rtl="0" algn="l">
              <a:spcBef>
                <a:spcPts val="1000"/>
              </a:spcBef>
              <a:spcAft>
                <a:spcPts val="0"/>
              </a:spcAft>
              <a:buClr>
                <a:schemeClr val="dk1"/>
              </a:buClr>
              <a:buSzPct val="100000"/>
              <a:buNone/>
            </a:pPr>
            <a:r>
              <a:t/>
            </a:r>
            <a:endParaRPr b="1"/>
          </a:p>
          <a:p>
            <a:pPr indent="-342900" lvl="0" marL="342900" rtl="0" algn="l">
              <a:spcBef>
                <a:spcPts val="1000"/>
              </a:spcBef>
              <a:spcAft>
                <a:spcPts val="0"/>
              </a:spcAft>
              <a:buClr>
                <a:schemeClr val="dk1"/>
              </a:buClr>
              <a:buSzPct val="100000"/>
              <a:buChar char="–"/>
            </a:pPr>
            <a:r>
              <a:rPr lang="en-GB"/>
              <a:t>Tourism consumption (Tables 11, 12, 15, and 17 - International consumption)</a:t>
            </a:r>
            <a:endParaRPr/>
          </a:p>
          <a:p>
            <a:pPr indent="-342900" lvl="0" marL="342900" rtl="0" algn="l">
              <a:spcBef>
                <a:spcPts val="1000"/>
              </a:spcBef>
              <a:spcAft>
                <a:spcPts val="0"/>
              </a:spcAft>
              <a:buClr>
                <a:schemeClr val="dk1"/>
              </a:buClr>
              <a:buSzPct val="100000"/>
              <a:buChar char="–"/>
            </a:pPr>
            <a:r>
              <a:rPr lang="en-GB"/>
              <a:t>Tourism GDP (Table 1)</a:t>
            </a:r>
            <a:endParaRPr/>
          </a:p>
          <a:p>
            <a:pPr indent="-342900" lvl="0" marL="342900" rtl="0" algn="l">
              <a:spcBef>
                <a:spcPts val="1000"/>
              </a:spcBef>
              <a:spcAft>
                <a:spcPts val="0"/>
              </a:spcAft>
              <a:buClr>
                <a:schemeClr val="dk1"/>
              </a:buClr>
              <a:buSzPct val="100000"/>
              <a:buChar char="–"/>
            </a:pPr>
            <a:r>
              <a:rPr lang="en-GB"/>
              <a:t>Tourism exports (Tourism's export value from international visitors spending on</a:t>
            </a:r>
            <a:endParaRPr/>
          </a:p>
          <a:p>
            <a:pPr indent="-342900" lvl="0" marL="342900" rtl="0" algn="l">
              <a:spcBef>
                <a:spcPts val="1000"/>
              </a:spcBef>
              <a:spcAft>
                <a:spcPts val="0"/>
              </a:spcAft>
              <a:buClr>
                <a:schemeClr val="dk1"/>
              </a:buClr>
              <a:buSzPct val="100000"/>
              <a:buChar char="–"/>
            </a:pPr>
            <a:r>
              <a:rPr lang="en-GB"/>
              <a:t>Australian goods and services) (Table 3)</a:t>
            </a:r>
            <a:endParaRPr/>
          </a:p>
          <a:p>
            <a:pPr indent="-342900" lvl="0" marL="342900" rtl="0" algn="l">
              <a:spcBef>
                <a:spcPts val="1000"/>
              </a:spcBef>
              <a:spcAft>
                <a:spcPts val="0"/>
              </a:spcAft>
              <a:buClr>
                <a:schemeClr val="dk1"/>
              </a:buClr>
              <a:buSzPct val="100000"/>
              <a:buChar char="–"/>
            </a:pPr>
            <a:r>
              <a:rPr lang="en-GB"/>
              <a:t>Tourism employment (Tables 18-22)</a:t>
            </a:r>
            <a:endParaRPr/>
          </a:p>
          <a:p>
            <a:pPr indent="0" lvl="0" marL="0" rtl="0" algn="l">
              <a:spcBef>
                <a:spcPts val="1000"/>
              </a:spcBef>
              <a:spcAft>
                <a:spcPts val="0"/>
              </a:spcAft>
              <a:buClr>
                <a:schemeClr val="dk1"/>
              </a:buClr>
              <a:buSzPct val="100000"/>
              <a:buNone/>
            </a:pPr>
            <a:r>
              <a:t/>
            </a:r>
            <a:endParaRPr/>
          </a:p>
          <a:p>
            <a:pPr indent="0" lvl="0" marL="0" rtl="0" algn="l">
              <a:spcBef>
                <a:spcPts val="1000"/>
              </a:spcBef>
              <a:spcAft>
                <a:spcPts val="0"/>
              </a:spcAft>
              <a:buClr>
                <a:schemeClr val="dk1"/>
              </a:buClr>
              <a:buSzPct val="100000"/>
              <a:buNone/>
            </a:pPr>
            <a:r>
              <a:rPr lang="en-GB" u="sng">
                <a:solidFill>
                  <a:schemeClr val="hlink"/>
                </a:solidFill>
                <a:hlinkClick r:id="rId3"/>
              </a:rPr>
              <a:t>https://docs.google.com/spreadsheets/d/1rKoMz_CQtYlOk10sDWf-mTTcwzXTC12J/edit?rtpof=true&amp;sd=true#gid=1173093964</a:t>
            </a:r>
            <a:endParaRPr/>
          </a:p>
        </p:txBody>
      </p:sp>
      <p:sp>
        <p:nvSpPr>
          <p:cNvPr id="749" name="Google Shape;749;p30"/>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31"/>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Problem Data Analysis with support- Travelling</a:t>
            </a:r>
            <a:endParaRPr/>
          </a:p>
        </p:txBody>
      </p:sp>
      <p:sp>
        <p:nvSpPr>
          <p:cNvPr id="756" name="Google Shape;756;p31"/>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GB"/>
              <a:t>Possible tourism indicator (NSW):</a:t>
            </a:r>
            <a:endParaRPr/>
          </a:p>
          <a:p>
            <a:pPr indent="0" lvl="0" marL="0" rtl="0" algn="l">
              <a:spcBef>
                <a:spcPts val="1000"/>
              </a:spcBef>
              <a:spcAft>
                <a:spcPts val="0"/>
              </a:spcAft>
              <a:buClr>
                <a:schemeClr val="dk1"/>
              </a:buClr>
              <a:buSzPts val="2400"/>
              <a:buNone/>
            </a:pPr>
            <a:r>
              <a:t/>
            </a:r>
            <a:endParaRPr b="1"/>
          </a:p>
          <a:p>
            <a:pPr indent="-342900" lvl="0" marL="342900" rtl="0" algn="l">
              <a:spcBef>
                <a:spcPts val="1000"/>
              </a:spcBef>
              <a:spcAft>
                <a:spcPts val="0"/>
              </a:spcAft>
              <a:buClr>
                <a:schemeClr val="dk1"/>
              </a:buClr>
              <a:buSzPts val="2400"/>
              <a:buFont typeface="Twentieth Century"/>
              <a:buChar char="-"/>
            </a:pPr>
            <a:r>
              <a:rPr lang="en-GB"/>
              <a:t>Extracting the Impact of Tourism on Indicators (GDP, GVA, Consumption, Export, Employment, etc.) in NSW from 2006-2022.</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rPr lang="en-GB" u="sng">
                <a:solidFill>
                  <a:schemeClr val="hlink"/>
                </a:solidFill>
                <a:hlinkClick r:id="rId3"/>
              </a:rPr>
              <a:t>https://www.tra.gov.au/search.aspx?moduleid=11599&amp;multisite=false&amp;keywords=state%20tourism</a:t>
            </a:r>
            <a:endParaRPr/>
          </a:p>
        </p:txBody>
      </p:sp>
      <p:sp>
        <p:nvSpPr>
          <p:cNvPr id="757" name="Google Shape;757;p31"/>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32"/>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Problem Data Analysis with support- Travelling</a:t>
            </a:r>
            <a:endParaRPr/>
          </a:p>
        </p:txBody>
      </p:sp>
      <p:sp>
        <p:nvSpPr>
          <p:cNvPr id="764" name="Google Shape;764;p32"/>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400"/>
              <a:buNone/>
            </a:pPr>
            <a:r>
              <a:rPr b="1" lang="en-GB"/>
              <a:t>Federal Government Policies for Tourism Recovery:</a:t>
            </a:r>
            <a:endParaRPr/>
          </a:p>
          <a:p>
            <a:pPr indent="0" lvl="0" marL="0" rtl="0" algn="l">
              <a:spcBef>
                <a:spcPts val="1000"/>
              </a:spcBef>
              <a:spcAft>
                <a:spcPts val="0"/>
              </a:spcAft>
              <a:buClr>
                <a:schemeClr val="dk1"/>
              </a:buClr>
              <a:buSzPts val="2400"/>
              <a:buNone/>
            </a:pPr>
            <a:r>
              <a:t/>
            </a:r>
            <a:endParaRPr b="1"/>
          </a:p>
          <a:p>
            <a:pPr indent="-342900" lvl="0" marL="342900" rtl="0" algn="l">
              <a:spcBef>
                <a:spcPts val="1000"/>
              </a:spcBef>
              <a:spcAft>
                <a:spcPts val="0"/>
              </a:spcAft>
              <a:buClr>
                <a:schemeClr val="dk1"/>
              </a:buClr>
              <a:buSzPts val="2400"/>
              <a:buFont typeface="Twentieth Century"/>
              <a:buChar char="-"/>
            </a:pPr>
            <a:r>
              <a:rPr lang="en-GB"/>
              <a:t>COVID-19 Consumer Travel Support Program (1st: Dec 2020 - Mar 2021, funding of</a:t>
            </a:r>
            <a:endParaRPr/>
          </a:p>
          <a:p>
            <a:pPr indent="-342900" lvl="0" marL="342900" rtl="0" algn="l">
              <a:spcBef>
                <a:spcPts val="1000"/>
              </a:spcBef>
              <a:spcAft>
                <a:spcPts val="0"/>
              </a:spcAft>
              <a:buClr>
                <a:schemeClr val="dk1"/>
              </a:buClr>
              <a:buSzPts val="2400"/>
              <a:buFont typeface="Twentieth Century"/>
              <a:buChar char="-"/>
            </a:pPr>
            <a:r>
              <a:rPr lang="en-GB"/>
              <a:t>$128 million; 2nd: May 2021 - June 2021, total funding of $130 million; 3rd: Mar</a:t>
            </a:r>
            <a:endParaRPr/>
          </a:p>
          <a:p>
            <a:pPr indent="-342900" lvl="0" marL="342900" rtl="0" algn="l">
              <a:spcBef>
                <a:spcPts val="1000"/>
              </a:spcBef>
              <a:spcAft>
                <a:spcPts val="0"/>
              </a:spcAft>
              <a:buClr>
                <a:schemeClr val="dk1"/>
              </a:buClr>
              <a:buSzPts val="2400"/>
              <a:buFont typeface="Twentieth Century"/>
              <a:buChar char="-"/>
            </a:pPr>
            <a:r>
              <a:rPr lang="en-GB"/>
              <a:t>2022 - Apr 2022, funding of $75.5 million)</a:t>
            </a:r>
            <a:endParaRPr/>
          </a:p>
          <a:p>
            <a:pPr indent="-342900" lvl="0" marL="342900" rtl="0" algn="l">
              <a:spcBef>
                <a:spcPts val="1000"/>
              </a:spcBef>
              <a:spcAft>
                <a:spcPts val="0"/>
              </a:spcAft>
              <a:buClr>
                <a:schemeClr val="dk1"/>
              </a:buClr>
              <a:buSzPts val="2400"/>
              <a:buFont typeface="Twentieth Century"/>
              <a:buChar char="-"/>
            </a:pPr>
            <a:r>
              <a:rPr lang="en-GB"/>
              <a:t>Tourism and Aviation Network Support (over 800,000 half-price airfares)</a:t>
            </a:r>
            <a:endParaRPr/>
          </a:p>
          <a:p>
            <a:pPr indent="0" lvl="0" marL="0" rtl="0" algn="l">
              <a:spcBef>
                <a:spcPts val="1000"/>
              </a:spcBef>
              <a:spcAft>
                <a:spcPts val="0"/>
              </a:spcAft>
              <a:buClr>
                <a:schemeClr val="dk1"/>
              </a:buClr>
              <a:buSzPts val="2400"/>
              <a:buNone/>
            </a:pPr>
            <a:r>
              <a:rPr lang="en-GB" u="sng">
                <a:solidFill>
                  <a:schemeClr val="hlink"/>
                </a:solidFill>
                <a:hlinkClick r:id="rId3"/>
              </a:rPr>
              <a:t>https://www.austrade.gov.au/australian/tourism/grants-and-support-for-tourism-businesses</a:t>
            </a:r>
            <a:endParaRPr/>
          </a:p>
        </p:txBody>
      </p:sp>
      <p:sp>
        <p:nvSpPr>
          <p:cNvPr id="765" name="Google Shape;765;p32"/>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33"/>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Problem Data Analysis with support- Travelling</a:t>
            </a:r>
            <a:endParaRPr/>
          </a:p>
        </p:txBody>
      </p:sp>
      <p:sp>
        <p:nvSpPr>
          <p:cNvPr id="772" name="Google Shape;772;p33"/>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GB"/>
              <a:t>NSW Government Tourism Recovery Policy:</a:t>
            </a:r>
            <a:endParaRPr b="1"/>
          </a:p>
          <a:p>
            <a:pPr indent="-342900" lvl="0" marL="342900" rtl="0" algn="l">
              <a:spcBef>
                <a:spcPts val="1000"/>
              </a:spcBef>
              <a:spcAft>
                <a:spcPts val="0"/>
              </a:spcAft>
              <a:buClr>
                <a:schemeClr val="dk1"/>
              </a:buClr>
              <a:buSzPts val="2400"/>
              <a:buFont typeface="Twentieth Century"/>
              <a:buChar char="-"/>
            </a:pPr>
            <a:r>
              <a:rPr lang="en-GB"/>
              <a:t>Oct 2020 - June 2022: Dine &amp; Discover NSW program ($14 million set up, $1 billion boost)</a:t>
            </a:r>
            <a:endParaRPr/>
          </a:p>
        </p:txBody>
      </p:sp>
      <p:sp>
        <p:nvSpPr>
          <p:cNvPr id="773" name="Google Shape;773;p33"/>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34"/>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Problem Data Analysis with support- Travelling</a:t>
            </a:r>
            <a:endParaRPr/>
          </a:p>
        </p:txBody>
      </p:sp>
      <p:sp>
        <p:nvSpPr>
          <p:cNvPr id="780" name="Google Shape;780;p34"/>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GB"/>
              <a:t>Limitations:</a:t>
            </a:r>
            <a:endParaRPr b="1"/>
          </a:p>
          <a:p>
            <a:pPr indent="-342900" lvl="0" marL="342900" rtl="0" algn="l">
              <a:spcBef>
                <a:spcPts val="1000"/>
              </a:spcBef>
              <a:spcAft>
                <a:spcPts val="0"/>
              </a:spcAft>
              <a:buClr>
                <a:schemeClr val="dk1"/>
              </a:buClr>
              <a:buSzPts val="2400"/>
              <a:buFont typeface="Twentieth Century"/>
              <a:buChar char="-"/>
            </a:pPr>
            <a:r>
              <a:rPr lang="en-GB"/>
              <a:t>Lack of detailed information on individual tourism companies and specific support data, only macro-level annual data, cannot build the machine learning model, may not meet the requirements of our graduation project.</a:t>
            </a:r>
            <a:endParaRPr/>
          </a:p>
          <a:p>
            <a:pPr indent="-342900" lvl="0" marL="342900" rtl="0" algn="l">
              <a:spcBef>
                <a:spcPts val="1000"/>
              </a:spcBef>
              <a:spcAft>
                <a:spcPts val="0"/>
              </a:spcAft>
              <a:buClr>
                <a:schemeClr val="dk1"/>
              </a:buClr>
              <a:buSzPts val="2400"/>
              <a:buChar char="–"/>
            </a:pPr>
            <a:r>
              <a:rPr lang="en-GB"/>
              <a:t>Can only provide information on policy timelines, but lacks specific evaluation data.</a:t>
            </a:r>
            <a:endParaRPr/>
          </a:p>
          <a:p>
            <a:pPr indent="-342900" lvl="0" marL="342900" rtl="0" algn="l">
              <a:spcBef>
                <a:spcPts val="1000"/>
              </a:spcBef>
              <a:spcAft>
                <a:spcPts val="0"/>
              </a:spcAft>
              <a:buClr>
                <a:schemeClr val="dk1"/>
              </a:buClr>
              <a:buSzPts val="2400"/>
              <a:buChar char="–"/>
            </a:pPr>
            <a:r>
              <a:rPr lang="en-GB"/>
              <a:t>Difficult to assess the exact effects of support measures due to time lag and annual calculation of tourism indicators, making it challenging to estimate results using other data.</a:t>
            </a:r>
            <a:endParaRPr/>
          </a:p>
        </p:txBody>
      </p:sp>
      <p:sp>
        <p:nvSpPr>
          <p:cNvPr id="781" name="Google Shape;781;p34"/>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35"/>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Problem Data Analysis with support- Travelling</a:t>
            </a:r>
            <a:endParaRPr/>
          </a:p>
        </p:txBody>
      </p:sp>
      <p:sp>
        <p:nvSpPr>
          <p:cNvPr id="788" name="Google Shape;788;p35"/>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GB"/>
              <a:t>Limitations:</a:t>
            </a:r>
            <a:endParaRPr b="1"/>
          </a:p>
          <a:p>
            <a:pPr indent="-342900" lvl="0" marL="342900" rtl="0" algn="l">
              <a:spcBef>
                <a:spcPts val="1000"/>
              </a:spcBef>
              <a:spcAft>
                <a:spcPts val="0"/>
              </a:spcAft>
              <a:buClr>
                <a:schemeClr val="dk1"/>
              </a:buClr>
              <a:buSzPts val="2400"/>
              <a:buFont typeface="Twentieth Century"/>
              <a:buChar char="-"/>
            </a:pPr>
            <a:r>
              <a:rPr lang="en-GB"/>
              <a:t>The recovery of the tourism industry is influenced by factors such as national policies, climate change and other confounding factors, making it difficult to establish direct causality from support measures alone. So the interpretation of results may be limited.</a:t>
            </a:r>
            <a:endParaRPr/>
          </a:p>
        </p:txBody>
      </p:sp>
      <p:sp>
        <p:nvSpPr>
          <p:cNvPr id="789" name="Google Shape;789;p35"/>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36"/>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This week meeting schedule </a:t>
            </a:r>
            <a:endParaRPr/>
          </a:p>
        </p:txBody>
      </p:sp>
      <p:sp>
        <p:nvSpPr>
          <p:cNvPr id="796" name="Google Shape;796;p36"/>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GB"/>
              <a:t>Works have been done since last week </a:t>
            </a:r>
            <a:endParaRPr/>
          </a:p>
          <a:p>
            <a:pPr indent="-190500" lvl="0" marL="342900" rtl="0" algn="l">
              <a:spcBef>
                <a:spcPts val="1000"/>
              </a:spcBef>
              <a:spcAft>
                <a:spcPts val="0"/>
              </a:spcAft>
              <a:buClr>
                <a:schemeClr val="dk1"/>
              </a:buClr>
              <a:buSzPts val="2400"/>
              <a:buNone/>
            </a:pPr>
            <a:r>
              <a:t/>
            </a:r>
            <a:endParaRPr b="1"/>
          </a:p>
          <a:p>
            <a:pPr indent="-342900" lvl="0" marL="342900" rtl="0" algn="l">
              <a:spcBef>
                <a:spcPts val="1000"/>
              </a:spcBef>
              <a:spcAft>
                <a:spcPts val="0"/>
              </a:spcAft>
              <a:buClr>
                <a:schemeClr val="dk1"/>
              </a:buClr>
              <a:buSzPts val="2400"/>
              <a:buChar char="–"/>
            </a:pPr>
            <a:r>
              <a:rPr b="1" lang="en-GB"/>
              <a:t>Report the issues from the meeting with the course instructor </a:t>
            </a:r>
            <a:endParaRPr/>
          </a:p>
          <a:p>
            <a:pPr indent="-190500" lvl="0" marL="342900" rtl="0" algn="l">
              <a:spcBef>
                <a:spcPts val="1000"/>
              </a:spcBef>
              <a:spcAft>
                <a:spcPts val="0"/>
              </a:spcAft>
              <a:buClr>
                <a:schemeClr val="dk1"/>
              </a:buClr>
              <a:buSzPts val="2400"/>
              <a:buNone/>
            </a:pPr>
            <a:r>
              <a:t/>
            </a:r>
            <a:endParaRPr b="1"/>
          </a:p>
          <a:p>
            <a:pPr indent="-342900" lvl="0" marL="342900" rtl="0" algn="l">
              <a:spcBef>
                <a:spcPts val="1000"/>
              </a:spcBef>
              <a:spcAft>
                <a:spcPts val="0"/>
              </a:spcAft>
              <a:buClr>
                <a:schemeClr val="dk1"/>
              </a:buClr>
              <a:buSzPts val="2400"/>
              <a:buChar char="–"/>
            </a:pPr>
            <a:r>
              <a:rPr b="1" lang="en-GB"/>
              <a:t>Proposal for the future work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p:txBody>
      </p:sp>
      <p:sp>
        <p:nvSpPr>
          <p:cNvPr id="797" name="Google Shape;797;p36"/>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
        <p:nvSpPr>
          <p:cNvPr id="798" name="Google Shape;798;p36"/>
          <p:cNvSpPr/>
          <p:nvPr/>
        </p:nvSpPr>
        <p:spPr>
          <a:xfrm>
            <a:off x="594359" y="2602687"/>
            <a:ext cx="7870371" cy="739012"/>
          </a:xfrm>
          <a:prstGeom prst="rect">
            <a:avLst/>
          </a:prstGeom>
          <a:noFill/>
          <a:ln cap="flat" cmpd="sng" w="57150">
            <a:solidFill>
              <a:srgbClr val="E4402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37"/>
          <p:cNvSpPr txBox="1"/>
          <p:nvPr>
            <p:ph type="title"/>
          </p:nvPr>
        </p:nvSpPr>
        <p:spPr>
          <a:xfrm>
            <a:off x="431074" y="389266"/>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Academic report vs Client delivery  </a:t>
            </a:r>
            <a:br>
              <a:rPr lang="en-GB" sz="2800"/>
            </a:br>
            <a:br>
              <a:rPr lang="en-GB"/>
            </a:br>
            <a:endParaRPr/>
          </a:p>
        </p:txBody>
      </p:sp>
      <p:sp>
        <p:nvSpPr>
          <p:cNvPr id="804" name="Google Shape;804;p37"/>
          <p:cNvSpPr txBox="1"/>
          <p:nvPr/>
        </p:nvSpPr>
        <p:spPr>
          <a:xfrm>
            <a:off x="457200" y="1175817"/>
            <a:ext cx="8826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Academic report</a:t>
            </a:r>
            <a:endParaRPr/>
          </a:p>
        </p:txBody>
      </p:sp>
      <p:sp>
        <p:nvSpPr>
          <p:cNvPr id="805" name="Google Shape;805;p37"/>
          <p:cNvSpPr txBox="1"/>
          <p:nvPr>
            <p:ph idx="2" type="body"/>
          </p:nvPr>
        </p:nvSpPr>
        <p:spPr>
          <a:xfrm>
            <a:off x="5013597" y="1829825"/>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Arial"/>
              <a:buChar char="•"/>
            </a:pPr>
            <a:r>
              <a:rPr b="1" lang="en-GB" sz="2000"/>
              <a:t>Problem impact analysis </a:t>
            </a:r>
            <a:endParaRPr/>
          </a:p>
          <a:p>
            <a:pPr indent="-215900" lvl="0" marL="342900" rtl="0" algn="l">
              <a:spcBef>
                <a:spcPts val="400"/>
              </a:spcBef>
              <a:spcAft>
                <a:spcPts val="0"/>
              </a:spcAft>
              <a:buClr>
                <a:schemeClr val="dk1"/>
              </a:buClr>
              <a:buSzPts val="2000"/>
              <a:buFont typeface="Arial"/>
              <a:buNone/>
            </a:pPr>
            <a:r>
              <a:t/>
            </a:r>
            <a:endParaRPr sz="2000"/>
          </a:p>
          <a:p>
            <a:pPr indent="-342900" lvl="0" marL="342900" rtl="0" algn="l">
              <a:spcBef>
                <a:spcPts val="400"/>
              </a:spcBef>
              <a:spcAft>
                <a:spcPts val="0"/>
              </a:spcAft>
              <a:buClr>
                <a:schemeClr val="dk1"/>
              </a:buClr>
              <a:buSzPts val="2000"/>
              <a:buFont typeface="Arial"/>
              <a:buChar char="•"/>
            </a:pPr>
            <a:r>
              <a:rPr b="1" lang="en-GB" sz="2000"/>
              <a:t>List of supports </a:t>
            </a:r>
            <a:endParaRPr/>
          </a:p>
          <a:p>
            <a:pPr indent="-215900" lvl="0" marL="342900" rtl="0" algn="l">
              <a:spcBef>
                <a:spcPts val="400"/>
              </a:spcBef>
              <a:spcAft>
                <a:spcPts val="0"/>
              </a:spcAft>
              <a:buClr>
                <a:schemeClr val="dk1"/>
              </a:buClr>
              <a:buSzPts val="2000"/>
              <a:buFont typeface="Arial"/>
              <a:buNone/>
            </a:pPr>
            <a:r>
              <a:t/>
            </a:r>
            <a:endParaRPr sz="2000"/>
          </a:p>
          <a:p>
            <a:pPr indent="-342900" lvl="0" marL="342900" rtl="0" algn="l">
              <a:spcBef>
                <a:spcPts val="400"/>
              </a:spcBef>
              <a:spcAft>
                <a:spcPts val="0"/>
              </a:spcAft>
              <a:buClr>
                <a:schemeClr val="dk1"/>
              </a:buClr>
              <a:buSzPts val="2000"/>
              <a:buFont typeface="Arial"/>
              <a:buChar char="•"/>
            </a:pPr>
            <a:r>
              <a:rPr b="1" lang="en-GB" sz="2000"/>
              <a:t>Measure the effectiveness of supports</a:t>
            </a:r>
            <a:endParaRPr/>
          </a:p>
          <a:p>
            <a:pPr indent="-215900" lvl="0" marL="342900" rtl="0" algn="l">
              <a:spcBef>
                <a:spcPts val="400"/>
              </a:spcBef>
              <a:spcAft>
                <a:spcPts val="0"/>
              </a:spcAft>
              <a:buClr>
                <a:schemeClr val="dk1"/>
              </a:buClr>
              <a:buSzPts val="2000"/>
              <a:buFont typeface="Arial"/>
              <a:buNone/>
            </a:pPr>
            <a:r>
              <a:t/>
            </a:r>
            <a:endParaRPr b="1" sz="2000"/>
          </a:p>
          <a:p>
            <a:pPr indent="-342900" lvl="0" marL="342900" rtl="0" algn="l">
              <a:spcBef>
                <a:spcPts val="400"/>
              </a:spcBef>
              <a:spcAft>
                <a:spcPts val="0"/>
              </a:spcAft>
              <a:buClr>
                <a:schemeClr val="dk1"/>
              </a:buClr>
              <a:buSzPts val="2000"/>
              <a:buFont typeface="Arial"/>
              <a:buChar char="•"/>
            </a:pPr>
            <a:r>
              <a:rPr b="1" lang="en-GB" sz="2000"/>
              <a:t>Recommendation of future supports </a:t>
            </a:r>
            <a:endParaRPr/>
          </a:p>
        </p:txBody>
      </p:sp>
      <p:sp>
        <p:nvSpPr>
          <p:cNvPr id="806" name="Google Shape;806;p37"/>
          <p:cNvSpPr txBox="1"/>
          <p:nvPr/>
        </p:nvSpPr>
        <p:spPr>
          <a:xfrm>
            <a:off x="5013597" y="1168186"/>
            <a:ext cx="46405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Client delivery </a:t>
            </a:r>
            <a:endParaRPr/>
          </a:p>
        </p:txBody>
      </p:sp>
      <p:pic>
        <p:nvPicPr>
          <p:cNvPr id="807" name="Google Shape;807;p37"/>
          <p:cNvPicPr preferRelativeResize="0"/>
          <p:nvPr/>
        </p:nvPicPr>
        <p:blipFill rotWithShape="1">
          <a:blip r:embed="rId3">
            <a:alphaModFix/>
          </a:blip>
          <a:srcRect b="0" l="0" r="0" t="0"/>
          <a:stretch/>
        </p:blipFill>
        <p:spPr>
          <a:xfrm>
            <a:off x="457200" y="1737819"/>
            <a:ext cx="2676434" cy="473091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38"/>
          <p:cNvSpPr txBox="1"/>
          <p:nvPr>
            <p:ph type="title"/>
          </p:nvPr>
        </p:nvSpPr>
        <p:spPr>
          <a:xfrm>
            <a:off x="431074" y="389266"/>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Academic report vs Client delivery</a:t>
            </a:r>
            <a:br>
              <a:rPr lang="en-GB" sz="2800"/>
            </a:br>
            <a:br>
              <a:rPr lang="en-GB"/>
            </a:br>
            <a:endParaRPr/>
          </a:p>
        </p:txBody>
      </p:sp>
      <p:sp>
        <p:nvSpPr>
          <p:cNvPr id="813" name="Google Shape;813;p38"/>
          <p:cNvSpPr txBox="1"/>
          <p:nvPr/>
        </p:nvSpPr>
        <p:spPr>
          <a:xfrm>
            <a:off x="457200" y="1175817"/>
            <a:ext cx="8826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Academic report</a:t>
            </a:r>
            <a:endParaRPr/>
          </a:p>
        </p:txBody>
      </p:sp>
      <p:sp>
        <p:nvSpPr>
          <p:cNvPr id="814" name="Google Shape;814;p38"/>
          <p:cNvSpPr txBox="1"/>
          <p:nvPr>
            <p:ph idx="2" type="body"/>
          </p:nvPr>
        </p:nvSpPr>
        <p:spPr>
          <a:xfrm>
            <a:off x="5013597" y="1829825"/>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Arial"/>
              <a:buChar char="•"/>
            </a:pPr>
            <a:r>
              <a:rPr b="1" lang="en-GB" sz="2000"/>
              <a:t>Problem impact analysis </a:t>
            </a:r>
            <a:endParaRPr/>
          </a:p>
          <a:p>
            <a:pPr indent="-215900" lvl="0" marL="342900" rtl="0" algn="l">
              <a:spcBef>
                <a:spcPts val="400"/>
              </a:spcBef>
              <a:spcAft>
                <a:spcPts val="0"/>
              </a:spcAft>
              <a:buClr>
                <a:schemeClr val="dk1"/>
              </a:buClr>
              <a:buSzPts val="2000"/>
              <a:buFont typeface="Arial"/>
              <a:buNone/>
            </a:pPr>
            <a:r>
              <a:t/>
            </a:r>
            <a:endParaRPr sz="2000"/>
          </a:p>
          <a:p>
            <a:pPr indent="-342900" lvl="0" marL="342900" rtl="0" algn="l">
              <a:spcBef>
                <a:spcPts val="400"/>
              </a:spcBef>
              <a:spcAft>
                <a:spcPts val="0"/>
              </a:spcAft>
              <a:buClr>
                <a:schemeClr val="dk1"/>
              </a:buClr>
              <a:buSzPts val="2000"/>
              <a:buFont typeface="Arial"/>
              <a:buChar char="•"/>
            </a:pPr>
            <a:r>
              <a:rPr b="1" lang="en-GB" sz="2000"/>
              <a:t>List of supports </a:t>
            </a:r>
            <a:endParaRPr/>
          </a:p>
          <a:p>
            <a:pPr indent="-215900" lvl="0" marL="342900" rtl="0" algn="l">
              <a:spcBef>
                <a:spcPts val="400"/>
              </a:spcBef>
              <a:spcAft>
                <a:spcPts val="0"/>
              </a:spcAft>
              <a:buClr>
                <a:schemeClr val="dk1"/>
              </a:buClr>
              <a:buSzPts val="2000"/>
              <a:buFont typeface="Arial"/>
              <a:buNone/>
            </a:pPr>
            <a:r>
              <a:t/>
            </a:r>
            <a:endParaRPr sz="2000"/>
          </a:p>
          <a:p>
            <a:pPr indent="-342900" lvl="0" marL="342900" rtl="0" algn="l">
              <a:spcBef>
                <a:spcPts val="400"/>
              </a:spcBef>
              <a:spcAft>
                <a:spcPts val="0"/>
              </a:spcAft>
              <a:buClr>
                <a:schemeClr val="dk1"/>
              </a:buClr>
              <a:buSzPts val="2000"/>
              <a:buFont typeface="Arial"/>
              <a:buChar char="•"/>
            </a:pPr>
            <a:r>
              <a:rPr b="1" lang="en-GB" sz="2000"/>
              <a:t>Measure the effectiveness of supports</a:t>
            </a:r>
            <a:endParaRPr/>
          </a:p>
          <a:p>
            <a:pPr indent="-215900" lvl="0" marL="342900" rtl="0" algn="l">
              <a:spcBef>
                <a:spcPts val="400"/>
              </a:spcBef>
              <a:spcAft>
                <a:spcPts val="0"/>
              </a:spcAft>
              <a:buClr>
                <a:schemeClr val="dk1"/>
              </a:buClr>
              <a:buSzPts val="2000"/>
              <a:buFont typeface="Arial"/>
              <a:buNone/>
            </a:pPr>
            <a:r>
              <a:t/>
            </a:r>
            <a:endParaRPr b="1" sz="2000"/>
          </a:p>
          <a:p>
            <a:pPr indent="-342900" lvl="0" marL="342900" rtl="0" algn="l">
              <a:spcBef>
                <a:spcPts val="400"/>
              </a:spcBef>
              <a:spcAft>
                <a:spcPts val="0"/>
              </a:spcAft>
              <a:buClr>
                <a:schemeClr val="dk1"/>
              </a:buClr>
              <a:buSzPts val="2000"/>
              <a:buFont typeface="Arial"/>
              <a:buChar char="•"/>
            </a:pPr>
            <a:r>
              <a:rPr b="1" lang="en-GB" sz="2000"/>
              <a:t>Recommendation of future supports </a:t>
            </a:r>
            <a:endParaRPr/>
          </a:p>
        </p:txBody>
      </p:sp>
      <p:sp>
        <p:nvSpPr>
          <p:cNvPr id="815" name="Google Shape;815;p38"/>
          <p:cNvSpPr txBox="1"/>
          <p:nvPr/>
        </p:nvSpPr>
        <p:spPr>
          <a:xfrm>
            <a:off x="5013597" y="1168186"/>
            <a:ext cx="46405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Client delivery </a:t>
            </a:r>
            <a:endParaRPr/>
          </a:p>
        </p:txBody>
      </p:sp>
      <p:pic>
        <p:nvPicPr>
          <p:cNvPr id="816" name="Google Shape;816;p38"/>
          <p:cNvPicPr preferRelativeResize="0"/>
          <p:nvPr/>
        </p:nvPicPr>
        <p:blipFill rotWithShape="1">
          <a:blip r:embed="rId3">
            <a:alphaModFix/>
          </a:blip>
          <a:srcRect b="0" l="0" r="0" t="0"/>
          <a:stretch/>
        </p:blipFill>
        <p:spPr>
          <a:xfrm>
            <a:off x="457200" y="1737819"/>
            <a:ext cx="2676434" cy="4730915"/>
          </a:xfrm>
          <a:prstGeom prst="rect">
            <a:avLst/>
          </a:prstGeom>
          <a:noFill/>
          <a:ln>
            <a:noFill/>
          </a:ln>
        </p:spPr>
      </p:pic>
      <p:sp>
        <p:nvSpPr>
          <p:cNvPr id="817" name="Google Shape;817;p38"/>
          <p:cNvSpPr/>
          <p:nvPr/>
        </p:nvSpPr>
        <p:spPr>
          <a:xfrm flipH="1" rot="10800000">
            <a:off x="5013597" y="4273731"/>
            <a:ext cx="3516449" cy="879566"/>
          </a:xfrm>
          <a:prstGeom prst="rect">
            <a:avLst/>
          </a:prstGeom>
          <a:noFill/>
          <a:ln cap="flat" cmpd="sng" w="57150">
            <a:solidFill>
              <a:schemeClr val="accent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8" name="Google Shape;818;p38"/>
          <p:cNvSpPr/>
          <p:nvPr/>
        </p:nvSpPr>
        <p:spPr>
          <a:xfrm flipH="1" rot="10800000">
            <a:off x="457200" y="3265714"/>
            <a:ext cx="2795451" cy="1887582"/>
          </a:xfrm>
          <a:prstGeom prst="rect">
            <a:avLst/>
          </a:prstGeom>
          <a:noFill/>
          <a:ln cap="flat" cmpd="sng" w="57150">
            <a:solidFill>
              <a:schemeClr val="accent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9" name="Google Shape;819;p38"/>
          <p:cNvSpPr/>
          <p:nvPr/>
        </p:nvSpPr>
        <p:spPr>
          <a:xfrm flipH="1" rot="10800000">
            <a:off x="457201" y="2181496"/>
            <a:ext cx="2749730" cy="241661"/>
          </a:xfrm>
          <a:prstGeom prst="rect">
            <a:avLst/>
          </a:prstGeom>
          <a:noFill/>
          <a:ln cap="flat" cmpd="sng" w="57150">
            <a:solidFill>
              <a:schemeClr val="accent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This week meeting schedule </a:t>
            </a:r>
            <a:endParaRPr/>
          </a:p>
        </p:txBody>
      </p:sp>
      <p:sp>
        <p:nvSpPr>
          <p:cNvPr id="151" name="Google Shape;151;p3"/>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GB"/>
              <a:t>Works have been done since last week </a:t>
            </a:r>
            <a:endParaRPr/>
          </a:p>
          <a:p>
            <a:pPr indent="0" lvl="0" marL="0" rtl="0" algn="l">
              <a:spcBef>
                <a:spcPts val="1000"/>
              </a:spcBef>
              <a:spcAft>
                <a:spcPts val="0"/>
              </a:spcAft>
              <a:buClr>
                <a:schemeClr val="dk1"/>
              </a:buClr>
              <a:buSzPts val="2400"/>
              <a:buNone/>
            </a:pPr>
            <a:r>
              <a:t/>
            </a:r>
            <a:endParaRPr b="1"/>
          </a:p>
          <a:p>
            <a:pPr indent="-342900" lvl="0" marL="342900" rtl="0" algn="l">
              <a:spcBef>
                <a:spcPts val="1000"/>
              </a:spcBef>
              <a:spcAft>
                <a:spcPts val="0"/>
              </a:spcAft>
              <a:buClr>
                <a:schemeClr val="dk1"/>
              </a:buClr>
              <a:buSzPts val="2400"/>
              <a:buChar char="–"/>
            </a:pPr>
            <a:r>
              <a:rPr b="1" lang="en-GB"/>
              <a:t>Report the issues from the meeting with the course instructor </a:t>
            </a:r>
            <a:endParaRPr/>
          </a:p>
          <a:p>
            <a:pPr indent="0" lvl="0" marL="0" rtl="0" algn="l">
              <a:spcBef>
                <a:spcPts val="1000"/>
              </a:spcBef>
              <a:spcAft>
                <a:spcPts val="0"/>
              </a:spcAft>
              <a:buClr>
                <a:schemeClr val="dk1"/>
              </a:buClr>
              <a:buSzPts val="2400"/>
              <a:buNone/>
            </a:pPr>
            <a:r>
              <a:t/>
            </a:r>
            <a:endParaRPr b="1"/>
          </a:p>
          <a:p>
            <a:pPr indent="-342900" lvl="0" marL="342900" rtl="0" algn="l">
              <a:spcBef>
                <a:spcPts val="1000"/>
              </a:spcBef>
              <a:spcAft>
                <a:spcPts val="0"/>
              </a:spcAft>
              <a:buClr>
                <a:schemeClr val="dk1"/>
              </a:buClr>
              <a:buSzPts val="2400"/>
              <a:buChar char="–"/>
            </a:pPr>
            <a:r>
              <a:rPr b="1" lang="en-GB"/>
              <a:t>Proposal for the future work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p:txBody>
      </p:sp>
      <p:sp>
        <p:nvSpPr>
          <p:cNvPr id="152" name="Google Shape;152;p3"/>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
        <p:nvSpPr>
          <p:cNvPr id="153" name="Google Shape;153;p3"/>
          <p:cNvSpPr/>
          <p:nvPr/>
        </p:nvSpPr>
        <p:spPr>
          <a:xfrm>
            <a:off x="522514" y="1607517"/>
            <a:ext cx="5140234" cy="739012"/>
          </a:xfrm>
          <a:prstGeom prst="rect">
            <a:avLst/>
          </a:prstGeom>
          <a:noFill/>
          <a:ln cap="flat" cmpd="sng" w="57150">
            <a:solidFill>
              <a:srgbClr val="E4402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39"/>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Project Timeline </a:t>
            </a:r>
            <a:endParaRPr/>
          </a:p>
        </p:txBody>
      </p:sp>
      <p:sp>
        <p:nvSpPr>
          <p:cNvPr id="826" name="Google Shape;826;p39"/>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GB"/>
              <a:t>Group Proposal Report                                 </a:t>
            </a:r>
            <a:r>
              <a:rPr b="1" lang="en-GB">
                <a:solidFill>
                  <a:srgbClr val="FF0000"/>
                </a:solidFill>
              </a:rPr>
              <a:t>Week 5 </a:t>
            </a:r>
            <a:endParaRPr/>
          </a:p>
          <a:p>
            <a:pPr indent="0" lvl="0" marL="0" rtl="0" algn="l">
              <a:spcBef>
                <a:spcPts val="1000"/>
              </a:spcBef>
              <a:spcAft>
                <a:spcPts val="0"/>
              </a:spcAft>
              <a:buClr>
                <a:schemeClr val="dk1"/>
              </a:buClr>
              <a:buSzPts val="2400"/>
              <a:buNone/>
            </a:pPr>
            <a:r>
              <a:t/>
            </a:r>
            <a:endParaRPr/>
          </a:p>
          <a:p>
            <a:pPr indent="-342900" lvl="0" marL="342900" rtl="0" algn="l">
              <a:spcBef>
                <a:spcPts val="1000"/>
              </a:spcBef>
              <a:spcAft>
                <a:spcPts val="0"/>
              </a:spcAft>
              <a:buClr>
                <a:srgbClr val="FF0000"/>
              </a:buClr>
              <a:buSzPts val="2400"/>
              <a:buChar char="–"/>
            </a:pPr>
            <a:r>
              <a:rPr b="1" lang="en-GB">
                <a:solidFill>
                  <a:srgbClr val="FF0000"/>
                </a:solidFill>
              </a:rPr>
              <a:t>Now</a:t>
            </a:r>
            <a:r>
              <a:rPr lang="en-GB"/>
              <a:t> </a:t>
            </a:r>
            <a:r>
              <a:rPr b="1" lang="en-GB">
                <a:solidFill>
                  <a:srgbClr val="FF0000"/>
                </a:solidFill>
              </a:rPr>
              <a:t>Week 7 </a:t>
            </a:r>
            <a:endParaRPr/>
          </a:p>
          <a:p>
            <a:pPr indent="0" lvl="0" marL="0" rtl="0" algn="l">
              <a:spcBef>
                <a:spcPts val="1000"/>
              </a:spcBef>
              <a:spcAft>
                <a:spcPts val="0"/>
              </a:spcAft>
              <a:buClr>
                <a:schemeClr val="dk1"/>
              </a:buClr>
              <a:buSzPts val="2400"/>
              <a:buNone/>
            </a:pPr>
            <a:r>
              <a:t/>
            </a:r>
            <a:endParaRPr/>
          </a:p>
          <a:p>
            <a:pPr indent="-342900" lvl="0" marL="342900" rtl="0" algn="l">
              <a:spcBef>
                <a:spcPts val="1000"/>
              </a:spcBef>
              <a:spcAft>
                <a:spcPts val="0"/>
              </a:spcAft>
              <a:buClr>
                <a:schemeClr val="dk1"/>
              </a:buClr>
              <a:buSzPts val="2400"/>
              <a:buChar char="–"/>
            </a:pPr>
            <a:r>
              <a:rPr lang="en-GB"/>
              <a:t>Group Progress Report                                 </a:t>
            </a:r>
            <a:r>
              <a:rPr b="1" lang="en-GB">
                <a:solidFill>
                  <a:srgbClr val="FF0000"/>
                </a:solidFill>
              </a:rPr>
              <a:t>Week 9 </a:t>
            </a:r>
            <a:endParaRPr/>
          </a:p>
          <a:p>
            <a:pPr indent="-190500" lvl="0" marL="342900" rtl="0" algn="l">
              <a:spcBef>
                <a:spcPts val="1000"/>
              </a:spcBef>
              <a:spcAft>
                <a:spcPts val="0"/>
              </a:spcAft>
              <a:buClr>
                <a:schemeClr val="dk1"/>
              </a:buClr>
              <a:buSzPts val="2400"/>
              <a:buNone/>
            </a:pPr>
            <a:r>
              <a:t/>
            </a:r>
            <a:endParaRPr/>
          </a:p>
          <a:p>
            <a:pPr indent="-342900" lvl="0" marL="342900" rtl="0" algn="l">
              <a:spcBef>
                <a:spcPts val="1000"/>
              </a:spcBef>
              <a:spcAft>
                <a:spcPts val="0"/>
              </a:spcAft>
              <a:buClr>
                <a:schemeClr val="dk1"/>
              </a:buClr>
              <a:buSzPts val="2400"/>
              <a:buChar char="–"/>
            </a:pPr>
            <a:r>
              <a:rPr lang="en-GB"/>
              <a:t>Group Presentation/Seminar – Presentation    </a:t>
            </a:r>
            <a:r>
              <a:rPr b="1" lang="en-GB">
                <a:solidFill>
                  <a:srgbClr val="FF0000"/>
                </a:solidFill>
              </a:rPr>
              <a:t>Week 14</a:t>
            </a:r>
            <a:endParaRPr/>
          </a:p>
          <a:p>
            <a:pPr indent="-190500" lvl="0" marL="342900" rtl="0" algn="l">
              <a:spcBef>
                <a:spcPts val="1000"/>
              </a:spcBef>
              <a:spcAft>
                <a:spcPts val="0"/>
              </a:spcAft>
              <a:buClr>
                <a:schemeClr val="dk1"/>
              </a:buClr>
              <a:buSzPts val="2400"/>
              <a:buNone/>
            </a:pPr>
            <a:r>
              <a:t/>
            </a:r>
            <a:endParaRPr/>
          </a:p>
          <a:p>
            <a:pPr indent="-342900" lvl="0" marL="342900" rtl="0" algn="l">
              <a:spcBef>
                <a:spcPts val="1000"/>
              </a:spcBef>
              <a:spcAft>
                <a:spcPts val="0"/>
              </a:spcAft>
              <a:buClr>
                <a:schemeClr val="dk1"/>
              </a:buClr>
              <a:buSzPts val="2400"/>
              <a:buChar char="–"/>
            </a:pPr>
            <a:r>
              <a:rPr lang="en-GB"/>
              <a:t>Group Final Report                                       </a:t>
            </a:r>
            <a:r>
              <a:rPr b="1" lang="en-GB">
                <a:solidFill>
                  <a:srgbClr val="FF0000"/>
                </a:solidFill>
              </a:rPr>
              <a:t>Week 15 </a:t>
            </a:r>
            <a:endParaRPr/>
          </a:p>
        </p:txBody>
      </p:sp>
      <p:sp>
        <p:nvSpPr>
          <p:cNvPr id="827" name="Google Shape;827;p39"/>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40"/>
          <p:cNvSpPr txBox="1"/>
          <p:nvPr>
            <p:ph type="title"/>
          </p:nvPr>
        </p:nvSpPr>
        <p:spPr>
          <a:xfrm>
            <a:off x="457201" y="159396"/>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Academic report vs Client delivery</a:t>
            </a:r>
            <a:br>
              <a:rPr lang="en-GB"/>
            </a:br>
            <a:endParaRPr/>
          </a:p>
        </p:txBody>
      </p:sp>
      <p:sp>
        <p:nvSpPr>
          <p:cNvPr id="833" name="Google Shape;833;p40"/>
          <p:cNvSpPr txBox="1"/>
          <p:nvPr/>
        </p:nvSpPr>
        <p:spPr>
          <a:xfrm>
            <a:off x="457200" y="1175817"/>
            <a:ext cx="8826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Academic report</a:t>
            </a:r>
            <a:endParaRPr/>
          </a:p>
        </p:txBody>
      </p:sp>
      <p:sp>
        <p:nvSpPr>
          <p:cNvPr id="834" name="Google Shape;834;p40"/>
          <p:cNvSpPr txBox="1"/>
          <p:nvPr>
            <p:ph idx="2" type="body"/>
          </p:nvPr>
        </p:nvSpPr>
        <p:spPr>
          <a:xfrm>
            <a:off x="5013597" y="1829825"/>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2000"/>
              <a:buFont typeface="Arial"/>
              <a:buChar char="•"/>
            </a:pPr>
            <a:r>
              <a:rPr b="1" lang="en-GB" sz="2000">
                <a:solidFill>
                  <a:srgbClr val="FF0000"/>
                </a:solidFill>
              </a:rPr>
              <a:t>DA and BA</a:t>
            </a:r>
            <a:endParaRPr/>
          </a:p>
          <a:p>
            <a:pPr indent="0" lvl="0" marL="0" rtl="0" algn="l">
              <a:spcBef>
                <a:spcPts val="400"/>
              </a:spcBef>
              <a:spcAft>
                <a:spcPts val="0"/>
              </a:spcAft>
              <a:buClr>
                <a:schemeClr val="dk1"/>
              </a:buClr>
              <a:buSzPts val="2000"/>
              <a:buNone/>
            </a:pPr>
            <a:r>
              <a:t/>
            </a:r>
            <a:endParaRPr b="1" sz="2000"/>
          </a:p>
          <a:p>
            <a:pPr indent="0" lvl="0" marL="0" rtl="0" algn="l">
              <a:spcBef>
                <a:spcPts val="400"/>
              </a:spcBef>
              <a:spcAft>
                <a:spcPts val="0"/>
              </a:spcAft>
              <a:buClr>
                <a:schemeClr val="dk1"/>
              </a:buClr>
              <a:buSzPts val="2000"/>
              <a:buNone/>
            </a:pPr>
            <a:r>
              <a:rPr b="1" lang="en-GB" sz="2000"/>
              <a:t>Match data to the Government Support and COVID-19 Impact, to measure the support success</a:t>
            </a:r>
            <a:endParaRPr/>
          </a:p>
          <a:p>
            <a:pPr indent="0" lvl="0" marL="0" rtl="0" algn="l">
              <a:spcBef>
                <a:spcPts val="400"/>
              </a:spcBef>
              <a:spcAft>
                <a:spcPts val="0"/>
              </a:spcAft>
              <a:buClr>
                <a:schemeClr val="dk1"/>
              </a:buClr>
              <a:buSzPts val="2000"/>
              <a:buNone/>
            </a:pPr>
            <a:r>
              <a:t/>
            </a:r>
            <a:endParaRPr b="1" sz="2000"/>
          </a:p>
        </p:txBody>
      </p:sp>
      <p:sp>
        <p:nvSpPr>
          <p:cNvPr id="835" name="Google Shape;835;p40"/>
          <p:cNvSpPr txBox="1"/>
          <p:nvPr/>
        </p:nvSpPr>
        <p:spPr>
          <a:xfrm>
            <a:off x="5013597" y="1168186"/>
            <a:ext cx="46405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Client delivery </a:t>
            </a:r>
            <a:endParaRPr/>
          </a:p>
        </p:txBody>
      </p:sp>
      <p:sp>
        <p:nvSpPr>
          <p:cNvPr id="836" name="Google Shape;836;p40"/>
          <p:cNvSpPr txBox="1"/>
          <p:nvPr/>
        </p:nvSpPr>
        <p:spPr>
          <a:xfrm>
            <a:off x="457201" y="1830850"/>
            <a:ext cx="4038600" cy="4525963"/>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rgbClr val="FF0000"/>
              </a:buClr>
              <a:buSzPts val="2000"/>
              <a:buFont typeface="Arial"/>
              <a:buChar char="•"/>
            </a:pPr>
            <a:r>
              <a:rPr b="1" lang="en-GB" sz="2000">
                <a:solidFill>
                  <a:srgbClr val="FF0000"/>
                </a:solidFill>
                <a:latin typeface="Twentieth Century"/>
                <a:ea typeface="Twentieth Century"/>
                <a:cs typeface="Twentieth Century"/>
                <a:sym typeface="Twentieth Century"/>
              </a:rPr>
              <a:t>Machine learning Model</a:t>
            </a:r>
            <a:endParaRPr/>
          </a:p>
          <a:p>
            <a:pPr indent="0" lvl="0" marL="0" marR="0" rtl="0" algn="l">
              <a:spcBef>
                <a:spcPts val="400"/>
              </a:spcBef>
              <a:spcAft>
                <a:spcPts val="0"/>
              </a:spcAft>
              <a:buClr>
                <a:schemeClr val="dk1"/>
              </a:buClr>
              <a:buSzPts val="2000"/>
              <a:buFont typeface="Merriweather Sans"/>
              <a:buNone/>
            </a:pPr>
            <a:r>
              <a:t/>
            </a:r>
            <a:endParaRPr b="1" sz="2000">
              <a:solidFill>
                <a:schemeClr val="dk1"/>
              </a:solidFill>
              <a:latin typeface="Twentieth Century"/>
              <a:ea typeface="Twentieth Century"/>
              <a:cs typeface="Twentieth Century"/>
              <a:sym typeface="Twentieth Century"/>
            </a:endParaRPr>
          </a:p>
          <a:p>
            <a:pPr indent="0" lvl="0" marL="0" marR="0" rtl="0" algn="l">
              <a:spcBef>
                <a:spcPts val="400"/>
              </a:spcBef>
              <a:spcAft>
                <a:spcPts val="0"/>
              </a:spcAft>
              <a:buClr>
                <a:schemeClr val="dk1"/>
              </a:buClr>
              <a:buSzPts val="2000"/>
              <a:buFont typeface="Merriweather Sans"/>
              <a:buNone/>
            </a:pPr>
            <a:r>
              <a:rPr b="1" lang="en-GB" sz="2000">
                <a:solidFill>
                  <a:schemeClr val="dk1"/>
                </a:solidFill>
                <a:latin typeface="Twentieth Century"/>
                <a:ea typeface="Twentieth Century"/>
                <a:cs typeface="Twentieth Century"/>
                <a:sym typeface="Twentieth Century"/>
              </a:rPr>
              <a:t>Using data to train, tune and test the model, to ensure the business performance and solve real problem</a:t>
            </a:r>
            <a:endParaRPr/>
          </a:p>
          <a:p>
            <a:pPr indent="-215900" lvl="0" marL="342900" marR="0" rtl="0" algn="l">
              <a:spcBef>
                <a:spcPts val="400"/>
              </a:spcBef>
              <a:spcAft>
                <a:spcPts val="0"/>
              </a:spcAft>
              <a:buClr>
                <a:schemeClr val="dk1"/>
              </a:buClr>
              <a:buSzPts val="2000"/>
              <a:buFont typeface="Arial"/>
              <a:buNone/>
            </a:pPr>
            <a:r>
              <a:t/>
            </a:r>
            <a:endParaRPr b="1" sz="2000">
              <a:solidFill>
                <a:schemeClr val="dk1"/>
              </a:solidFill>
              <a:latin typeface="Twentieth Century"/>
              <a:ea typeface="Twentieth Century"/>
              <a:cs typeface="Twentieth Century"/>
              <a:sym typeface="Twentieth Century"/>
            </a:endParaRPr>
          </a:p>
          <a:p>
            <a:pPr indent="0" lvl="0" marL="0" marR="0" rtl="0" algn="l">
              <a:spcBef>
                <a:spcPts val="400"/>
              </a:spcBef>
              <a:spcAft>
                <a:spcPts val="0"/>
              </a:spcAft>
              <a:buClr>
                <a:schemeClr val="dk1"/>
              </a:buClr>
              <a:buSzPts val="2000"/>
              <a:buFont typeface="Merriweather Sans"/>
              <a:buNone/>
            </a:pPr>
            <a:r>
              <a:t/>
            </a:r>
            <a:endParaRPr b="1" sz="2000">
              <a:solidFill>
                <a:schemeClr val="dk1"/>
              </a:solidFill>
              <a:latin typeface="Twentieth Century"/>
              <a:ea typeface="Twentieth Century"/>
              <a:cs typeface="Twentieth Century"/>
              <a:sym typeface="Twentieth Century"/>
            </a:endParaRPr>
          </a:p>
          <a:p>
            <a:pPr indent="-215900" lvl="0" marL="342900" marR="0" rtl="0" algn="l">
              <a:spcBef>
                <a:spcPts val="400"/>
              </a:spcBef>
              <a:spcAft>
                <a:spcPts val="0"/>
              </a:spcAft>
              <a:buClr>
                <a:schemeClr val="dk1"/>
              </a:buClr>
              <a:buSzPts val="2000"/>
              <a:buFont typeface="Arial"/>
              <a:buNone/>
            </a:pPr>
            <a:r>
              <a:t/>
            </a:r>
            <a:endParaRPr b="1" sz="2000">
              <a:solidFill>
                <a:schemeClr val="dk1"/>
              </a:solidFill>
              <a:latin typeface="Twentieth Century"/>
              <a:ea typeface="Twentieth Century"/>
              <a:cs typeface="Twentieth Century"/>
              <a:sym typeface="Twentieth Century"/>
            </a:endParaRPr>
          </a:p>
          <a:p>
            <a:pPr indent="-215900" lvl="0" marL="342900" marR="0" rtl="0" algn="l">
              <a:spcBef>
                <a:spcPts val="400"/>
              </a:spcBef>
              <a:spcAft>
                <a:spcPts val="0"/>
              </a:spcAft>
              <a:buClr>
                <a:schemeClr val="dk1"/>
              </a:buClr>
              <a:buSzPts val="2000"/>
              <a:buFont typeface="Arial"/>
              <a:buNone/>
            </a:pPr>
            <a:r>
              <a:t/>
            </a:r>
            <a:endParaRPr b="1" sz="2000">
              <a:solidFill>
                <a:schemeClr val="dk1"/>
              </a:solidFill>
              <a:latin typeface="Twentieth Century"/>
              <a:ea typeface="Twentieth Century"/>
              <a:cs typeface="Twentieth Century"/>
              <a:sym typeface="Twentieth Century"/>
            </a:endParaRPr>
          </a:p>
          <a:p>
            <a:pPr indent="-215900" lvl="0" marL="342900" marR="0" rtl="0" algn="l">
              <a:spcBef>
                <a:spcPts val="400"/>
              </a:spcBef>
              <a:spcAft>
                <a:spcPts val="0"/>
              </a:spcAft>
              <a:buClr>
                <a:schemeClr val="dk1"/>
              </a:buClr>
              <a:buSzPts val="2000"/>
              <a:buFont typeface="Arial"/>
              <a:buNone/>
            </a:pPr>
            <a:r>
              <a:t/>
            </a:r>
            <a:endParaRPr b="1" sz="2000">
              <a:solidFill>
                <a:schemeClr val="dk1"/>
              </a:solidFill>
              <a:latin typeface="Twentieth Century"/>
              <a:ea typeface="Twentieth Century"/>
              <a:cs typeface="Twentieth Century"/>
              <a:sym typeface="Twentieth Century"/>
            </a:endParaRPr>
          </a:p>
          <a:p>
            <a:pPr indent="-215900" lvl="0" marL="342900" marR="0" rtl="0" algn="l">
              <a:spcBef>
                <a:spcPts val="400"/>
              </a:spcBef>
              <a:spcAft>
                <a:spcPts val="0"/>
              </a:spcAft>
              <a:buClr>
                <a:schemeClr val="dk1"/>
              </a:buClr>
              <a:buSzPts val="2000"/>
              <a:buFont typeface="Arial"/>
              <a:buNone/>
            </a:pPr>
            <a:r>
              <a:t/>
            </a:r>
            <a:endParaRPr b="1"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41"/>
          <p:cNvSpPr txBox="1"/>
          <p:nvPr>
            <p:ph type="title"/>
          </p:nvPr>
        </p:nvSpPr>
        <p:spPr>
          <a:xfrm>
            <a:off x="457201" y="159396"/>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Academic report vs Client delivery</a:t>
            </a:r>
            <a:br>
              <a:rPr lang="en-GB"/>
            </a:br>
            <a:endParaRPr/>
          </a:p>
        </p:txBody>
      </p:sp>
      <p:sp>
        <p:nvSpPr>
          <p:cNvPr id="842" name="Google Shape;842;p41"/>
          <p:cNvSpPr txBox="1"/>
          <p:nvPr/>
        </p:nvSpPr>
        <p:spPr>
          <a:xfrm>
            <a:off x="457200" y="1175817"/>
            <a:ext cx="8826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Academic report</a:t>
            </a:r>
            <a:endParaRPr/>
          </a:p>
        </p:txBody>
      </p:sp>
      <p:sp>
        <p:nvSpPr>
          <p:cNvPr id="843" name="Google Shape;843;p41"/>
          <p:cNvSpPr txBox="1"/>
          <p:nvPr>
            <p:ph idx="2" type="body"/>
          </p:nvPr>
        </p:nvSpPr>
        <p:spPr>
          <a:xfrm>
            <a:off x="5013597" y="1829825"/>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2000"/>
              <a:buFont typeface="Arial"/>
              <a:buChar char="•"/>
            </a:pPr>
            <a:r>
              <a:rPr b="1" lang="en-GB" sz="2000">
                <a:solidFill>
                  <a:srgbClr val="FF0000"/>
                </a:solidFill>
              </a:rPr>
              <a:t>DA and BA</a:t>
            </a:r>
            <a:endParaRPr/>
          </a:p>
          <a:p>
            <a:pPr indent="0" lvl="0" marL="0" rtl="0" algn="l">
              <a:spcBef>
                <a:spcPts val="400"/>
              </a:spcBef>
              <a:spcAft>
                <a:spcPts val="0"/>
              </a:spcAft>
              <a:buClr>
                <a:schemeClr val="dk1"/>
              </a:buClr>
              <a:buSzPts val="2000"/>
              <a:buNone/>
            </a:pPr>
            <a:r>
              <a:t/>
            </a:r>
            <a:endParaRPr b="1" sz="2000"/>
          </a:p>
          <a:p>
            <a:pPr indent="0" lvl="0" marL="0" rtl="0" algn="l">
              <a:spcBef>
                <a:spcPts val="400"/>
              </a:spcBef>
              <a:spcAft>
                <a:spcPts val="0"/>
              </a:spcAft>
              <a:buClr>
                <a:schemeClr val="dk1"/>
              </a:buClr>
              <a:buSzPts val="2000"/>
              <a:buNone/>
            </a:pPr>
            <a:r>
              <a:rPr b="1" lang="en-GB" sz="2000"/>
              <a:t>Match data to the Government Support and COVID-19 Impact, to measure the support success</a:t>
            </a:r>
            <a:endParaRPr/>
          </a:p>
          <a:p>
            <a:pPr indent="0" lvl="0" marL="0" rtl="0" algn="l">
              <a:spcBef>
                <a:spcPts val="400"/>
              </a:spcBef>
              <a:spcAft>
                <a:spcPts val="0"/>
              </a:spcAft>
              <a:buClr>
                <a:schemeClr val="dk1"/>
              </a:buClr>
              <a:buSzPts val="2000"/>
              <a:buNone/>
            </a:pPr>
            <a:r>
              <a:t/>
            </a:r>
            <a:endParaRPr b="1" sz="2000"/>
          </a:p>
        </p:txBody>
      </p:sp>
      <p:sp>
        <p:nvSpPr>
          <p:cNvPr id="844" name="Google Shape;844;p41"/>
          <p:cNvSpPr txBox="1"/>
          <p:nvPr/>
        </p:nvSpPr>
        <p:spPr>
          <a:xfrm>
            <a:off x="5013597" y="1168186"/>
            <a:ext cx="46405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Client delivery </a:t>
            </a:r>
            <a:endParaRPr/>
          </a:p>
        </p:txBody>
      </p:sp>
      <p:sp>
        <p:nvSpPr>
          <p:cNvPr id="845" name="Google Shape;845;p41"/>
          <p:cNvSpPr txBox="1"/>
          <p:nvPr/>
        </p:nvSpPr>
        <p:spPr>
          <a:xfrm>
            <a:off x="457201" y="1830850"/>
            <a:ext cx="4038600" cy="4525963"/>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rgbClr val="FF0000"/>
              </a:buClr>
              <a:buSzPts val="2000"/>
              <a:buFont typeface="Arial"/>
              <a:buChar char="•"/>
            </a:pPr>
            <a:r>
              <a:rPr b="1" lang="en-GB" sz="2000">
                <a:solidFill>
                  <a:srgbClr val="FF0000"/>
                </a:solidFill>
                <a:latin typeface="Twentieth Century"/>
                <a:ea typeface="Twentieth Century"/>
                <a:cs typeface="Twentieth Century"/>
                <a:sym typeface="Twentieth Century"/>
              </a:rPr>
              <a:t>Machine learning Model</a:t>
            </a:r>
            <a:endParaRPr/>
          </a:p>
          <a:p>
            <a:pPr indent="0" lvl="0" marL="0" marR="0" rtl="0" algn="l">
              <a:spcBef>
                <a:spcPts val="400"/>
              </a:spcBef>
              <a:spcAft>
                <a:spcPts val="0"/>
              </a:spcAft>
              <a:buClr>
                <a:schemeClr val="dk1"/>
              </a:buClr>
              <a:buSzPts val="2000"/>
              <a:buFont typeface="Merriweather Sans"/>
              <a:buNone/>
            </a:pPr>
            <a:r>
              <a:t/>
            </a:r>
            <a:endParaRPr b="1" sz="2000">
              <a:solidFill>
                <a:schemeClr val="dk1"/>
              </a:solidFill>
              <a:latin typeface="Twentieth Century"/>
              <a:ea typeface="Twentieth Century"/>
              <a:cs typeface="Twentieth Century"/>
              <a:sym typeface="Twentieth Century"/>
            </a:endParaRPr>
          </a:p>
          <a:p>
            <a:pPr indent="0" lvl="0" marL="0" marR="0" rtl="0" algn="l">
              <a:spcBef>
                <a:spcPts val="400"/>
              </a:spcBef>
              <a:spcAft>
                <a:spcPts val="0"/>
              </a:spcAft>
              <a:buClr>
                <a:schemeClr val="dk1"/>
              </a:buClr>
              <a:buSzPts val="2000"/>
              <a:buFont typeface="Merriweather Sans"/>
              <a:buNone/>
            </a:pPr>
            <a:r>
              <a:rPr b="1" lang="en-GB" sz="2000">
                <a:solidFill>
                  <a:schemeClr val="dk1"/>
                </a:solidFill>
                <a:latin typeface="Twentieth Century"/>
                <a:ea typeface="Twentieth Century"/>
                <a:cs typeface="Twentieth Century"/>
                <a:sym typeface="Twentieth Century"/>
              </a:rPr>
              <a:t>Using data to train, tune and test the model, to ensure the business performance and solve real problem</a:t>
            </a:r>
            <a:endParaRPr/>
          </a:p>
          <a:p>
            <a:pPr indent="-215900" lvl="0" marL="342900" marR="0" rtl="0" algn="l">
              <a:spcBef>
                <a:spcPts val="400"/>
              </a:spcBef>
              <a:spcAft>
                <a:spcPts val="0"/>
              </a:spcAft>
              <a:buClr>
                <a:schemeClr val="dk1"/>
              </a:buClr>
              <a:buSzPts val="2000"/>
              <a:buFont typeface="Arial"/>
              <a:buNone/>
            </a:pPr>
            <a:r>
              <a:t/>
            </a:r>
            <a:endParaRPr b="1" sz="2000">
              <a:solidFill>
                <a:schemeClr val="dk1"/>
              </a:solidFill>
              <a:latin typeface="Twentieth Century"/>
              <a:ea typeface="Twentieth Century"/>
              <a:cs typeface="Twentieth Century"/>
              <a:sym typeface="Twentieth Century"/>
            </a:endParaRPr>
          </a:p>
          <a:p>
            <a:pPr indent="0" lvl="0" marL="0" marR="0" rtl="0" algn="l">
              <a:spcBef>
                <a:spcPts val="400"/>
              </a:spcBef>
              <a:spcAft>
                <a:spcPts val="0"/>
              </a:spcAft>
              <a:buClr>
                <a:schemeClr val="dk1"/>
              </a:buClr>
              <a:buSzPts val="2000"/>
              <a:buFont typeface="Merriweather Sans"/>
              <a:buNone/>
            </a:pPr>
            <a:r>
              <a:t/>
            </a:r>
            <a:endParaRPr b="1" sz="2000">
              <a:solidFill>
                <a:schemeClr val="dk1"/>
              </a:solidFill>
              <a:latin typeface="Twentieth Century"/>
              <a:ea typeface="Twentieth Century"/>
              <a:cs typeface="Twentieth Century"/>
              <a:sym typeface="Twentieth Century"/>
            </a:endParaRPr>
          </a:p>
          <a:p>
            <a:pPr indent="-215900" lvl="0" marL="342900" marR="0" rtl="0" algn="l">
              <a:spcBef>
                <a:spcPts val="400"/>
              </a:spcBef>
              <a:spcAft>
                <a:spcPts val="0"/>
              </a:spcAft>
              <a:buClr>
                <a:schemeClr val="dk1"/>
              </a:buClr>
              <a:buSzPts val="2000"/>
              <a:buFont typeface="Arial"/>
              <a:buNone/>
            </a:pPr>
            <a:r>
              <a:t/>
            </a:r>
            <a:endParaRPr b="1" sz="2000">
              <a:solidFill>
                <a:schemeClr val="dk1"/>
              </a:solidFill>
              <a:latin typeface="Twentieth Century"/>
              <a:ea typeface="Twentieth Century"/>
              <a:cs typeface="Twentieth Century"/>
              <a:sym typeface="Twentieth Century"/>
            </a:endParaRPr>
          </a:p>
          <a:p>
            <a:pPr indent="-215900" lvl="0" marL="342900" marR="0" rtl="0" algn="l">
              <a:spcBef>
                <a:spcPts val="400"/>
              </a:spcBef>
              <a:spcAft>
                <a:spcPts val="0"/>
              </a:spcAft>
              <a:buClr>
                <a:schemeClr val="dk1"/>
              </a:buClr>
              <a:buSzPts val="2000"/>
              <a:buFont typeface="Arial"/>
              <a:buNone/>
            </a:pPr>
            <a:r>
              <a:t/>
            </a:r>
            <a:endParaRPr b="1" sz="2000">
              <a:solidFill>
                <a:schemeClr val="dk1"/>
              </a:solidFill>
              <a:latin typeface="Twentieth Century"/>
              <a:ea typeface="Twentieth Century"/>
              <a:cs typeface="Twentieth Century"/>
              <a:sym typeface="Twentieth Century"/>
            </a:endParaRPr>
          </a:p>
          <a:p>
            <a:pPr indent="-215900" lvl="0" marL="342900" marR="0" rtl="0" algn="l">
              <a:spcBef>
                <a:spcPts val="400"/>
              </a:spcBef>
              <a:spcAft>
                <a:spcPts val="0"/>
              </a:spcAft>
              <a:buClr>
                <a:schemeClr val="dk1"/>
              </a:buClr>
              <a:buSzPts val="2000"/>
              <a:buFont typeface="Arial"/>
              <a:buNone/>
            </a:pPr>
            <a:r>
              <a:t/>
            </a:r>
            <a:endParaRPr b="1" sz="2000">
              <a:solidFill>
                <a:schemeClr val="dk1"/>
              </a:solidFill>
              <a:latin typeface="Twentieth Century"/>
              <a:ea typeface="Twentieth Century"/>
              <a:cs typeface="Twentieth Century"/>
              <a:sym typeface="Twentieth Century"/>
            </a:endParaRPr>
          </a:p>
          <a:p>
            <a:pPr indent="-215900" lvl="0" marL="342900" marR="0" rtl="0" algn="l">
              <a:spcBef>
                <a:spcPts val="400"/>
              </a:spcBef>
              <a:spcAft>
                <a:spcPts val="0"/>
              </a:spcAft>
              <a:buClr>
                <a:schemeClr val="dk1"/>
              </a:buClr>
              <a:buSzPts val="2000"/>
              <a:buFont typeface="Arial"/>
              <a:buNone/>
            </a:pPr>
            <a:r>
              <a:t/>
            </a:r>
            <a:endParaRPr b="1" sz="2000">
              <a:solidFill>
                <a:schemeClr val="dk1"/>
              </a:solidFill>
              <a:latin typeface="Twentieth Century"/>
              <a:ea typeface="Twentieth Century"/>
              <a:cs typeface="Twentieth Century"/>
              <a:sym typeface="Twentieth Century"/>
            </a:endParaRPr>
          </a:p>
        </p:txBody>
      </p:sp>
      <p:sp>
        <p:nvSpPr>
          <p:cNvPr id="846" name="Google Shape;846;p41"/>
          <p:cNvSpPr txBox="1"/>
          <p:nvPr/>
        </p:nvSpPr>
        <p:spPr>
          <a:xfrm>
            <a:off x="91803" y="3844612"/>
            <a:ext cx="8960394"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b="1" lang="en-GB" sz="1800">
                <a:solidFill>
                  <a:schemeClr val="dk1"/>
                </a:solidFill>
                <a:latin typeface="Arial"/>
                <a:ea typeface="Arial"/>
                <a:cs typeface="Arial"/>
                <a:sym typeface="Arial"/>
              </a:rPr>
              <a:t>Challenges</a:t>
            </a:r>
            <a:endParaRPr b="1"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0" lvl="0" marL="0" marR="0" rtl="0" algn="ctr">
              <a:spcBef>
                <a:spcPts val="0"/>
              </a:spcBef>
              <a:spcAft>
                <a:spcPts val="0"/>
              </a:spcAft>
              <a:buNone/>
            </a:pPr>
            <a:r>
              <a:rPr b="1" lang="en-GB" sz="1800">
                <a:solidFill>
                  <a:srgbClr val="FF0000"/>
                </a:solidFill>
                <a:latin typeface="Arial"/>
                <a:ea typeface="Arial"/>
                <a:cs typeface="Arial"/>
                <a:sym typeface="Arial"/>
              </a:rPr>
              <a:t>Data</a:t>
            </a:r>
            <a:r>
              <a:rPr b="1" lang="en-GB" sz="1800">
                <a:solidFill>
                  <a:schemeClr val="dk1"/>
                </a:solidFill>
                <a:latin typeface="Arial"/>
                <a:ea typeface="Arial"/>
                <a:cs typeface="Arial"/>
                <a:sym typeface="Arial"/>
              </a:rPr>
              <a:t>:</a:t>
            </a:r>
            <a:r>
              <a:rPr lang="en-GB" sz="1800">
                <a:solidFill>
                  <a:schemeClr val="dk1"/>
                </a:solidFill>
                <a:latin typeface="Arial"/>
                <a:ea typeface="Arial"/>
                <a:cs typeface="Arial"/>
                <a:sym typeface="Arial"/>
              </a:rPr>
              <a:t> Limited time series data (Business Close 2018-2022) </a:t>
            </a:r>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b="1" lang="en-GB" sz="1800">
                <a:solidFill>
                  <a:srgbClr val="FF0000"/>
                </a:solidFill>
                <a:latin typeface="Arial"/>
                <a:ea typeface="Arial"/>
                <a:cs typeface="Arial"/>
                <a:sym typeface="Arial"/>
              </a:rPr>
              <a:t>Business</a:t>
            </a:r>
            <a:r>
              <a:rPr lang="en-GB" sz="1800">
                <a:solidFill>
                  <a:schemeClr val="dk1"/>
                </a:solidFill>
                <a:latin typeface="Arial"/>
                <a:ea typeface="Arial"/>
                <a:cs typeface="Arial"/>
                <a:sym typeface="Arial"/>
              </a:rPr>
              <a:t>: Unconnected to the business and support (Travelling, Insolvency, Grocery, Covid Cases)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42"/>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This week meeting schedule </a:t>
            </a:r>
            <a:endParaRPr/>
          </a:p>
        </p:txBody>
      </p:sp>
      <p:sp>
        <p:nvSpPr>
          <p:cNvPr id="853" name="Google Shape;853;p42"/>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GB"/>
              <a:t>Works have been done since last week </a:t>
            </a:r>
            <a:endParaRPr/>
          </a:p>
          <a:p>
            <a:pPr indent="0" lvl="0" marL="0" rtl="0" algn="l">
              <a:spcBef>
                <a:spcPts val="1000"/>
              </a:spcBef>
              <a:spcAft>
                <a:spcPts val="0"/>
              </a:spcAft>
              <a:buClr>
                <a:schemeClr val="dk1"/>
              </a:buClr>
              <a:buSzPts val="2400"/>
              <a:buNone/>
            </a:pPr>
            <a:r>
              <a:t/>
            </a:r>
            <a:endParaRPr b="1"/>
          </a:p>
          <a:p>
            <a:pPr indent="-342900" lvl="0" marL="342900" rtl="0" algn="l">
              <a:spcBef>
                <a:spcPts val="1000"/>
              </a:spcBef>
              <a:spcAft>
                <a:spcPts val="0"/>
              </a:spcAft>
              <a:buClr>
                <a:schemeClr val="dk1"/>
              </a:buClr>
              <a:buSzPts val="2400"/>
              <a:buChar char="–"/>
            </a:pPr>
            <a:r>
              <a:rPr b="1" lang="en-GB"/>
              <a:t>Report the issues from the meeting with the course instructor </a:t>
            </a:r>
            <a:endParaRPr/>
          </a:p>
          <a:p>
            <a:pPr indent="0" lvl="0" marL="0" rtl="0" algn="l">
              <a:spcBef>
                <a:spcPts val="1000"/>
              </a:spcBef>
              <a:spcAft>
                <a:spcPts val="0"/>
              </a:spcAft>
              <a:buClr>
                <a:schemeClr val="dk1"/>
              </a:buClr>
              <a:buSzPts val="2400"/>
              <a:buNone/>
            </a:pPr>
            <a:r>
              <a:t/>
            </a:r>
            <a:endParaRPr b="1"/>
          </a:p>
          <a:p>
            <a:pPr indent="-342900" lvl="0" marL="342900" rtl="0" algn="l">
              <a:spcBef>
                <a:spcPts val="1000"/>
              </a:spcBef>
              <a:spcAft>
                <a:spcPts val="0"/>
              </a:spcAft>
              <a:buClr>
                <a:schemeClr val="dk1"/>
              </a:buClr>
              <a:buSzPts val="2400"/>
              <a:buChar char="–"/>
            </a:pPr>
            <a:r>
              <a:rPr b="1" lang="en-GB"/>
              <a:t>Proposal for the future work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a:p>
            <a:pPr indent="0" lvl="0" marL="0" rtl="0" algn="l">
              <a:spcBef>
                <a:spcPts val="1000"/>
              </a:spcBef>
              <a:spcAft>
                <a:spcPts val="0"/>
              </a:spcAft>
              <a:buClr>
                <a:schemeClr val="dk1"/>
              </a:buClr>
              <a:buSzPts val="2400"/>
              <a:buNone/>
            </a:pPr>
            <a:r>
              <a:t/>
            </a:r>
            <a:endParaRPr/>
          </a:p>
        </p:txBody>
      </p:sp>
      <p:sp>
        <p:nvSpPr>
          <p:cNvPr id="854" name="Google Shape;854;p42"/>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
        <p:nvSpPr>
          <p:cNvPr id="855" name="Google Shape;855;p42"/>
          <p:cNvSpPr/>
          <p:nvPr/>
        </p:nvSpPr>
        <p:spPr>
          <a:xfrm>
            <a:off x="594360" y="3586540"/>
            <a:ext cx="3827417" cy="671951"/>
          </a:xfrm>
          <a:prstGeom prst="rect">
            <a:avLst/>
          </a:prstGeom>
          <a:noFill/>
          <a:ln cap="flat" cmpd="sng" w="57150">
            <a:solidFill>
              <a:srgbClr val="E4402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43"/>
          <p:cNvSpPr txBox="1"/>
          <p:nvPr>
            <p:ph type="title"/>
          </p:nvPr>
        </p:nvSpPr>
        <p:spPr>
          <a:xfrm>
            <a:off x="431074" y="389266"/>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Academic report vs Client delivery  </a:t>
            </a:r>
            <a:br>
              <a:rPr lang="en-GB" sz="2800"/>
            </a:br>
            <a:br>
              <a:rPr lang="en-GB"/>
            </a:br>
            <a:endParaRPr/>
          </a:p>
        </p:txBody>
      </p:sp>
      <p:sp>
        <p:nvSpPr>
          <p:cNvPr id="861" name="Google Shape;861;p43"/>
          <p:cNvSpPr txBox="1"/>
          <p:nvPr/>
        </p:nvSpPr>
        <p:spPr>
          <a:xfrm>
            <a:off x="457200" y="1175817"/>
            <a:ext cx="8826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Academic report</a:t>
            </a:r>
            <a:endParaRPr/>
          </a:p>
        </p:txBody>
      </p:sp>
      <p:sp>
        <p:nvSpPr>
          <p:cNvPr id="862" name="Google Shape;862;p43"/>
          <p:cNvSpPr txBox="1"/>
          <p:nvPr>
            <p:ph idx="2" type="body"/>
          </p:nvPr>
        </p:nvSpPr>
        <p:spPr>
          <a:xfrm>
            <a:off x="5013597" y="1829825"/>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Arial"/>
              <a:buChar char="•"/>
            </a:pPr>
            <a:r>
              <a:rPr b="1" lang="en-GB" sz="2000"/>
              <a:t>Problem impact analysis </a:t>
            </a:r>
            <a:endParaRPr/>
          </a:p>
          <a:p>
            <a:pPr indent="-215900" lvl="0" marL="342900" rtl="0" algn="l">
              <a:spcBef>
                <a:spcPts val="400"/>
              </a:spcBef>
              <a:spcAft>
                <a:spcPts val="0"/>
              </a:spcAft>
              <a:buClr>
                <a:schemeClr val="dk1"/>
              </a:buClr>
              <a:buSzPts val="2000"/>
              <a:buFont typeface="Arial"/>
              <a:buNone/>
            </a:pPr>
            <a:r>
              <a:t/>
            </a:r>
            <a:endParaRPr sz="2000"/>
          </a:p>
          <a:p>
            <a:pPr indent="-342900" lvl="0" marL="342900" rtl="0" algn="l">
              <a:spcBef>
                <a:spcPts val="400"/>
              </a:spcBef>
              <a:spcAft>
                <a:spcPts val="0"/>
              </a:spcAft>
              <a:buClr>
                <a:schemeClr val="dk1"/>
              </a:buClr>
              <a:buSzPts val="2000"/>
              <a:buFont typeface="Arial"/>
              <a:buChar char="•"/>
            </a:pPr>
            <a:r>
              <a:rPr b="1" lang="en-GB" sz="2000"/>
              <a:t>List of supports </a:t>
            </a:r>
            <a:endParaRPr/>
          </a:p>
          <a:p>
            <a:pPr indent="-215900" lvl="0" marL="342900" rtl="0" algn="l">
              <a:spcBef>
                <a:spcPts val="400"/>
              </a:spcBef>
              <a:spcAft>
                <a:spcPts val="0"/>
              </a:spcAft>
              <a:buClr>
                <a:schemeClr val="dk1"/>
              </a:buClr>
              <a:buSzPts val="2000"/>
              <a:buFont typeface="Arial"/>
              <a:buNone/>
            </a:pPr>
            <a:r>
              <a:t/>
            </a:r>
            <a:endParaRPr sz="2000"/>
          </a:p>
          <a:p>
            <a:pPr indent="-342900" lvl="0" marL="342900" rtl="0" algn="l">
              <a:spcBef>
                <a:spcPts val="400"/>
              </a:spcBef>
              <a:spcAft>
                <a:spcPts val="0"/>
              </a:spcAft>
              <a:buClr>
                <a:schemeClr val="dk1"/>
              </a:buClr>
              <a:buSzPts val="2000"/>
              <a:buFont typeface="Arial"/>
              <a:buChar char="•"/>
            </a:pPr>
            <a:r>
              <a:rPr b="1" lang="en-GB" sz="2000"/>
              <a:t>Measure the effectiveness of supports</a:t>
            </a:r>
            <a:endParaRPr/>
          </a:p>
          <a:p>
            <a:pPr indent="-215900" lvl="0" marL="342900" rtl="0" algn="l">
              <a:spcBef>
                <a:spcPts val="400"/>
              </a:spcBef>
              <a:spcAft>
                <a:spcPts val="0"/>
              </a:spcAft>
              <a:buClr>
                <a:schemeClr val="dk1"/>
              </a:buClr>
              <a:buSzPts val="2000"/>
              <a:buFont typeface="Arial"/>
              <a:buNone/>
            </a:pPr>
            <a:r>
              <a:t/>
            </a:r>
            <a:endParaRPr b="1" sz="2000"/>
          </a:p>
          <a:p>
            <a:pPr indent="-342900" lvl="0" marL="342900" rtl="0" algn="l">
              <a:spcBef>
                <a:spcPts val="400"/>
              </a:spcBef>
              <a:spcAft>
                <a:spcPts val="0"/>
              </a:spcAft>
              <a:buClr>
                <a:schemeClr val="dk1"/>
              </a:buClr>
              <a:buSzPts val="2000"/>
              <a:buFont typeface="Arial"/>
              <a:buChar char="•"/>
            </a:pPr>
            <a:r>
              <a:rPr b="1" lang="en-GB" sz="2000"/>
              <a:t>Recommendation of future supports </a:t>
            </a:r>
            <a:endParaRPr/>
          </a:p>
        </p:txBody>
      </p:sp>
      <p:sp>
        <p:nvSpPr>
          <p:cNvPr id="863" name="Google Shape;863;p43"/>
          <p:cNvSpPr txBox="1"/>
          <p:nvPr/>
        </p:nvSpPr>
        <p:spPr>
          <a:xfrm>
            <a:off x="5013597" y="1168186"/>
            <a:ext cx="46405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Client delivery </a:t>
            </a:r>
            <a:endParaRPr/>
          </a:p>
        </p:txBody>
      </p:sp>
      <p:pic>
        <p:nvPicPr>
          <p:cNvPr id="864" name="Google Shape;864;p43"/>
          <p:cNvPicPr preferRelativeResize="0"/>
          <p:nvPr/>
        </p:nvPicPr>
        <p:blipFill rotWithShape="1">
          <a:blip r:embed="rId3">
            <a:alphaModFix/>
          </a:blip>
          <a:srcRect b="0" l="0" r="0" t="0"/>
          <a:stretch/>
        </p:blipFill>
        <p:spPr>
          <a:xfrm>
            <a:off x="457200" y="1737819"/>
            <a:ext cx="2676434" cy="473091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44"/>
          <p:cNvSpPr txBox="1"/>
          <p:nvPr>
            <p:ph type="title"/>
          </p:nvPr>
        </p:nvSpPr>
        <p:spPr>
          <a:xfrm>
            <a:off x="431074" y="389266"/>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Academic report vs Client delivery  </a:t>
            </a:r>
            <a:br>
              <a:rPr lang="en-GB" sz="2800"/>
            </a:br>
            <a:br>
              <a:rPr lang="en-GB"/>
            </a:br>
            <a:endParaRPr/>
          </a:p>
        </p:txBody>
      </p:sp>
      <p:sp>
        <p:nvSpPr>
          <p:cNvPr id="870" name="Google Shape;870;p44"/>
          <p:cNvSpPr txBox="1"/>
          <p:nvPr/>
        </p:nvSpPr>
        <p:spPr>
          <a:xfrm>
            <a:off x="457200" y="1175817"/>
            <a:ext cx="8826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Academic report</a:t>
            </a:r>
            <a:endParaRPr/>
          </a:p>
        </p:txBody>
      </p:sp>
      <p:sp>
        <p:nvSpPr>
          <p:cNvPr id="871" name="Google Shape;871;p44"/>
          <p:cNvSpPr txBox="1"/>
          <p:nvPr>
            <p:ph idx="2" type="body"/>
          </p:nvPr>
        </p:nvSpPr>
        <p:spPr>
          <a:xfrm>
            <a:off x="5013597" y="1829825"/>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Arial"/>
              <a:buChar char="•"/>
            </a:pPr>
            <a:r>
              <a:rPr b="1" lang="en-GB" sz="2000"/>
              <a:t>Problem impact analysis </a:t>
            </a:r>
            <a:endParaRPr/>
          </a:p>
          <a:p>
            <a:pPr indent="-215900" lvl="0" marL="342900" rtl="0" algn="l">
              <a:spcBef>
                <a:spcPts val="400"/>
              </a:spcBef>
              <a:spcAft>
                <a:spcPts val="0"/>
              </a:spcAft>
              <a:buClr>
                <a:schemeClr val="dk1"/>
              </a:buClr>
              <a:buSzPts val="2000"/>
              <a:buFont typeface="Arial"/>
              <a:buNone/>
            </a:pPr>
            <a:r>
              <a:t/>
            </a:r>
            <a:endParaRPr b="1" sz="2000"/>
          </a:p>
          <a:p>
            <a:pPr indent="-342900" lvl="0" marL="342900" rtl="0" algn="l">
              <a:spcBef>
                <a:spcPts val="400"/>
              </a:spcBef>
              <a:spcAft>
                <a:spcPts val="0"/>
              </a:spcAft>
              <a:buClr>
                <a:srgbClr val="FF0000"/>
              </a:buClr>
              <a:buSzPts val="2000"/>
              <a:buFont typeface="Arial"/>
              <a:buChar char="•"/>
            </a:pPr>
            <a:r>
              <a:rPr b="1" lang="en-GB" sz="2000">
                <a:solidFill>
                  <a:srgbClr val="FF0000"/>
                </a:solidFill>
              </a:rPr>
              <a:t>Problem impact forecast </a:t>
            </a:r>
            <a:endParaRPr/>
          </a:p>
          <a:p>
            <a:pPr indent="-215900" lvl="0" marL="342900" rtl="0" algn="l">
              <a:spcBef>
                <a:spcPts val="400"/>
              </a:spcBef>
              <a:spcAft>
                <a:spcPts val="0"/>
              </a:spcAft>
              <a:buClr>
                <a:schemeClr val="dk1"/>
              </a:buClr>
              <a:buSzPts val="2000"/>
              <a:buFont typeface="Arial"/>
              <a:buNone/>
            </a:pPr>
            <a:r>
              <a:t/>
            </a:r>
            <a:endParaRPr sz="2000"/>
          </a:p>
          <a:p>
            <a:pPr indent="-342900" lvl="0" marL="342900" rtl="0" algn="l">
              <a:spcBef>
                <a:spcPts val="400"/>
              </a:spcBef>
              <a:spcAft>
                <a:spcPts val="0"/>
              </a:spcAft>
              <a:buClr>
                <a:schemeClr val="dk1"/>
              </a:buClr>
              <a:buSzPts val="2000"/>
              <a:buFont typeface="Arial"/>
              <a:buChar char="•"/>
            </a:pPr>
            <a:r>
              <a:rPr b="1" lang="en-GB" sz="2000"/>
              <a:t>List of supports </a:t>
            </a:r>
            <a:endParaRPr/>
          </a:p>
          <a:p>
            <a:pPr indent="-215900" lvl="0" marL="342900" rtl="0" algn="l">
              <a:spcBef>
                <a:spcPts val="400"/>
              </a:spcBef>
              <a:spcAft>
                <a:spcPts val="0"/>
              </a:spcAft>
              <a:buClr>
                <a:schemeClr val="dk1"/>
              </a:buClr>
              <a:buSzPts val="2000"/>
              <a:buFont typeface="Arial"/>
              <a:buNone/>
            </a:pPr>
            <a:r>
              <a:t/>
            </a:r>
            <a:endParaRPr sz="2000"/>
          </a:p>
          <a:p>
            <a:pPr indent="-342900" lvl="0" marL="342900" rtl="0" algn="l">
              <a:spcBef>
                <a:spcPts val="400"/>
              </a:spcBef>
              <a:spcAft>
                <a:spcPts val="0"/>
              </a:spcAft>
              <a:buClr>
                <a:schemeClr val="dk1"/>
              </a:buClr>
              <a:buSzPts val="2000"/>
              <a:buFont typeface="Arial"/>
              <a:buChar char="•"/>
            </a:pPr>
            <a:r>
              <a:rPr b="1" lang="en-GB" sz="2000"/>
              <a:t>Measure the effectiveness of supports</a:t>
            </a:r>
            <a:endParaRPr/>
          </a:p>
          <a:p>
            <a:pPr indent="-215900" lvl="0" marL="342900" rtl="0" algn="l">
              <a:spcBef>
                <a:spcPts val="400"/>
              </a:spcBef>
              <a:spcAft>
                <a:spcPts val="0"/>
              </a:spcAft>
              <a:buClr>
                <a:schemeClr val="dk1"/>
              </a:buClr>
              <a:buSzPts val="2000"/>
              <a:buFont typeface="Arial"/>
              <a:buNone/>
            </a:pPr>
            <a:r>
              <a:t/>
            </a:r>
            <a:endParaRPr b="1" sz="2000"/>
          </a:p>
          <a:p>
            <a:pPr indent="-342900" lvl="0" marL="342900" rtl="0" algn="l">
              <a:spcBef>
                <a:spcPts val="400"/>
              </a:spcBef>
              <a:spcAft>
                <a:spcPts val="0"/>
              </a:spcAft>
              <a:buClr>
                <a:schemeClr val="dk1"/>
              </a:buClr>
              <a:buSzPts val="2000"/>
              <a:buFont typeface="Arial"/>
              <a:buChar char="•"/>
            </a:pPr>
            <a:r>
              <a:rPr b="1" lang="en-GB" sz="2000"/>
              <a:t>Recommendation of future supports </a:t>
            </a:r>
            <a:endParaRPr/>
          </a:p>
        </p:txBody>
      </p:sp>
      <p:sp>
        <p:nvSpPr>
          <p:cNvPr id="872" name="Google Shape;872;p44"/>
          <p:cNvSpPr txBox="1"/>
          <p:nvPr/>
        </p:nvSpPr>
        <p:spPr>
          <a:xfrm>
            <a:off x="5013597" y="1168186"/>
            <a:ext cx="46405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Client delivery </a:t>
            </a:r>
            <a:endParaRPr/>
          </a:p>
        </p:txBody>
      </p:sp>
      <p:pic>
        <p:nvPicPr>
          <p:cNvPr id="873" name="Google Shape;873;p44"/>
          <p:cNvPicPr preferRelativeResize="0"/>
          <p:nvPr/>
        </p:nvPicPr>
        <p:blipFill rotWithShape="1">
          <a:blip r:embed="rId3">
            <a:alphaModFix/>
          </a:blip>
          <a:srcRect b="0" l="0" r="0" t="0"/>
          <a:stretch/>
        </p:blipFill>
        <p:spPr>
          <a:xfrm>
            <a:off x="457200" y="1737819"/>
            <a:ext cx="2676434" cy="473091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45"/>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Add problem impact forecast </a:t>
            </a:r>
            <a:endParaRPr/>
          </a:p>
        </p:txBody>
      </p:sp>
      <p:sp>
        <p:nvSpPr>
          <p:cNvPr id="880" name="Google Shape;880;p45"/>
          <p:cNvSpPr txBox="1"/>
          <p:nvPr>
            <p:ph idx="1" type="body"/>
          </p:nvPr>
        </p:nvSpPr>
        <p:spPr>
          <a:xfrm>
            <a:off x="230186" y="1260475"/>
            <a:ext cx="8662989" cy="467994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b="1" lang="en-GB"/>
              <a:t>Academic report:</a:t>
            </a:r>
            <a:endParaRPr b="1"/>
          </a:p>
          <a:p>
            <a:pPr indent="-342900" lvl="0" marL="342900" rtl="0" algn="l">
              <a:spcBef>
                <a:spcPts val="1000"/>
              </a:spcBef>
              <a:spcAft>
                <a:spcPts val="0"/>
              </a:spcAft>
              <a:buClr>
                <a:schemeClr val="dk1"/>
              </a:buClr>
              <a:buSzPct val="100000"/>
              <a:buChar char="–"/>
            </a:pPr>
            <a:r>
              <a:rPr lang="en-GB" sz="2000"/>
              <a:t>Problem impact </a:t>
            </a:r>
            <a:r>
              <a:rPr lang="en-GB" sz="2000">
                <a:solidFill>
                  <a:srgbClr val="FF0000"/>
                </a:solidFill>
              </a:rPr>
              <a:t>data available </a:t>
            </a:r>
            <a:r>
              <a:rPr lang="en-GB" sz="2000"/>
              <a:t>(Travelling, Personal insolvency, and Grocery completed time series data)</a:t>
            </a:r>
            <a:endParaRPr/>
          </a:p>
          <a:p>
            <a:pPr indent="0" lvl="0" marL="0" rtl="0" algn="l">
              <a:spcBef>
                <a:spcPts val="1000"/>
              </a:spcBef>
              <a:spcAft>
                <a:spcPts val="0"/>
              </a:spcAft>
              <a:buClr>
                <a:schemeClr val="dk1"/>
              </a:buClr>
              <a:buSzPct val="100000"/>
              <a:buNone/>
            </a:pPr>
            <a:r>
              <a:t/>
            </a:r>
            <a:endParaRPr sz="2000"/>
          </a:p>
          <a:p>
            <a:pPr indent="-342900" lvl="0" marL="342900" rtl="0" algn="l">
              <a:spcBef>
                <a:spcPts val="1000"/>
              </a:spcBef>
              <a:spcAft>
                <a:spcPts val="0"/>
              </a:spcAft>
              <a:buClr>
                <a:schemeClr val="dk1"/>
              </a:buClr>
              <a:buSzPct val="100000"/>
              <a:buChar char="–"/>
            </a:pPr>
            <a:r>
              <a:rPr lang="en-GB" sz="2000"/>
              <a:t>Build the </a:t>
            </a:r>
            <a:r>
              <a:rPr lang="en-GB" sz="2000">
                <a:solidFill>
                  <a:srgbClr val="FF0000"/>
                </a:solidFill>
              </a:rPr>
              <a:t>forecast model </a:t>
            </a:r>
            <a:endParaRPr/>
          </a:p>
          <a:p>
            <a:pPr indent="0" lvl="0" marL="0" rtl="0" algn="l">
              <a:spcBef>
                <a:spcPts val="1000"/>
              </a:spcBef>
              <a:spcAft>
                <a:spcPts val="0"/>
              </a:spcAft>
              <a:buClr>
                <a:schemeClr val="dk1"/>
              </a:buClr>
              <a:buSzPct val="100000"/>
              <a:buNone/>
            </a:pPr>
            <a:r>
              <a:t/>
            </a:r>
            <a:endParaRPr/>
          </a:p>
          <a:p>
            <a:pPr indent="0" lvl="0" marL="0" rtl="0" algn="l">
              <a:spcBef>
                <a:spcPts val="1000"/>
              </a:spcBef>
              <a:spcAft>
                <a:spcPts val="0"/>
              </a:spcAft>
              <a:buClr>
                <a:schemeClr val="dk1"/>
              </a:buClr>
              <a:buSzPct val="100000"/>
              <a:buNone/>
            </a:pPr>
            <a:r>
              <a:rPr b="1" lang="en-GB"/>
              <a:t>Client delivery： </a:t>
            </a:r>
            <a:endParaRPr/>
          </a:p>
          <a:p>
            <a:pPr indent="-342900" lvl="0" marL="342900" rtl="0" algn="l">
              <a:spcBef>
                <a:spcPts val="1000"/>
              </a:spcBef>
              <a:spcAft>
                <a:spcPts val="0"/>
              </a:spcAft>
              <a:buClr>
                <a:schemeClr val="dk1"/>
              </a:buClr>
              <a:buSzPct val="100000"/>
              <a:buChar char="–"/>
            </a:pPr>
            <a:r>
              <a:rPr lang="en-GB" sz="2000"/>
              <a:t>Support success measurement </a:t>
            </a:r>
            <a:r>
              <a:rPr lang="en-GB" sz="2000">
                <a:solidFill>
                  <a:srgbClr val="FF0000"/>
                </a:solidFill>
              </a:rPr>
              <a:t>(business analysis and data analysis) </a:t>
            </a:r>
            <a:r>
              <a:rPr lang="en-GB" sz="2000"/>
              <a:t>and recommendation with problem impact forecast </a:t>
            </a:r>
            <a:r>
              <a:rPr lang="en-GB" sz="2000">
                <a:solidFill>
                  <a:srgbClr val="FF0000"/>
                </a:solidFill>
              </a:rPr>
              <a:t>(machine learning/ deep learning)</a:t>
            </a:r>
            <a:endParaRPr/>
          </a:p>
          <a:p>
            <a:pPr indent="0" lvl="0" marL="0" rtl="0" algn="l">
              <a:spcBef>
                <a:spcPts val="1000"/>
              </a:spcBef>
              <a:spcAft>
                <a:spcPts val="0"/>
              </a:spcAft>
              <a:buClr>
                <a:schemeClr val="dk1"/>
              </a:buClr>
              <a:buSzPct val="100000"/>
              <a:buNone/>
            </a:pPr>
            <a:r>
              <a:t/>
            </a:r>
            <a:endParaRPr sz="2000"/>
          </a:p>
          <a:p>
            <a:pPr indent="-342900" lvl="0" marL="342900" rtl="0" algn="l">
              <a:spcBef>
                <a:spcPts val="1000"/>
              </a:spcBef>
              <a:spcAft>
                <a:spcPts val="0"/>
              </a:spcAft>
              <a:buClr>
                <a:schemeClr val="dk1"/>
              </a:buClr>
              <a:buSzPct val="100000"/>
              <a:buChar char="–"/>
            </a:pPr>
            <a:r>
              <a:rPr lang="en-GB" sz="2000"/>
              <a:t>COVID-19 impact forecast is important to know the possible problem impact in the future, helpful to come out new supports.</a:t>
            </a:r>
            <a:endParaRPr/>
          </a:p>
        </p:txBody>
      </p:sp>
      <p:sp>
        <p:nvSpPr>
          <p:cNvPr id="881" name="Google Shape;881;p45"/>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46"/>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sz="4800"/>
              <a:t>Thank you !!!</a:t>
            </a:r>
            <a:endParaRPr/>
          </a:p>
        </p:txBody>
      </p:sp>
      <p:sp>
        <p:nvSpPr>
          <p:cNvPr id="887" name="Google Shape;887;p46"/>
          <p:cNvSpPr txBox="1"/>
          <p:nvPr>
            <p:ph idx="1" type="body"/>
          </p:nvPr>
        </p:nvSpPr>
        <p:spPr>
          <a:xfrm>
            <a:off x="250824" y="1773238"/>
            <a:ext cx="8662989" cy="4679949"/>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p:txBody>
      </p:sp>
      <p:sp>
        <p:nvSpPr>
          <p:cNvPr id="888" name="Google Shape;888;p46"/>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pic>
        <p:nvPicPr>
          <p:cNvPr descr="Have A Great Weekend GIFs | Tenor" id="889" name="Google Shape;889;p46"/>
          <p:cNvPicPr preferRelativeResize="0"/>
          <p:nvPr/>
        </p:nvPicPr>
        <p:blipFill rotWithShape="1">
          <a:blip r:embed="rId3">
            <a:alphaModFix/>
          </a:blip>
          <a:srcRect b="0" l="0" r="0" t="0"/>
          <a:stretch/>
        </p:blipFill>
        <p:spPr>
          <a:xfrm>
            <a:off x="2592219" y="1609390"/>
            <a:ext cx="3980197" cy="39801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Project Objective &amp; Aim</a:t>
            </a:r>
            <a:endParaRPr/>
          </a:p>
        </p:txBody>
      </p:sp>
      <p:sp>
        <p:nvSpPr>
          <p:cNvPr id="159" name="Google Shape;159;p4"/>
          <p:cNvSpPr txBox="1"/>
          <p:nvPr>
            <p:ph idx="1" type="body"/>
          </p:nvPr>
        </p:nvSpPr>
        <p:spPr>
          <a:xfrm>
            <a:off x="23811" y="1089025"/>
            <a:ext cx="8662989" cy="46799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b="1" lang="en-GB" sz="1600"/>
              <a:t>Analysing the most impacted areas by COVID-19</a:t>
            </a:r>
            <a:endParaRPr/>
          </a:p>
          <a:p>
            <a:pPr indent="-342900" lvl="0" marL="342900" rtl="0" algn="l">
              <a:spcBef>
                <a:spcPts val="1000"/>
              </a:spcBef>
              <a:spcAft>
                <a:spcPts val="0"/>
              </a:spcAft>
              <a:buClr>
                <a:schemeClr val="dk1"/>
              </a:buClr>
              <a:buSzPts val="1600"/>
              <a:buFont typeface="Arial"/>
              <a:buChar char="•"/>
            </a:pPr>
            <a:r>
              <a:rPr lang="en-GB" sz="1600"/>
              <a:t>Travelling, Customer Service and Economy</a:t>
            </a:r>
            <a:endParaRPr/>
          </a:p>
          <a:p>
            <a:pPr indent="-342900" lvl="0" marL="342900" rtl="0" algn="l">
              <a:spcBef>
                <a:spcPts val="1000"/>
              </a:spcBef>
              <a:spcAft>
                <a:spcPts val="0"/>
              </a:spcAft>
              <a:buClr>
                <a:schemeClr val="dk1"/>
              </a:buClr>
              <a:buSzPts val="1600"/>
              <a:buFont typeface="Arial"/>
              <a:buChar char="•"/>
            </a:pPr>
            <a:r>
              <a:rPr lang="en-GB" sz="1600"/>
              <a:t>Forecast the problem impact in the future </a:t>
            </a:r>
            <a:endParaRPr/>
          </a:p>
          <a:p>
            <a:pPr indent="0" lvl="0" marL="0" rtl="0" algn="l">
              <a:spcBef>
                <a:spcPts val="1000"/>
              </a:spcBef>
              <a:spcAft>
                <a:spcPts val="0"/>
              </a:spcAft>
              <a:buClr>
                <a:schemeClr val="dk1"/>
              </a:buClr>
              <a:buSzPts val="1600"/>
              <a:buNone/>
            </a:pPr>
            <a:r>
              <a:t/>
            </a:r>
            <a:endParaRPr sz="1600"/>
          </a:p>
          <a:p>
            <a:pPr indent="-342900" lvl="0" marL="342900" rtl="0" algn="l">
              <a:spcBef>
                <a:spcPts val="1000"/>
              </a:spcBef>
              <a:spcAft>
                <a:spcPts val="0"/>
              </a:spcAft>
              <a:buClr>
                <a:schemeClr val="dk1"/>
              </a:buClr>
              <a:buSzPts val="1600"/>
              <a:buChar char="–"/>
            </a:pPr>
            <a:r>
              <a:rPr b="1" lang="en-GB" sz="1600"/>
              <a:t>Researching the support and relevant policies</a:t>
            </a:r>
            <a:endParaRPr/>
          </a:p>
          <a:p>
            <a:pPr indent="-342900" lvl="0" marL="342900" rtl="0" algn="l">
              <a:spcBef>
                <a:spcPts val="1000"/>
              </a:spcBef>
              <a:spcAft>
                <a:spcPts val="0"/>
              </a:spcAft>
              <a:buClr>
                <a:schemeClr val="dk1"/>
              </a:buClr>
              <a:buSzPts val="1600"/>
              <a:buFont typeface="Arial"/>
              <a:buChar char="•"/>
            </a:pPr>
            <a:r>
              <a:rPr lang="en-GB" sz="1600"/>
              <a:t>Combine the problem impact forecast with the possible supports</a:t>
            </a:r>
            <a:endParaRPr/>
          </a:p>
          <a:p>
            <a:pPr indent="-342900" lvl="0" marL="342900" rtl="0" algn="l">
              <a:spcBef>
                <a:spcPts val="1000"/>
              </a:spcBef>
              <a:spcAft>
                <a:spcPts val="0"/>
              </a:spcAft>
              <a:buClr>
                <a:schemeClr val="dk1"/>
              </a:buClr>
              <a:buSzPts val="1600"/>
              <a:buFont typeface="Arial"/>
              <a:buChar char="•"/>
            </a:pPr>
            <a:r>
              <a:rPr lang="en-GB" sz="1600"/>
              <a:t>Provide recommendations in qualitative way for these areas when similar pandemic or disaster occur</a:t>
            </a:r>
            <a:endParaRPr sz="1600"/>
          </a:p>
        </p:txBody>
      </p:sp>
      <p:sp>
        <p:nvSpPr>
          <p:cNvPr id="160" name="Google Shape;160;p4"/>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grpSp>
        <p:nvGrpSpPr>
          <p:cNvPr id="161" name="Google Shape;161;p4"/>
          <p:cNvGrpSpPr/>
          <p:nvPr/>
        </p:nvGrpSpPr>
        <p:grpSpPr>
          <a:xfrm>
            <a:off x="250825" y="3480759"/>
            <a:ext cx="8079673" cy="3508746"/>
            <a:chOff x="-80413" y="2774381"/>
            <a:chExt cx="9304825" cy="3909055"/>
          </a:xfrm>
        </p:grpSpPr>
        <p:grpSp>
          <p:nvGrpSpPr>
            <p:cNvPr id="162" name="Google Shape;162;p4"/>
            <p:cNvGrpSpPr/>
            <p:nvPr/>
          </p:nvGrpSpPr>
          <p:grpSpPr>
            <a:xfrm>
              <a:off x="-80413" y="2774381"/>
              <a:ext cx="9304825" cy="3909055"/>
              <a:chOff x="14291" y="1816582"/>
              <a:chExt cx="7727373" cy="3287187"/>
            </a:xfrm>
          </p:grpSpPr>
          <p:grpSp>
            <p:nvGrpSpPr>
              <p:cNvPr id="163" name="Google Shape;163;p4"/>
              <p:cNvGrpSpPr/>
              <p:nvPr/>
            </p:nvGrpSpPr>
            <p:grpSpPr>
              <a:xfrm>
                <a:off x="595889" y="1816582"/>
                <a:ext cx="6747583" cy="3287187"/>
                <a:chOff x="0" y="0"/>
                <a:chExt cx="16662780" cy="7418704"/>
              </a:xfrm>
            </p:grpSpPr>
            <p:pic>
              <p:nvPicPr>
                <p:cNvPr id="164" name="Google Shape;164;p4"/>
                <p:cNvPicPr preferRelativeResize="0"/>
                <p:nvPr/>
              </p:nvPicPr>
              <p:blipFill rotWithShape="1">
                <a:blip r:embed="rId3">
                  <a:alphaModFix/>
                </a:blip>
                <a:srcRect b="0" l="0" r="48970" t="0"/>
                <a:stretch/>
              </p:blipFill>
              <p:spPr>
                <a:xfrm rot="8100000">
                  <a:off x="14024288" y="113583"/>
                  <a:ext cx="1706223" cy="3343595"/>
                </a:xfrm>
                <a:prstGeom prst="rect">
                  <a:avLst/>
                </a:prstGeom>
                <a:noFill/>
                <a:ln>
                  <a:noFill/>
                </a:ln>
              </p:spPr>
            </p:pic>
            <p:sp>
              <p:nvSpPr>
                <p:cNvPr id="165" name="Google Shape;165;p4"/>
                <p:cNvSpPr txBox="1"/>
                <p:nvPr/>
              </p:nvSpPr>
              <p:spPr>
                <a:xfrm rot="2700000">
                  <a:off x="15207985" y="3333949"/>
                  <a:ext cx="692816" cy="442290"/>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166" name="Google Shape;166;p4"/>
                <p:cNvPicPr preferRelativeResize="0"/>
                <p:nvPr/>
              </p:nvPicPr>
              <p:blipFill rotWithShape="1">
                <a:blip r:embed="rId4">
                  <a:alphaModFix/>
                </a:blip>
                <a:srcRect b="0" l="0" r="0" t="0"/>
                <a:stretch/>
              </p:blipFill>
              <p:spPr>
                <a:xfrm>
                  <a:off x="12758124" y="826300"/>
                  <a:ext cx="3082205" cy="3082205"/>
                </a:xfrm>
                <a:prstGeom prst="rect">
                  <a:avLst/>
                </a:prstGeom>
                <a:noFill/>
                <a:ln>
                  <a:noFill/>
                </a:ln>
              </p:spPr>
            </p:pic>
            <p:pic>
              <p:nvPicPr>
                <p:cNvPr id="167" name="Google Shape;167;p4"/>
                <p:cNvPicPr preferRelativeResize="0"/>
                <p:nvPr/>
              </p:nvPicPr>
              <p:blipFill rotWithShape="1">
                <a:blip r:embed="rId5">
                  <a:alphaModFix/>
                </a:blip>
                <a:srcRect b="0" l="0" r="48970" t="0"/>
                <a:stretch/>
              </p:blipFill>
              <p:spPr>
                <a:xfrm rot="-8100000">
                  <a:off x="10889619" y="3961528"/>
                  <a:ext cx="1706222" cy="3343593"/>
                </a:xfrm>
                <a:prstGeom prst="rect">
                  <a:avLst/>
                </a:prstGeom>
                <a:noFill/>
                <a:ln>
                  <a:noFill/>
                </a:ln>
              </p:spPr>
            </p:pic>
            <p:grpSp>
              <p:nvGrpSpPr>
                <p:cNvPr id="168" name="Google Shape;168;p4"/>
                <p:cNvGrpSpPr/>
                <p:nvPr/>
              </p:nvGrpSpPr>
              <p:grpSpPr>
                <a:xfrm rot="-2700000">
                  <a:off x="12006603" y="3272568"/>
                  <a:ext cx="1503042" cy="685578"/>
                  <a:chOff x="0" y="0"/>
                  <a:chExt cx="1542924" cy="703769"/>
                </a:xfrm>
              </p:grpSpPr>
              <p:sp>
                <p:nvSpPr>
                  <p:cNvPr id="169" name="Google Shape;169;p4"/>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36BAF1"/>
                  </a:solidFill>
                  <a:ln>
                    <a:noFill/>
                  </a:ln>
                </p:spPr>
              </p:sp>
              <p:sp>
                <p:nvSpPr>
                  <p:cNvPr id="170" name="Google Shape;170;p4"/>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171" name="Google Shape;171;p4">
                  <a:hlinkClick action="ppaction://hlinksldjump" r:id="rId6"/>
                </p:cNvPr>
                <p:cNvPicPr preferRelativeResize="0"/>
                <p:nvPr/>
              </p:nvPicPr>
              <p:blipFill rotWithShape="1">
                <a:blip r:embed="rId4">
                  <a:alphaModFix/>
                </a:blip>
                <a:srcRect b="0" l="0" r="0" t="0"/>
                <a:stretch/>
              </p:blipFill>
              <p:spPr>
                <a:xfrm rot="-5400000">
                  <a:off x="9637820" y="3513825"/>
                  <a:ext cx="3082204" cy="3082204"/>
                </a:xfrm>
                <a:prstGeom prst="rect">
                  <a:avLst/>
                </a:prstGeom>
                <a:noFill/>
                <a:ln>
                  <a:noFill/>
                </a:ln>
              </p:spPr>
            </p:pic>
            <p:pic>
              <p:nvPicPr>
                <p:cNvPr id="172" name="Google Shape;172;p4"/>
                <p:cNvPicPr preferRelativeResize="0"/>
                <p:nvPr/>
              </p:nvPicPr>
              <p:blipFill rotWithShape="1">
                <a:blip r:embed="rId7">
                  <a:alphaModFix/>
                </a:blip>
                <a:srcRect b="0" l="0" r="48970" t="0"/>
                <a:stretch/>
              </p:blipFill>
              <p:spPr>
                <a:xfrm rot="8100000">
                  <a:off x="7645226" y="113583"/>
                  <a:ext cx="1706222" cy="3343593"/>
                </a:xfrm>
                <a:prstGeom prst="rect">
                  <a:avLst/>
                </a:prstGeom>
                <a:noFill/>
                <a:ln>
                  <a:noFill/>
                </a:ln>
              </p:spPr>
            </p:pic>
            <p:grpSp>
              <p:nvGrpSpPr>
                <p:cNvPr id="173" name="Google Shape;173;p4"/>
                <p:cNvGrpSpPr/>
                <p:nvPr/>
              </p:nvGrpSpPr>
              <p:grpSpPr>
                <a:xfrm rot="2700000">
                  <a:off x="8758401" y="3479435"/>
                  <a:ext cx="1503042" cy="685578"/>
                  <a:chOff x="0" y="0"/>
                  <a:chExt cx="1542924" cy="703769"/>
                </a:xfrm>
              </p:grpSpPr>
              <p:sp>
                <p:nvSpPr>
                  <p:cNvPr id="174" name="Google Shape;174;p4"/>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DE59"/>
                  </a:solidFill>
                  <a:ln>
                    <a:noFill/>
                  </a:ln>
                </p:spPr>
              </p:sp>
              <p:sp>
                <p:nvSpPr>
                  <p:cNvPr id="175" name="Google Shape;175;p4"/>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176" name="Google Shape;176;p4">
                  <a:hlinkClick action="ppaction://hlinksldjump" r:id="rId8"/>
                </p:cNvPr>
                <p:cNvPicPr preferRelativeResize="0"/>
                <p:nvPr/>
              </p:nvPicPr>
              <p:blipFill rotWithShape="1">
                <a:blip r:embed="rId4">
                  <a:alphaModFix/>
                </a:blip>
                <a:srcRect b="0" l="0" r="0" t="0"/>
                <a:stretch/>
              </p:blipFill>
              <p:spPr>
                <a:xfrm>
                  <a:off x="6379062" y="826302"/>
                  <a:ext cx="3082204" cy="3082204"/>
                </a:xfrm>
                <a:prstGeom prst="rect">
                  <a:avLst/>
                </a:prstGeom>
                <a:noFill/>
                <a:ln>
                  <a:noFill/>
                </a:ln>
              </p:spPr>
            </p:pic>
            <p:pic>
              <p:nvPicPr>
                <p:cNvPr id="177" name="Google Shape;177;p4"/>
                <p:cNvPicPr preferRelativeResize="0"/>
                <p:nvPr/>
              </p:nvPicPr>
              <p:blipFill rotWithShape="1">
                <a:blip r:embed="rId9">
                  <a:alphaModFix/>
                </a:blip>
                <a:srcRect b="0" l="0" r="48970" t="0"/>
                <a:stretch/>
              </p:blipFill>
              <p:spPr>
                <a:xfrm rot="-8100000">
                  <a:off x="4510557" y="3961528"/>
                  <a:ext cx="1706222" cy="3343593"/>
                </a:xfrm>
                <a:prstGeom prst="rect">
                  <a:avLst/>
                </a:prstGeom>
                <a:noFill/>
                <a:ln>
                  <a:noFill/>
                </a:ln>
              </p:spPr>
            </p:pic>
            <p:grpSp>
              <p:nvGrpSpPr>
                <p:cNvPr id="178" name="Google Shape;178;p4"/>
                <p:cNvGrpSpPr/>
                <p:nvPr/>
              </p:nvGrpSpPr>
              <p:grpSpPr>
                <a:xfrm rot="-2700000">
                  <a:off x="5627541" y="3272568"/>
                  <a:ext cx="1503042" cy="685578"/>
                  <a:chOff x="0" y="0"/>
                  <a:chExt cx="1542924" cy="703769"/>
                </a:xfrm>
              </p:grpSpPr>
              <p:sp>
                <p:nvSpPr>
                  <p:cNvPr id="179" name="Google Shape;179;p4"/>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00C2CB"/>
                  </a:solidFill>
                  <a:ln>
                    <a:noFill/>
                  </a:ln>
                </p:spPr>
              </p:sp>
              <p:sp>
                <p:nvSpPr>
                  <p:cNvPr id="180" name="Google Shape;180;p4"/>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181" name="Google Shape;181;p4">
                  <a:hlinkClick action="ppaction://hlinksldjump" r:id="rId10"/>
                </p:cNvPr>
                <p:cNvPicPr preferRelativeResize="0"/>
                <p:nvPr/>
              </p:nvPicPr>
              <p:blipFill rotWithShape="1">
                <a:blip r:embed="rId4">
                  <a:alphaModFix/>
                </a:blip>
                <a:srcRect b="0" l="0" r="0" t="0"/>
                <a:stretch/>
              </p:blipFill>
              <p:spPr>
                <a:xfrm rot="-5400000">
                  <a:off x="3258758" y="3513825"/>
                  <a:ext cx="3082204" cy="3082204"/>
                </a:xfrm>
                <a:prstGeom prst="rect">
                  <a:avLst/>
                </a:prstGeom>
                <a:noFill/>
                <a:ln>
                  <a:noFill/>
                </a:ln>
              </p:spPr>
            </p:pic>
            <p:pic>
              <p:nvPicPr>
                <p:cNvPr id="182" name="Google Shape;182;p4"/>
                <p:cNvPicPr preferRelativeResize="0"/>
                <p:nvPr/>
              </p:nvPicPr>
              <p:blipFill rotWithShape="1">
                <a:blip r:embed="rId11">
                  <a:alphaModFix/>
                </a:blip>
                <a:srcRect b="0" l="0" r="48970" t="0"/>
                <a:stretch/>
              </p:blipFill>
              <p:spPr>
                <a:xfrm rot="8100000">
                  <a:off x="1266165" y="113583"/>
                  <a:ext cx="1706223" cy="3343593"/>
                </a:xfrm>
                <a:prstGeom prst="rect">
                  <a:avLst/>
                </a:prstGeom>
                <a:noFill/>
                <a:ln>
                  <a:noFill/>
                </a:ln>
              </p:spPr>
            </p:pic>
            <p:grpSp>
              <p:nvGrpSpPr>
                <p:cNvPr id="183" name="Google Shape;183;p4"/>
                <p:cNvGrpSpPr/>
                <p:nvPr/>
              </p:nvGrpSpPr>
              <p:grpSpPr>
                <a:xfrm rot="2700000">
                  <a:off x="2379339" y="3479435"/>
                  <a:ext cx="1503042" cy="685578"/>
                  <a:chOff x="0" y="0"/>
                  <a:chExt cx="1542924" cy="703769"/>
                </a:xfrm>
              </p:grpSpPr>
              <p:sp>
                <p:nvSpPr>
                  <p:cNvPr id="184" name="Google Shape;184;p4"/>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6B6C"/>
                  </a:solidFill>
                  <a:ln>
                    <a:noFill/>
                  </a:ln>
                </p:spPr>
              </p:sp>
              <p:sp>
                <p:nvSpPr>
                  <p:cNvPr id="185" name="Google Shape;185;p4"/>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186" name="Google Shape;186;p4">
                  <a:hlinkClick action="ppaction://hlinksldjump" r:id="rId12"/>
                </p:cNvPr>
                <p:cNvPicPr preferRelativeResize="0"/>
                <p:nvPr/>
              </p:nvPicPr>
              <p:blipFill rotWithShape="1">
                <a:blip r:embed="rId13">
                  <a:alphaModFix/>
                </a:blip>
                <a:srcRect b="0" l="0" r="0" t="0"/>
                <a:stretch/>
              </p:blipFill>
              <p:spPr>
                <a:xfrm>
                  <a:off x="0" y="826302"/>
                  <a:ext cx="3082204" cy="3082204"/>
                </a:xfrm>
                <a:prstGeom prst="rect">
                  <a:avLst/>
                </a:prstGeom>
                <a:noFill/>
                <a:ln>
                  <a:noFill/>
                </a:ln>
              </p:spPr>
            </p:pic>
          </p:grpSp>
          <p:sp>
            <p:nvSpPr>
              <p:cNvPr id="187" name="Google Shape;187;p4"/>
              <p:cNvSpPr txBox="1"/>
              <p:nvPr/>
            </p:nvSpPr>
            <p:spPr>
              <a:xfrm>
                <a:off x="5119426" y="3062421"/>
                <a:ext cx="2622238" cy="23293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Support recommendation</a:t>
                </a:r>
                <a:endParaRPr/>
              </a:p>
            </p:txBody>
          </p:sp>
          <p:sp>
            <p:nvSpPr>
              <p:cNvPr id="188" name="Google Shape;188;p4"/>
              <p:cNvSpPr txBox="1"/>
              <p:nvPr/>
            </p:nvSpPr>
            <p:spPr>
              <a:xfrm>
                <a:off x="4089487" y="4309176"/>
                <a:ext cx="2164280"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Support identification</a:t>
                </a:r>
                <a:endParaRPr/>
              </a:p>
            </p:txBody>
          </p:sp>
          <p:sp>
            <p:nvSpPr>
              <p:cNvPr id="189" name="Google Shape;189;p4"/>
              <p:cNvSpPr txBox="1"/>
              <p:nvPr/>
            </p:nvSpPr>
            <p:spPr>
              <a:xfrm>
                <a:off x="2704916" y="3067903"/>
                <a:ext cx="2386024" cy="819579"/>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Data Analysis</a:t>
                </a:r>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(Machine learning)</a:t>
                </a:r>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p:txBody>
          </p:sp>
          <p:sp>
            <p:nvSpPr>
              <p:cNvPr id="190" name="Google Shape;190;p4"/>
              <p:cNvSpPr txBox="1"/>
              <p:nvPr/>
            </p:nvSpPr>
            <p:spPr>
              <a:xfrm>
                <a:off x="1340606" y="4309176"/>
                <a:ext cx="2417966"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Data Collection</a:t>
                </a:r>
                <a:endParaRPr/>
              </a:p>
            </p:txBody>
          </p:sp>
          <p:pic>
            <p:nvPicPr>
              <p:cNvPr id="191" name="Google Shape;191;p4"/>
              <p:cNvPicPr preferRelativeResize="0"/>
              <p:nvPr/>
            </p:nvPicPr>
            <p:blipFill rotWithShape="1">
              <a:blip r:embed="rId14">
                <a:alphaModFix/>
              </a:blip>
              <a:srcRect b="0" l="0" r="0" t="0"/>
              <a:stretch/>
            </p:blipFill>
            <p:spPr>
              <a:xfrm>
                <a:off x="1031742" y="2500691"/>
                <a:ext cx="385597" cy="445404"/>
              </a:xfrm>
              <a:prstGeom prst="rect">
                <a:avLst/>
              </a:prstGeom>
              <a:noFill/>
              <a:ln>
                <a:noFill/>
              </a:ln>
            </p:spPr>
          </p:pic>
          <p:sp>
            <p:nvSpPr>
              <p:cNvPr id="192" name="Google Shape;192;p4"/>
              <p:cNvSpPr txBox="1"/>
              <p:nvPr/>
            </p:nvSpPr>
            <p:spPr>
              <a:xfrm>
                <a:off x="14291" y="3139132"/>
                <a:ext cx="2430893" cy="165480"/>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identification</a:t>
                </a:r>
                <a:endParaRPr/>
              </a:p>
            </p:txBody>
          </p:sp>
        </p:grpSp>
        <p:pic>
          <p:nvPicPr>
            <p:cNvPr id="193" name="Google Shape;193;p4"/>
            <p:cNvPicPr preferRelativeResize="0"/>
            <p:nvPr/>
          </p:nvPicPr>
          <p:blipFill rotWithShape="1">
            <a:blip r:embed="rId15">
              <a:alphaModFix/>
            </a:blip>
            <a:srcRect b="0" l="0" r="0" t="0"/>
            <a:stretch/>
          </p:blipFill>
          <p:spPr>
            <a:xfrm>
              <a:off x="2830195" y="5077509"/>
              <a:ext cx="350272" cy="431903"/>
            </a:xfrm>
            <a:prstGeom prst="rect">
              <a:avLst/>
            </a:prstGeom>
            <a:noFill/>
            <a:ln>
              <a:noFill/>
            </a:ln>
          </p:spPr>
        </p:pic>
        <p:pic>
          <p:nvPicPr>
            <p:cNvPr descr="Learning Machine AI icon PNG and SVG Vector Free Download" id="194" name="Google Shape;194;p4"/>
            <p:cNvPicPr preferRelativeResize="0"/>
            <p:nvPr/>
          </p:nvPicPr>
          <p:blipFill rotWithShape="1">
            <a:blip r:embed="rId16">
              <a:alphaModFix/>
            </a:blip>
            <a:srcRect b="0" l="0" r="0" t="0"/>
            <a:stretch/>
          </p:blipFill>
          <p:spPr>
            <a:xfrm>
              <a:off x="4282245" y="3591298"/>
              <a:ext cx="468331" cy="500704"/>
            </a:xfrm>
            <a:prstGeom prst="rect">
              <a:avLst/>
            </a:prstGeom>
            <a:noFill/>
            <a:ln>
              <a:noFill/>
            </a:ln>
          </p:spPr>
        </p:pic>
        <p:pic>
          <p:nvPicPr>
            <p:cNvPr id="195" name="Google Shape;195;p4"/>
            <p:cNvPicPr preferRelativeResize="0"/>
            <p:nvPr/>
          </p:nvPicPr>
          <p:blipFill rotWithShape="1">
            <a:blip r:embed="rId14">
              <a:alphaModFix/>
            </a:blip>
            <a:srcRect b="0" l="0" r="0" t="0"/>
            <a:stretch/>
          </p:blipFill>
          <p:spPr>
            <a:xfrm>
              <a:off x="5853631" y="5020430"/>
              <a:ext cx="464312" cy="529665"/>
            </a:xfrm>
            <a:prstGeom prst="rect">
              <a:avLst/>
            </a:prstGeom>
            <a:noFill/>
            <a:ln>
              <a:noFill/>
            </a:ln>
          </p:spPr>
        </p:pic>
        <p:pic>
          <p:nvPicPr>
            <p:cNvPr id="196" name="Google Shape;196;p4"/>
            <p:cNvPicPr preferRelativeResize="0"/>
            <p:nvPr/>
          </p:nvPicPr>
          <p:blipFill rotWithShape="1">
            <a:blip r:embed="rId15">
              <a:alphaModFix/>
            </a:blip>
            <a:srcRect b="0" l="0" r="0" t="0"/>
            <a:stretch/>
          </p:blipFill>
          <p:spPr>
            <a:xfrm>
              <a:off x="7432778" y="3618162"/>
              <a:ext cx="350272" cy="431903"/>
            </a:xfrm>
            <a:prstGeom prst="rect">
              <a:avLst/>
            </a:prstGeom>
            <a:noFill/>
            <a:ln>
              <a:noFill/>
            </a:ln>
          </p:spPr>
        </p:pic>
      </p:grpSp>
      <p:sp>
        <p:nvSpPr>
          <p:cNvPr id="197" name="Google Shape;197;p4"/>
          <p:cNvSpPr/>
          <p:nvPr/>
        </p:nvSpPr>
        <p:spPr>
          <a:xfrm>
            <a:off x="334151" y="1399577"/>
            <a:ext cx="3581667" cy="396729"/>
          </a:xfrm>
          <a:prstGeom prst="rect">
            <a:avLst/>
          </a:prstGeom>
          <a:noFill/>
          <a:ln cap="flat" cmpd="sng" w="19050">
            <a:solidFill>
              <a:srgbClr val="E4402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8" name="Google Shape;198;p4"/>
          <p:cNvSpPr/>
          <p:nvPr/>
        </p:nvSpPr>
        <p:spPr>
          <a:xfrm>
            <a:off x="345746" y="3742509"/>
            <a:ext cx="2329205" cy="1754291"/>
          </a:xfrm>
          <a:prstGeom prst="rect">
            <a:avLst/>
          </a:prstGeom>
          <a:noFill/>
          <a:ln cap="flat" cmpd="sng" w="57150">
            <a:solidFill>
              <a:srgbClr val="E4402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Project Objective &amp; Aim</a:t>
            </a:r>
            <a:endParaRPr/>
          </a:p>
        </p:txBody>
      </p:sp>
      <p:sp>
        <p:nvSpPr>
          <p:cNvPr id="204" name="Google Shape;204;p5"/>
          <p:cNvSpPr txBox="1"/>
          <p:nvPr>
            <p:ph idx="1" type="body"/>
          </p:nvPr>
        </p:nvSpPr>
        <p:spPr>
          <a:xfrm>
            <a:off x="23811" y="1089025"/>
            <a:ext cx="8662989" cy="46799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b="1" lang="en-GB" sz="1600"/>
              <a:t>Analysing the most impacted areas by COVID-19</a:t>
            </a:r>
            <a:endParaRPr/>
          </a:p>
          <a:p>
            <a:pPr indent="-342900" lvl="0" marL="342900" rtl="0" algn="l">
              <a:spcBef>
                <a:spcPts val="1000"/>
              </a:spcBef>
              <a:spcAft>
                <a:spcPts val="0"/>
              </a:spcAft>
              <a:buClr>
                <a:schemeClr val="dk1"/>
              </a:buClr>
              <a:buSzPts val="1600"/>
              <a:buFont typeface="Arial"/>
              <a:buChar char="•"/>
            </a:pPr>
            <a:r>
              <a:rPr lang="en-GB" sz="1600"/>
              <a:t>Travelling, Customer Service and Economy</a:t>
            </a:r>
            <a:endParaRPr/>
          </a:p>
          <a:p>
            <a:pPr indent="-342900" lvl="0" marL="342900" rtl="0" algn="l">
              <a:spcBef>
                <a:spcPts val="1000"/>
              </a:spcBef>
              <a:spcAft>
                <a:spcPts val="0"/>
              </a:spcAft>
              <a:buClr>
                <a:schemeClr val="dk1"/>
              </a:buClr>
              <a:buSzPts val="1600"/>
              <a:buFont typeface="Arial"/>
              <a:buChar char="•"/>
            </a:pPr>
            <a:r>
              <a:rPr lang="en-GB" sz="1600"/>
              <a:t>Forecast the problem impact in the future </a:t>
            </a:r>
            <a:endParaRPr/>
          </a:p>
          <a:p>
            <a:pPr indent="0" lvl="0" marL="0" rtl="0" algn="l">
              <a:spcBef>
                <a:spcPts val="1000"/>
              </a:spcBef>
              <a:spcAft>
                <a:spcPts val="0"/>
              </a:spcAft>
              <a:buClr>
                <a:schemeClr val="dk1"/>
              </a:buClr>
              <a:buSzPts val="1600"/>
              <a:buNone/>
            </a:pPr>
            <a:r>
              <a:t/>
            </a:r>
            <a:endParaRPr sz="1600"/>
          </a:p>
          <a:p>
            <a:pPr indent="-342900" lvl="0" marL="342900" rtl="0" algn="l">
              <a:spcBef>
                <a:spcPts val="1000"/>
              </a:spcBef>
              <a:spcAft>
                <a:spcPts val="0"/>
              </a:spcAft>
              <a:buClr>
                <a:schemeClr val="dk1"/>
              </a:buClr>
              <a:buSzPts val="1600"/>
              <a:buChar char="–"/>
            </a:pPr>
            <a:r>
              <a:rPr b="1" lang="en-GB" sz="1600"/>
              <a:t>Researching the support and relevant policies</a:t>
            </a:r>
            <a:endParaRPr/>
          </a:p>
          <a:p>
            <a:pPr indent="-342900" lvl="0" marL="342900" rtl="0" algn="l">
              <a:spcBef>
                <a:spcPts val="1000"/>
              </a:spcBef>
              <a:spcAft>
                <a:spcPts val="0"/>
              </a:spcAft>
              <a:buClr>
                <a:schemeClr val="dk1"/>
              </a:buClr>
              <a:buSzPts val="1600"/>
              <a:buFont typeface="Arial"/>
              <a:buChar char="•"/>
            </a:pPr>
            <a:r>
              <a:rPr lang="en-GB" sz="1600"/>
              <a:t>Combine the problem impact forecast with the possible supports</a:t>
            </a:r>
            <a:endParaRPr/>
          </a:p>
          <a:p>
            <a:pPr indent="-342900" lvl="0" marL="342900" rtl="0" algn="l">
              <a:spcBef>
                <a:spcPts val="1000"/>
              </a:spcBef>
              <a:spcAft>
                <a:spcPts val="0"/>
              </a:spcAft>
              <a:buClr>
                <a:schemeClr val="dk1"/>
              </a:buClr>
              <a:buSzPts val="1600"/>
              <a:buFont typeface="Arial"/>
              <a:buChar char="•"/>
            </a:pPr>
            <a:r>
              <a:rPr lang="en-GB" sz="1600"/>
              <a:t>Provide recommendations in qualitative way for these areas when similar pandemic or disaster occur</a:t>
            </a:r>
            <a:endParaRPr sz="1600"/>
          </a:p>
        </p:txBody>
      </p:sp>
      <p:sp>
        <p:nvSpPr>
          <p:cNvPr id="205" name="Google Shape;205;p5"/>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grpSp>
        <p:nvGrpSpPr>
          <p:cNvPr id="206" name="Google Shape;206;p5"/>
          <p:cNvGrpSpPr/>
          <p:nvPr/>
        </p:nvGrpSpPr>
        <p:grpSpPr>
          <a:xfrm>
            <a:off x="250825" y="3480759"/>
            <a:ext cx="8079673" cy="3508746"/>
            <a:chOff x="-80413" y="2774381"/>
            <a:chExt cx="9304825" cy="3909055"/>
          </a:xfrm>
        </p:grpSpPr>
        <p:grpSp>
          <p:nvGrpSpPr>
            <p:cNvPr id="207" name="Google Shape;207;p5"/>
            <p:cNvGrpSpPr/>
            <p:nvPr/>
          </p:nvGrpSpPr>
          <p:grpSpPr>
            <a:xfrm>
              <a:off x="-80413" y="2774381"/>
              <a:ext cx="9304825" cy="3909055"/>
              <a:chOff x="14291" y="1816582"/>
              <a:chExt cx="7727373" cy="3287187"/>
            </a:xfrm>
          </p:grpSpPr>
          <p:grpSp>
            <p:nvGrpSpPr>
              <p:cNvPr id="208" name="Google Shape;208;p5"/>
              <p:cNvGrpSpPr/>
              <p:nvPr/>
            </p:nvGrpSpPr>
            <p:grpSpPr>
              <a:xfrm>
                <a:off x="595889" y="1816582"/>
                <a:ext cx="6747583" cy="3287187"/>
                <a:chOff x="0" y="0"/>
                <a:chExt cx="16662780" cy="7418704"/>
              </a:xfrm>
            </p:grpSpPr>
            <p:pic>
              <p:nvPicPr>
                <p:cNvPr id="209" name="Google Shape;209;p5"/>
                <p:cNvPicPr preferRelativeResize="0"/>
                <p:nvPr/>
              </p:nvPicPr>
              <p:blipFill rotWithShape="1">
                <a:blip r:embed="rId3">
                  <a:alphaModFix/>
                </a:blip>
                <a:srcRect b="0" l="0" r="48970" t="0"/>
                <a:stretch/>
              </p:blipFill>
              <p:spPr>
                <a:xfrm rot="8100000">
                  <a:off x="14024288" y="113583"/>
                  <a:ext cx="1706223" cy="3343595"/>
                </a:xfrm>
                <a:prstGeom prst="rect">
                  <a:avLst/>
                </a:prstGeom>
                <a:noFill/>
                <a:ln>
                  <a:noFill/>
                </a:ln>
              </p:spPr>
            </p:pic>
            <p:sp>
              <p:nvSpPr>
                <p:cNvPr id="210" name="Google Shape;210;p5"/>
                <p:cNvSpPr txBox="1"/>
                <p:nvPr/>
              </p:nvSpPr>
              <p:spPr>
                <a:xfrm rot="2700000">
                  <a:off x="15207985" y="3333949"/>
                  <a:ext cx="692816" cy="442290"/>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211" name="Google Shape;211;p5"/>
                <p:cNvPicPr preferRelativeResize="0"/>
                <p:nvPr/>
              </p:nvPicPr>
              <p:blipFill rotWithShape="1">
                <a:blip r:embed="rId4">
                  <a:alphaModFix/>
                </a:blip>
                <a:srcRect b="0" l="0" r="0" t="0"/>
                <a:stretch/>
              </p:blipFill>
              <p:spPr>
                <a:xfrm>
                  <a:off x="12758124" y="826300"/>
                  <a:ext cx="3082205" cy="3082205"/>
                </a:xfrm>
                <a:prstGeom prst="rect">
                  <a:avLst/>
                </a:prstGeom>
                <a:noFill/>
                <a:ln>
                  <a:noFill/>
                </a:ln>
              </p:spPr>
            </p:pic>
            <p:pic>
              <p:nvPicPr>
                <p:cNvPr id="212" name="Google Shape;212;p5"/>
                <p:cNvPicPr preferRelativeResize="0"/>
                <p:nvPr/>
              </p:nvPicPr>
              <p:blipFill rotWithShape="1">
                <a:blip r:embed="rId5">
                  <a:alphaModFix/>
                </a:blip>
                <a:srcRect b="0" l="0" r="48970" t="0"/>
                <a:stretch/>
              </p:blipFill>
              <p:spPr>
                <a:xfrm rot="-8100000">
                  <a:off x="10889619" y="3961528"/>
                  <a:ext cx="1706222" cy="3343593"/>
                </a:xfrm>
                <a:prstGeom prst="rect">
                  <a:avLst/>
                </a:prstGeom>
                <a:noFill/>
                <a:ln>
                  <a:noFill/>
                </a:ln>
              </p:spPr>
            </p:pic>
            <p:grpSp>
              <p:nvGrpSpPr>
                <p:cNvPr id="213" name="Google Shape;213;p5"/>
                <p:cNvGrpSpPr/>
                <p:nvPr/>
              </p:nvGrpSpPr>
              <p:grpSpPr>
                <a:xfrm rot="-2700000">
                  <a:off x="12006603" y="3272568"/>
                  <a:ext cx="1503042" cy="685578"/>
                  <a:chOff x="0" y="0"/>
                  <a:chExt cx="1542924" cy="703769"/>
                </a:xfrm>
              </p:grpSpPr>
              <p:sp>
                <p:nvSpPr>
                  <p:cNvPr id="214" name="Google Shape;214;p5"/>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36BAF1"/>
                  </a:solidFill>
                  <a:ln>
                    <a:noFill/>
                  </a:ln>
                </p:spPr>
              </p:sp>
              <p:sp>
                <p:nvSpPr>
                  <p:cNvPr id="215" name="Google Shape;215;p5"/>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216" name="Google Shape;216;p5">
                  <a:hlinkClick action="ppaction://hlinksldjump" r:id="rId6"/>
                </p:cNvPr>
                <p:cNvPicPr preferRelativeResize="0"/>
                <p:nvPr/>
              </p:nvPicPr>
              <p:blipFill rotWithShape="1">
                <a:blip r:embed="rId4">
                  <a:alphaModFix/>
                </a:blip>
                <a:srcRect b="0" l="0" r="0" t="0"/>
                <a:stretch/>
              </p:blipFill>
              <p:spPr>
                <a:xfrm rot="-5400000">
                  <a:off x="9637820" y="3513825"/>
                  <a:ext cx="3082204" cy="3082204"/>
                </a:xfrm>
                <a:prstGeom prst="rect">
                  <a:avLst/>
                </a:prstGeom>
                <a:noFill/>
                <a:ln>
                  <a:noFill/>
                </a:ln>
              </p:spPr>
            </p:pic>
            <p:pic>
              <p:nvPicPr>
                <p:cNvPr id="217" name="Google Shape;217;p5"/>
                <p:cNvPicPr preferRelativeResize="0"/>
                <p:nvPr/>
              </p:nvPicPr>
              <p:blipFill rotWithShape="1">
                <a:blip r:embed="rId7">
                  <a:alphaModFix/>
                </a:blip>
                <a:srcRect b="0" l="0" r="48970" t="0"/>
                <a:stretch/>
              </p:blipFill>
              <p:spPr>
                <a:xfrm rot="8100000">
                  <a:off x="7645226" y="113583"/>
                  <a:ext cx="1706222" cy="3343593"/>
                </a:xfrm>
                <a:prstGeom prst="rect">
                  <a:avLst/>
                </a:prstGeom>
                <a:noFill/>
                <a:ln>
                  <a:noFill/>
                </a:ln>
              </p:spPr>
            </p:pic>
            <p:grpSp>
              <p:nvGrpSpPr>
                <p:cNvPr id="218" name="Google Shape;218;p5"/>
                <p:cNvGrpSpPr/>
                <p:nvPr/>
              </p:nvGrpSpPr>
              <p:grpSpPr>
                <a:xfrm rot="2700000">
                  <a:off x="8758401" y="3479435"/>
                  <a:ext cx="1503042" cy="685578"/>
                  <a:chOff x="0" y="0"/>
                  <a:chExt cx="1542924" cy="703769"/>
                </a:xfrm>
              </p:grpSpPr>
              <p:sp>
                <p:nvSpPr>
                  <p:cNvPr id="219" name="Google Shape;219;p5"/>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DE59"/>
                  </a:solidFill>
                  <a:ln>
                    <a:noFill/>
                  </a:ln>
                </p:spPr>
              </p:sp>
              <p:sp>
                <p:nvSpPr>
                  <p:cNvPr id="220" name="Google Shape;220;p5"/>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221" name="Google Shape;221;p5">
                  <a:hlinkClick action="ppaction://hlinksldjump" r:id="rId8"/>
                </p:cNvPr>
                <p:cNvPicPr preferRelativeResize="0"/>
                <p:nvPr/>
              </p:nvPicPr>
              <p:blipFill rotWithShape="1">
                <a:blip r:embed="rId4">
                  <a:alphaModFix/>
                </a:blip>
                <a:srcRect b="0" l="0" r="0" t="0"/>
                <a:stretch/>
              </p:blipFill>
              <p:spPr>
                <a:xfrm>
                  <a:off x="6379062" y="826302"/>
                  <a:ext cx="3082204" cy="3082204"/>
                </a:xfrm>
                <a:prstGeom prst="rect">
                  <a:avLst/>
                </a:prstGeom>
                <a:noFill/>
                <a:ln>
                  <a:noFill/>
                </a:ln>
              </p:spPr>
            </p:pic>
            <p:pic>
              <p:nvPicPr>
                <p:cNvPr id="222" name="Google Shape;222;p5"/>
                <p:cNvPicPr preferRelativeResize="0"/>
                <p:nvPr/>
              </p:nvPicPr>
              <p:blipFill rotWithShape="1">
                <a:blip r:embed="rId9">
                  <a:alphaModFix/>
                </a:blip>
                <a:srcRect b="0" l="0" r="48970" t="0"/>
                <a:stretch/>
              </p:blipFill>
              <p:spPr>
                <a:xfrm rot="-8100000">
                  <a:off x="4510557" y="3961528"/>
                  <a:ext cx="1706222" cy="3343593"/>
                </a:xfrm>
                <a:prstGeom prst="rect">
                  <a:avLst/>
                </a:prstGeom>
                <a:noFill/>
                <a:ln>
                  <a:noFill/>
                </a:ln>
              </p:spPr>
            </p:pic>
            <p:grpSp>
              <p:nvGrpSpPr>
                <p:cNvPr id="223" name="Google Shape;223;p5"/>
                <p:cNvGrpSpPr/>
                <p:nvPr/>
              </p:nvGrpSpPr>
              <p:grpSpPr>
                <a:xfrm rot="-2700000">
                  <a:off x="5627541" y="3272568"/>
                  <a:ext cx="1503042" cy="685578"/>
                  <a:chOff x="0" y="0"/>
                  <a:chExt cx="1542924" cy="703769"/>
                </a:xfrm>
              </p:grpSpPr>
              <p:sp>
                <p:nvSpPr>
                  <p:cNvPr id="224" name="Google Shape;224;p5"/>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00C2CB"/>
                  </a:solidFill>
                  <a:ln>
                    <a:noFill/>
                  </a:ln>
                </p:spPr>
              </p:sp>
              <p:sp>
                <p:nvSpPr>
                  <p:cNvPr id="225" name="Google Shape;225;p5"/>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226" name="Google Shape;226;p5">
                  <a:hlinkClick action="ppaction://hlinksldjump" r:id="rId10"/>
                </p:cNvPr>
                <p:cNvPicPr preferRelativeResize="0"/>
                <p:nvPr/>
              </p:nvPicPr>
              <p:blipFill rotWithShape="1">
                <a:blip r:embed="rId4">
                  <a:alphaModFix/>
                </a:blip>
                <a:srcRect b="0" l="0" r="0" t="0"/>
                <a:stretch/>
              </p:blipFill>
              <p:spPr>
                <a:xfrm rot="-5400000">
                  <a:off x="3258758" y="3513825"/>
                  <a:ext cx="3082204" cy="3082204"/>
                </a:xfrm>
                <a:prstGeom prst="rect">
                  <a:avLst/>
                </a:prstGeom>
                <a:noFill/>
                <a:ln>
                  <a:noFill/>
                </a:ln>
              </p:spPr>
            </p:pic>
            <p:pic>
              <p:nvPicPr>
                <p:cNvPr id="227" name="Google Shape;227;p5"/>
                <p:cNvPicPr preferRelativeResize="0"/>
                <p:nvPr/>
              </p:nvPicPr>
              <p:blipFill rotWithShape="1">
                <a:blip r:embed="rId11">
                  <a:alphaModFix/>
                </a:blip>
                <a:srcRect b="0" l="0" r="48970" t="0"/>
                <a:stretch/>
              </p:blipFill>
              <p:spPr>
                <a:xfrm rot="8100000">
                  <a:off x="1266165" y="113583"/>
                  <a:ext cx="1706223" cy="3343593"/>
                </a:xfrm>
                <a:prstGeom prst="rect">
                  <a:avLst/>
                </a:prstGeom>
                <a:noFill/>
                <a:ln>
                  <a:noFill/>
                </a:ln>
              </p:spPr>
            </p:pic>
            <p:grpSp>
              <p:nvGrpSpPr>
                <p:cNvPr id="228" name="Google Shape;228;p5"/>
                <p:cNvGrpSpPr/>
                <p:nvPr/>
              </p:nvGrpSpPr>
              <p:grpSpPr>
                <a:xfrm rot="2700000">
                  <a:off x="2379339" y="3479435"/>
                  <a:ext cx="1503042" cy="685578"/>
                  <a:chOff x="0" y="0"/>
                  <a:chExt cx="1542924" cy="703769"/>
                </a:xfrm>
              </p:grpSpPr>
              <p:sp>
                <p:nvSpPr>
                  <p:cNvPr id="229" name="Google Shape;229;p5"/>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6B6C"/>
                  </a:solidFill>
                  <a:ln>
                    <a:noFill/>
                  </a:ln>
                </p:spPr>
              </p:sp>
              <p:sp>
                <p:nvSpPr>
                  <p:cNvPr id="230" name="Google Shape;230;p5"/>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231" name="Google Shape;231;p5">
                  <a:hlinkClick action="ppaction://hlinksldjump" r:id="rId12"/>
                </p:cNvPr>
                <p:cNvPicPr preferRelativeResize="0"/>
                <p:nvPr/>
              </p:nvPicPr>
              <p:blipFill rotWithShape="1">
                <a:blip r:embed="rId13">
                  <a:alphaModFix/>
                </a:blip>
                <a:srcRect b="0" l="0" r="0" t="0"/>
                <a:stretch/>
              </p:blipFill>
              <p:spPr>
                <a:xfrm>
                  <a:off x="0" y="826302"/>
                  <a:ext cx="3082204" cy="3082204"/>
                </a:xfrm>
                <a:prstGeom prst="rect">
                  <a:avLst/>
                </a:prstGeom>
                <a:noFill/>
                <a:ln>
                  <a:noFill/>
                </a:ln>
              </p:spPr>
            </p:pic>
          </p:grpSp>
          <p:sp>
            <p:nvSpPr>
              <p:cNvPr id="232" name="Google Shape;232;p5"/>
              <p:cNvSpPr txBox="1"/>
              <p:nvPr/>
            </p:nvSpPr>
            <p:spPr>
              <a:xfrm>
                <a:off x="5119426" y="3062421"/>
                <a:ext cx="2622238" cy="23293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Support recommendation</a:t>
                </a:r>
                <a:endParaRPr/>
              </a:p>
            </p:txBody>
          </p:sp>
          <p:sp>
            <p:nvSpPr>
              <p:cNvPr id="233" name="Google Shape;233;p5"/>
              <p:cNvSpPr txBox="1"/>
              <p:nvPr/>
            </p:nvSpPr>
            <p:spPr>
              <a:xfrm>
                <a:off x="4089487" y="4309176"/>
                <a:ext cx="2164280"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Support identification</a:t>
                </a:r>
                <a:endParaRPr/>
              </a:p>
            </p:txBody>
          </p:sp>
          <p:sp>
            <p:nvSpPr>
              <p:cNvPr id="234" name="Google Shape;234;p5"/>
              <p:cNvSpPr txBox="1"/>
              <p:nvPr/>
            </p:nvSpPr>
            <p:spPr>
              <a:xfrm>
                <a:off x="2704916" y="3067903"/>
                <a:ext cx="2386024" cy="819579"/>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Data Analysis</a:t>
                </a:r>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(Machine learning)</a:t>
                </a:r>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p:txBody>
          </p:sp>
          <p:sp>
            <p:nvSpPr>
              <p:cNvPr id="235" name="Google Shape;235;p5"/>
              <p:cNvSpPr txBox="1"/>
              <p:nvPr/>
            </p:nvSpPr>
            <p:spPr>
              <a:xfrm>
                <a:off x="1340606" y="4309176"/>
                <a:ext cx="2417966"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Data Collection</a:t>
                </a:r>
                <a:endParaRPr/>
              </a:p>
            </p:txBody>
          </p:sp>
          <p:pic>
            <p:nvPicPr>
              <p:cNvPr id="236" name="Google Shape;236;p5"/>
              <p:cNvPicPr preferRelativeResize="0"/>
              <p:nvPr/>
            </p:nvPicPr>
            <p:blipFill rotWithShape="1">
              <a:blip r:embed="rId14">
                <a:alphaModFix/>
              </a:blip>
              <a:srcRect b="0" l="0" r="0" t="0"/>
              <a:stretch/>
            </p:blipFill>
            <p:spPr>
              <a:xfrm>
                <a:off x="1031742" y="2500691"/>
                <a:ext cx="385597" cy="445404"/>
              </a:xfrm>
              <a:prstGeom prst="rect">
                <a:avLst/>
              </a:prstGeom>
              <a:noFill/>
              <a:ln>
                <a:noFill/>
              </a:ln>
            </p:spPr>
          </p:pic>
          <p:sp>
            <p:nvSpPr>
              <p:cNvPr id="237" name="Google Shape;237;p5"/>
              <p:cNvSpPr txBox="1"/>
              <p:nvPr/>
            </p:nvSpPr>
            <p:spPr>
              <a:xfrm>
                <a:off x="14291" y="3139132"/>
                <a:ext cx="2430893" cy="165480"/>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identification</a:t>
                </a:r>
                <a:endParaRPr/>
              </a:p>
            </p:txBody>
          </p:sp>
        </p:grpSp>
        <p:pic>
          <p:nvPicPr>
            <p:cNvPr id="238" name="Google Shape;238;p5"/>
            <p:cNvPicPr preferRelativeResize="0"/>
            <p:nvPr/>
          </p:nvPicPr>
          <p:blipFill rotWithShape="1">
            <a:blip r:embed="rId15">
              <a:alphaModFix/>
            </a:blip>
            <a:srcRect b="0" l="0" r="0" t="0"/>
            <a:stretch/>
          </p:blipFill>
          <p:spPr>
            <a:xfrm>
              <a:off x="2830195" y="5077509"/>
              <a:ext cx="350272" cy="431903"/>
            </a:xfrm>
            <a:prstGeom prst="rect">
              <a:avLst/>
            </a:prstGeom>
            <a:noFill/>
            <a:ln>
              <a:noFill/>
            </a:ln>
          </p:spPr>
        </p:pic>
        <p:pic>
          <p:nvPicPr>
            <p:cNvPr descr="Learning Machine AI icon PNG and SVG Vector Free Download" id="239" name="Google Shape;239;p5"/>
            <p:cNvPicPr preferRelativeResize="0"/>
            <p:nvPr/>
          </p:nvPicPr>
          <p:blipFill rotWithShape="1">
            <a:blip r:embed="rId16">
              <a:alphaModFix/>
            </a:blip>
            <a:srcRect b="0" l="0" r="0" t="0"/>
            <a:stretch/>
          </p:blipFill>
          <p:spPr>
            <a:xfrm>
              <a:off x="4282245" y="3591298"/>
              <a:ext cx="468331" cy="500704"/>
            </a:xfrm>
            <a:prstGeom prst="rect">
              <a:avLst/>
            </a:prstGeom>
            <a:noFill/>
            <a:ln>
              <a:noFill/>
            </a:ln>
          </p:spPr>
        </p:pic>
        <p:pic>
          <p:nvPicPr>
            <p:cNvPr id="240" name="Google Shape;240;p5"/>
            <p:cNvPicPr preferRelativeResize="0"/>
            <p:nvPr/>
          </p:nvPicPr>
          <p:blipFill rotWithShape="1">
            <a:blip r:embed="rId14">
              <a:alphaModFix/>
            </a:blip>
            <a:srcRect b="0" l="0" r="0" t="0"/>
            <a:stretch/>
          </p:blipFill>
          <p:spPr>
            <a:xfrm>
              <a:off x="5853631" y="5020430"/>
              <a:ext cx="464312" cy="529665"/>
            </a:xfrm>
            <a:prstGeom prst="rect">
              <a:avLst/>
            </a:prstGeom>
            <a:noFill/>
            <a:ln>
              <a:noFill/>
            </a:ln>
          </p:spPr>
        </p:pic>
        <p:pic>
          <p:nvPicPr>
            <p:cNvPr id="241" name="Google Shape;241;p5"/>
            <p:cNvPicPr preferRelativeResize="0"/>
            <p:nvPr/>
          </p:nvPicPr>
          <p:blipFill rotWithShape="1">
            <a:blip r:embed="rId15">
              <a:alphaModFix/>
            </a:blip>
            <a:srcRect b="0" l="0" r="0" t="0"/>
            <a:stretch/>
          </p:blipFill>
          <p:spPr>
            <a:xfrm>
              <a:off x="7432778" y="3618162"/>
              <a:ext cx="350272" cy="431903"/>
            </a:xfrm>
            <a:prstGeom prst="rect">
              <a:avLst/>
            </a:prstGeom>
            <a:noFill/>
            <a:ln>
              <a:noFill/>
            </a:ln>
          </p:spPr>
        </p:pic>
      </p:grpSp>
      <p:sp>
        <p:nvSpPr>
          <p:cNvPr id="242" name="Google Shape;242;p5"/>
          <p:cNvSpPr/>
          <p:nvPr/>
        </p:nvSpPr>
        <p:spPr>
          <a:xfrm>
            <a:off x="334150" y="1843215"/>
            <a:ext cx="3581667" cy="396729"/>
          </a:xfrm>
          <a:prstGeom prst="rect">
            <a:avLst/>
          </a:prstGeom>
          <a:noFill/>
          <a:ln cap="flat" cmpd="sng" w="19050">
            <a:solidFill>
              <a:schemeClr val="dk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3" name="Google Shape;243;p5"/>
          <p:cNvSpPr/>
          <p:nvPr/>
        </p:nvSpPr>
        <p:spPr>
          <a:xfrm>
            <a:off x="2191445" y="3742509"/>
            <a:ext cx="3239284" cy="2875803"/>
          </a:xfrm>
          <a:prstGeom prst="rect">
            <a:avLst/>
          </a:prstGeom>
          <a:noFill/>
          <a:ln cap="flat" cmpd="sng" w="57150">
            <a:solidFill>
              <a:schemeClr val="dk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Project Objective &amp; Aim</a:t>
            </a:r>
            <a:endParaRPr/>
          </a:p>
        </p:txBody>
      </p:sp>
      <p:sp>
        <p:nvSpPr>
          <p:cNvPr id="249" name="Google Shape;249;p6"/>
          <p:cNvSpPr txBox="1"/>
          <p:nvPr>
            <p:ph idx="1" type="body"/>
          </p:nvPr>
        </p:nvSpPr>
        <p:spPr>
          <a:xfrm>
            <a:off x="23811" y="1089025"/>
            <a:ext cx="8662989" cy="46799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b="1" lang="en-GB" sz="1600"/>
              <a:t>Analysing the most impacted areas by COVID-19</a:t>
            </a:r>
            <a:endParaRPr/>
          </a:p>
          <a:p>
            <a:pPr indent="-342900" lvl="0" marL="342900" rtl="0" algn="l">
              <a:spcBef>
                <a:spcPts val="1000"/>
              </a:spcBef>
              <a:spcAft>
                <a:spcPts val="0"/>
              </a:spcAft>
              <a:buClr>
                <a:schemeClr val="dk1"/>
              </a:buClr>
              <a:buSzPts val="1600"/>
              <a:buFont typeface="Arial"/>
              <a:buChar char="•"/>
            </a:pPr>
            <a:r>
              <a:rPr lang="en-GB" sz="1600"/>
              <a:t>Travelling, Customer Service and Economy</a:t>
            </a:r>
            <a:endParaRPr/>
          </a:p>
          <a:p>
            <a:pPr indent="-342900" lvl="0" marL="342900" rtl="0" algn="l">
              <a:spcBef>
                <a:spcPts val="1000"/>
              </a:spcBef>
              <a:spcAft>
                <a:spcPts val="0"/>
              </a:spcAft>
              <a:buClr>
                <a:schemeClr val="dk1"/>
              </a:buClr>
              <a:buSzPts val="1600"/>
              <a:buFont typeface="Arial"/>
              <a:buChar char="•"/>
            </a:pPr>
            <a:r>
              <a:rPr lang="en-GB" sz="1600"/>
              <a:t>Forecast the problem impact in the future </a:t>
            </a:r>
            <a:endParaRPr/>
          </a:p>
          <a:p>
            <a:pPr indent="0" lvl="0" marL="0" rtl="0" algn="l">
              <a:spcBef>
                <a:spcPts val="1000"/>
              </a:spcBef>
              <a:spcAft>
                <a:spcPts val="0"/>
              </a:spcAft>
              <a:buClr>
                <a:schemeClr val="dk1"/>
              </a:buClr>
              <a:buSzPts val="1600"/>
              <a:buNone/>
            </a:pPr>
            <a:r>
              <a:t/>
            </a:r>
            <a:endParaRPr sz="1600"/>
          </a:p>
          <a:p>
            <a:pPr indent="-342900" lvl="0" marL="342900" rtl="0" algn="l">
              <a:spcBef>
                <a:spcPts val="1000"/>
              </a:spcBef>
              <a:spcAft>
                <a:spcPts val="0"/>
              </a:spcAft>
              <a:buClr>
                <a:schemeClr val="dk1"/>
              </a:buClr>
              <a:buSzPts val="1600"/>
              <a:buChar char="–"/>
            </a:pPr>
            <a:r>
              <a:rPr b="1" lang="en-GB" sz="1600"/>
              <a:t>Researching the support and relevant policies</a:t>
            </a:r>
            <a:endParaRPr/>
          </a:p>
          <a:p>
            <a:pPr indent="-342900" lvl="0" marL="342900" rtl="0" algn="l">
              <a:spcBef>
                <a:spcPts val="1000"/>
              </a:spcBef>
              <a:spcAft>
                <a:spcPts val="0"/>
              </a:spcAft>
              <a:buClr>
                <a:schemeClr val="dk1"/>
              </a:buClr>
              <a:buSzPts val="1600"/>
              <a:buFont typeface="Arial"/>
              <a:buChar char="•"/>
            </a:pPr>
            <a:r>
              <a:rPr lang="en-GB" sz="1600"/>
              <a:t>Combine the problem impact forecast with the possible supports</a:t>
            </a:r>
            <a:endParaRPr/>
          </a:p>
          <a:p>
            <a:pPr indent="-342900" lvl="0" marL="342900" rtl="0" algn="l">
              <a:spcBef>
                <a:spcPts val="1000"/>
              </a:spcBef>
              <a:spcAft>
                <a:spcPts val="0"/>
              </a:spcAft>
              <a:buClr>
                <a:schemeClr val="dk1"/>
              </a:buClr>
              <a:buSzPts val="1600"/>
              <a:buFont typeface="Arial"/>
              <a:buChar char="•"/>
            </a:pPr>
            <a:r>
              <a:rPr lang="en-GB" sz="1600"/>
              <a:t>Provide recommendations in qualitative way for these areas when similar pandemic or disaster occur</a:t>
            </a:r>
            <a:endParaRPr sz="1600"/>
          </a:p>
        </p:txBody>
      </p:sp>
      <p:sp>
        <p:nvSpPr>
          <p:cNvPr id="250" name="Google Shape;250;p6"/>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grpSp>
        <p:nvGrpSpPr>
          <p:cNvPr id="251" name="Google Shape;251;p6"/>
          <p:cNvGrpSpPr/>
          <p:nvPr/>
        </p:nvGrpSpPr>
        <p:grpSpPr>
          <a:xfrm>
            <a:off x="250825" y="3480759"/>
            <a:ext cx="8079673" cy="3508746"/>
            <a:chOff x="-80413" y="2774381"/>
            <a:chExt cx="9304825" cy="3909055"/>
          </a:xfrm>
        </p:grpSpPr>
        <p:grpSp>
          <p:nvGrpSpPr>
            <p:cNvPr id="252" name="Google Shape;252;p6"/>
            <p:cNvGrpSpPr/>
            <p:nvPr/>
          </p:nvGrpSpPr>
          <p:grpSpPr>
            <a:xfrm>
              <a:off x="-80413" y="2774381"/>
              <a:ext cx="9304825" cy="3909055"/>
              <a:chOff x="14291" y="1816582"/>
              <a:chExt cx="7727373" cy="3287187"/>
            </a:xfrm>
          </p:grpSpPr>
          <p:grpSp>
            <p:nvGrpSpPr>
              <p:cNvPr id="253" name="Google Shape;253;p6"/>
              <p:cNvGrpSpPr/>
              <p:nvPr/>
            </p:nvGrpSpPr>
            <p:grpSpPr>
              <a:xfrm>
                <a:off x="595889" y="1816582"/>
                <a:ext cx="6747583" cy="3287187"/>
                <a:chOff x="0" y="0"/>
                <a:chExt cx="16662780" cy="7418704"/>
              </a:xfrm>
            </p:grpSpPr>
            <p:pic>
              <p:nvPicPr>
                <p:cNvPr id="254" name="Google Shape;254;p6"/>
                <p:cNvPicPr preferRelativeResize="0"/>
                <p:nvPr/>
              </p:nvPicPr>
              <p:blipFill rotWithShape="1">
                <a:blip r:embed="rId3">
                  <a:alphaModFix/>
                </a:blip>
                <a:srcRect b="0" l="0" r="48970" t="0"/>
                <a:stretch/>
              </p:blipFill>
              <p:spPr>
                <a:xfrm rot="8100000">
                  <a:off x="14024288" y="113583"/>
                  <a:ext cx="1706223" cy="3343595"/>
                </a:xfrm>
                <a:prstGeom prst="rect">
                  <a:avLst/>
                </a:prstGeom>
                <a:noFill/>
                <a:ln>
                  <a:noFill/>
                </a:ln>
              </p:spPr>
            </p:pic>
            <p:sp>
              <p:nvSpPr>
                <p:cNvPr id="255" name="Google Shape;255;p6"/>
                <p:cNvSpPr txBox="1"/>
                <p:nvPr/>
              </p:nvSpPr>
              <p:spPr>
                <a:xfrm rot="2700000">
                  <a:off x="15207985" y="3333949"/>
                  <a:ext cx="692816" cy="442290"/>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256" name="Google Shape;256;p6"/>
                <p:cNvPicPr preferRelativeResize="0"/>
                <p:nvPr/>
              </p:nvPicPr>
              <p:blipFill rotWithShape="1">
                <a:blip r:embed="rId4">
                  <a:alphaModFix/>
                </a:blip>
                <a:srcRect b="0" l="0" r="0" t="0"/>
                <a:stretch/>
              </p:blipFill>
              <p:spPr>
                <a:xfrm>
                  <a:off x="12758124" y="826300"/>
                  <a:ext cx="3082205" cy="3082205"/>
                </a:xfrm>
                <a:prstGeom prst="rect">
                  <a:avLst/>
                </a:prstGeom>
                <a:noFill/>
                <a:ln>
                  <a:noFill/>
                </a:ln>
              </p:spPr>
            </p:pic>
            <p:pic>
              <p:nvPicPr>
                <p:cNvPr id="257" name="Google Shape;257;p6"/>
                <p:cNvPicPr preferRelativeResize="0"/>
                <p:nvPr/>
              </p:nvPicPr>
              <p:blipFill rotWithShape="1">
                <a:blip r:embed="rId5">
                  <a:alphaModFix/>
                </a:blip>
                <a:srcRect b="0" l="0" r="48970" t="0"/>
                <a:stretch/>
              </p:blipFill>
              <p:spPr>
                <a:xfrm rot="-8100000">
                  <a:off x="10889619" y="3961528"/>
                  <a:ext cx="1706222" cy="3343593"/>
                </a:xfrm>
                <a:prstGeom prst="rect">
                  <a:avLst/>
                </a:prstGeom>
                <a:noFill/>
                <a:ln>
                  <a:noFill/>
                </a:ln>
              </p:spPr>
            </p:pic>
            <p:grpSp>
              <p:nvGrpSpPr>
                <p:cNvPr id="258" name="Google Shape;258;p6"/>
                <p:cNvGrpSpPr/>
                <p:nvPr/>
              </p:nvGrpSpPr>
              <p:grpSpPr>
                <a:xfrm rot="-2700000">
                  <a:off x="12006603" y="3272568"/>
                  <a:ext cx="1503042" cy="685578"/>
                  <a:chOff x="0" y="0"/>
                  <a:chExt cx="1542924" cy="703769"/>
                </a:xfrm>
              </p:grpSpPr>
              <p:sp>
                <p:nvSpPr>
                  <p:cNvPr id="259" name="Google Shape;259;p6"/>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36BAF1"/>
                  </a:solidFill>
                  <a:ln>
                    <a:noFill/>
                  </a:ln>
                </p:spPr>
              </p:sp>
              <p:sp>
                <p:nvSpPr>
                  <p:cNvPr id="260" name="Google Shape;260;p6"/>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261" name="Google Shape;261;p6">
                  <a:hlinkClick action="ppaction://hlinksldjump" r:id="rId6"/>
                </p:cNvPr>
                <p:cNvPicPr preferRelativeResize="0"/>
                <p:nvPr/>
              </p:nvPicPr>
              <p:blipFill rotWithShape="1">
                <a:blip r:embed="rId4">
                  <a:alphaModFix/>
                </a:blip>
                <a:srcRect b="0" l="0" r="0" t="0"/>
                <a:stretch/>
              </p:blipFill>
              <p:spPr>
                <a:xfrm rot="-5400000">
                  <a:off x="9637820" y="3513825"/>
                  <a:ext cx="3082204" cy="3082204"/>
                </a:xfrm>
                <a:prstGeom prst="rect">
                  <a:avLst/>
                </a:prstGeom>
                <a:noFill/>
                <a:ln>
                  <a:noFill/>
                </a:ln>
              </p:spPr>
            </p:pic>
            <p:pic>
              <p:nvPicPr>
                <p:cNvPr id="262" name="Google Shape;262;p6"/>
                <p:cNvPicPr preferRelativeResize="0"/>
                <p:nvPr/>
              </p:nvPicPr>
              <p:blipFill rotWithShape="1">
                <a:blip r:embed="rId7">
                  <a:alphaModFix/>
                </a:blip>
                <a:srcRect b="0" l="0" r="48970" t="0"/>
                <a:stretch/>
              </p:blipFill>
              <p:spPr>
                <a:xfrm rot="8100000">
                  <a:off x="7645226" y="113583"/>
                  <a:ext cx="1706222" cy="3343593"/>
                </a:xfrm>
                <a:prstGeom prst="rect">
                  <a:avLst/>
                </a:prstGeom>
                <a:noFill/>
                <a:ln>
                  <a:noFill/>
                </a:ln>
              </p:spPr>
            </p:pic>
            <p:grpSp>
              <p:nvGrpSpPr>
                <p:cNvPr id="263" name="Google Shape;263;p6"/>
                <p:cNvGrpSpPr/>
                <p:nvPr/>
              </p:nvGrpSpPr>
              <p:grpSpPr>
                <a:xfrm rot="2700000">
                  <a:off x="8758401" y="3479435"/>
                  <a:ext cx="1503042" cy="685578"/>
                  <a:chOff x="0" y="0"/>
                  <a:chExt cx="1542924" cy="703769"/>
                </a:xfrm>
              </p:grpSpPr>
              <p:sp>
                <p:nvSpPr>
                  <p:cNvPr id="264" name="Google Shape;264;p6"/>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DE59"/>
                  </a:solidFill>
                  <a:ln>
                    <a:noFill/>
                  </a:ln>
                </p:spPr>
              </p:sp>
              <p:sp>
                <p:nvSpPr>
                  <p:cNvPr id="265" name="Google Shape;265;p6"/>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266" name="Google Shape;266;p6">
                  <a:hlinkClick action="ppaction://hlinksldjump" r:id="rId8"/>
                </p:cNvPr>
                <p:cNvPicPr preferRelativeResize="0"/>
                <p:nvPr/>
              </p:nvPicPr>
              <p:blipFill rotWithShape="1">
                <a:blip r:embed="rId4">
                  <a:alphaModFix/>
                </a:blip>
                <a:srcRect b="0" l="0" r="0" t="0"/>
                <a:stretch/>
              </p:blipFill>
              <p:spPr>
                <a:xfrm>
                  <a:off x="6379062" y="826302"/>
                  <a:ext cx="3082204" cy="3082204"/>
                </a:xfrm>
                <a:prstGeom prst="rect">
                  <a:avLst/>
                </a:prstGeom>
                <a:noFill/>
                <a:ln>
                  <a:noFill/>
                </a:ln>
              </p:spPr>
            </p:pic>
            <p:pic>
              <p:nvPicPr>
                <p:cNvPr id="267" name="Google Shape;267;p6"/>
                <p:cNvPicPr preferRelativeResize="0"/>
                <p:nvPr/>
              </p:nvPicPr>
              <p:blipFill rotWithShape="1">
                <a:blip r:embed="rId9">
                  <a:alphaModFix/>
                </a:blip>
                <a:srcRect b="0" l="0" r="48970" t="0"/>
                <a:stretch/>
              </p:blipFill>
              <p:spPr>
                <a:xfrm rot="-8100000">
                  <a:off x="4510557" y="3961528"/>
                  <a:ext cx="1706222" cy="3343593"/>
                </a:xfrm>
                <a:prstGeom prst="rect">
                  <a:avLst/>
                </a:prstGeom>
                <a:noFill/>
                <a:ln>
                  <a:noFill/>
                </a:ln>
              </p:spPr>
            </p:pic>
            <p:grpSp>
              <p:nvGrpSpPr>
                <p:cNvPr id="268" name="Google Shape;268;p6"/>
                <p:cNvGrpSpPr/>
                <p:nvPr/>
              </p:nvGrpSpPr>
              <p:grpSpPr>
                <a:xfrm rot="-2700000">
                  <a:off x="5627541" y="3272568"/>
                  <a:ext cx="1503042" cy="685578"/>
                  <a:chOff x="0" y="0"/>
                  <a:chExt cx="1542924" cy="703769"/>
                </a:xfrm>
              </p:grpSpPr>
              <p:sp>
                <p:nvSpPr>
                  <p:cNvPr id="269" name="Google Shape;269;p6"/>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00C2CB"/>
                  </a:solidFill>
                  <a:ln>
                    <a:noFill/>
                  </a:ln>
                </p:spPr>
              </p:sp>
              <p:sp>
                <p:nvSpPr>
                  <p:cNvPr id="270" name="Google Shape;270;p6"/>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271" name="Google Shape;271;p6">
                  <a:hlinkClick action="ppaction://hlinksldjump" r:id="rId10"/>
                </p:cNvPr>
                <p:cNvPicPr preferRelativeResize="0"/>
                <p:nvPr/>
              </p:nvPicPr>
              <p:blipFill rotWithShape="1">
                <a:blip r:embed="rId4">
                  <a:alphaModFix/>
                </a:blip>
                <a:srcRect b="0" l="0" r="0" t="0"/>
                <a:stretch/>
              </p:blipFill>
              <p:spPr>
                <a:xfrm rot="-5400000">
                  <a:off x="3258758" y="3513825"/>
                  <a:ext cx="3082204" cy="3082204"/>
                </a:xfrm>
                <a:prstGeom prst="rect">
                  <a:avLst/>
                </a:prstGeom>
                <a:noFill/>
                <a:ln>
                  <a:noFill/>
                </a:ln>
              </p:spPr>
            </p:pic>
            <p:pic>
              <p:nvPicPr>
                <p:cNvPr id="272" name="Google Shape;272;p6"/>
                <p:cNvPicPr preferRelativeResize="0"/>
                <p:nvPr/>
              </p:nvPicPr>
              <p:blipFill rotWithShape="1">
                <a:blip r:embed="rId11">
                  <a:alphaModFix/>
                </a:blip>
                <a:srcRect b="0" l="0" r="48970" t="0"/>
                <a:stretch/>
              </p:blipFill>
              <p:spPr>
                <a:xfrm rot="8100000">
                  <a:off x="1266165" y="113583"/>
                  <a:ext cx="1706223" cy="3343593"/>
                </a:xfrm>
                <a:prstGeom prst="rect">
                  <a:avLst/>
                </a:prstGeom>
                <a:noFill/>
                <a:ln>
                  <a:noFill/>
                </a:ln>
              </p:spPr>
            </p:pic>
            <p:grpSp>
              <p:nvGrpSpPr>
                <p:cNvPr id="273" name="Google Shape;273;p6"/>
                <p:cNvGrpSpPr/>
                <p:nvPr/>
              </p:nvGrpSpPr>
              <p:grpSpPr>
                <a:xfrm rot="2700000">
                  <a:off x="2379339" y="3479435"/>
                  <a:ext cx="1503042" cy="685578"/>
                  <a:chOff x="0" y="0"/>
                  <a:chExt cx="1542924" cy="703769"/>
                </a:xfrm>
              </p:grpSpPr>
              <p:sp>
                <p:nvSpPr>
                  <p:cNvPr id="274" name="Google Shape;274;p6"/>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6B6C"/>
                  </a:solidFill>
                  <a:ln>
                    <a:noFill/>
                  </a:ln>
                </p:spPr>
              </p:sp>
              <p:sp>
                <p:nvSpPr>
                  <p:cNvPr id="275" name="Google Shape;275;p6"/>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276" name="Google Shape;276;p6">
                  <a:hlinkClick action="ppaction://hlinksldjump" r:id="rId12"/>
                </p:cNvPr>
                <p:cNvPicPr preferRelativeResize="0"/>
                <p:nvPr/>
              </p:nvPicPr>
              <p:blipFill rotWithShape="1">
                <a:blip r:embed="rId13">
                  <a:alphaModFix/>
                </a:blip>
                <a:srcRect b="0" l="0" r="0" t="0"/>
                <a:stretch/>
              </p:blipFill>
              <p:spPr>
                <a:xfrm>
                  <a:off x="0" y="826302"/>
                  <a:ext cx="3082204" cy="3082204"/>
                </a:xfrm>
                <a:prstGeom prst="rect">
                  <a:avLst/>
                </a:prstGeom>
                <a:noFill/>
                <a:ln>
                  <a:noFill/>
                </a:ln>
              </p:spPr>
            </p:pic>
          </p:grpSp>
          <p:sp>
            <p:nvSpPr>
              <p:cNvPr id="277" name="Google Shape;277;p6"/>
              <p:cNvSpPr txBox="1"/>
              <p:nvPr/>
            </p:nvSpPr>
            <p:spPr>
              <a:xfrm>
                <a:off x="5119426" y="3062421"/>
                <a:ext cx="2622238" cy="23293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Support recommendation</a:t>
                </a:r>
                <a:endParaRPr/>
              </a:p>
            </p:txBody>
          </p:sp>
          <p:sp>
            <p:nvSpPr>
              <p:cNvPr id="278" name="Google Shape;278;p6"/>
              <p:cNvSpPr txBox="1"/>
              <p:nvPr/>
            </p:nvSpPr>
            <p:spPr>
              <a:xfrm>
                <a:off x="4089487" y="4309176"/>
                <a:ext cx="2164280"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Support identification</a:t>
                </a:r>
                <a:endParaRPr/>
              </a:p>
            </p:txBody>
          </p:sp>
          <p:sp>
            <p:nvSpPr>
              <p:cNvPr id="279" name="Google Shape;279;p6"/>
              <p:cNvSpPr txBox="1"/>
              <p:nvPr/>
            </p:nvSpPr>
            <p:spPr>
              <a:xfrm>
                <a:off x="2704916" y="3067903"/>
                <a:ext cx="2386024" cy="819579"/>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Data Analysis</a:t>
                </a:r>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(Machine learning)</a:t>
                </a:r>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p:txBody>
          </p:sp>
          <p:sp>
            <p:nvSpPr>
              <p:cNvPr id="280" name="Google Shape;280;p6"/>
              <p:cNvSpPr txBox="1"/>
              <p:nvPr/>
            </p:nvSpPr>
            <p:spPr>
              <a:xfrm>
                <a:off x="1340606" y="4309176"/>
                <a:ext cx="2417966"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Data Collection</a:t>
                </a:r>
                <a:endParaRPr/>
              </a:p>
            </p:txBody>
          </p:sp>
          <p:pic>
            <p:nvPicPr>
              <p:cNvPr id="281" name="Google Shape;281;p6"/>
              <p:cNvPicPr preferRelativeResize="0"/>
              <p:nvPr/>
            </p:nvPicPr>
            <p:blipFill rotWithShape="1">
              <a:blip r:embed="rId14">
                <a:alphaModFix/>
              </a:blip>
              <a:srcRect b="0" l="0" r="0" t="0"/>
              <a:stretch/>
            </p:blipFill>
            <p:spPr>
              <a:xfrm>
                <a:off x="1031742" y="2500691"/>
                <a:ext cx="385597" cy="445404"/>
              </a:xfrm>
              <a:prstGeom prst="rect">
                <a:avLst/>
              </a:prstGeom>
              <a:noFill/>
              <a:ln>
                <a:noFill/>
              </a:ln>
            </p:spPr>
          </p:pic>
          <p:sp>
            <p:nvSpPr>
              <p:cNvPr id="282" name="Google Shape;282;p6"/>
              <p:cNvSpPr txBox="1"/>
              <p:nvPr/>
            </p:nvSpPr>
            <p:spPr>
              <a:xfrm>
                <a:off x="14291" y="3139132"/>
                <a:ext cx="2430893" cy="165480"/>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identification</a:t>
                </a:r>
                <a:endParaRPr/>
              </a:p>
            </p:txBody>
          </p:sp>
        </p:grpSp>
        <p:pic>
          <p:nvPicPr>
            <p:cNvPr id="283" name="Google Shape;283;p6"/>
            <p:cNvPicPr preferRelativeResize="0"/>
            <p:nvPr/>
          </p:nvPicPr>
          <p:blipFill rotWithShape="1">
            <a:blip r:embed="rId15">
              <a:alphaModFix/>
            </a:blip>
            <a:srcRect b="0" l="0" r="0" t="0"/>
            <a:stretch/>
          </p:blipFill>
          <p:spPr>
            <a:xfrm>
              <a:off x="2830195" y="5077509"/>
              <a:ext cx="350272" cy="431903"/>
            </a:xfrm>
            <a:prstGeom prst="rect">
              <a:avLst/>
            </a:prstGeom>
            <a:noFill/>
            <a:ln>
              <a:noFill/>
            </a:ln>
          </p:spPr>
        </p:pic>
        <p:pic>
          <p:nvPicPr>
            <p:cNvPr descr="Learning Machine AI icon PNG and SVG Vector Free Download" id="284" name="Google Shape;284;p6"/>
            <p:cNvPicPr preferRelativeResize="0"/>
            <p:nvPr/>
          </p:nvPicPr>
          <p:blipFill rotWithShape="1">
            <a:blip r:embed="rId16">
              <a:alphaModFix/>
            </a:blip>
            <a:srcRect b="0" l="0" r="0" t="0"/>
            <a:stretch/>
          </p:blipFill>
          <p:spPr>
            <a:xfrm>
              <a:off x="4282245" y="3591298"/>
              <a:ext cx="468331" cy="500704"/>
            </a:xfrm>
            <a:prstGeom prst="rect">
              <a:avLst/>
            </a:prstGeom>
            <a:noFill/>
            <a:ln>
              <a:noFill/>
            </a:ln>
          </p:spPr>
        </p:pic>
        <p:pic>
          <p:nvPicPr>
            <p:cNvPr id="285" name="Google Shape;285;p6"/>
            <p:cNvPicPr preferRelativeResize="0"/>
            <p:nvPr/>
          </p:nvPicPr>
          <p:blipFill rotWithShape="1">
            <a:blip r:embed="rId14">
              <a:alphaModFix/>
            </a:blip>
            <a:srcRect b="0" l="0" r="0" t="0"/>
            <a:stretch/>
          </p:blipFill>
          <p:spPr>
            <a:xfrm>
              <a:off x="5853631" y="5020430"/>
              <a:ext cx="464312" cy="529665"/>
            </a:xfrm>
            <a:prstGeom prst="rect">
              <a:avLst/>
            </a:prstGeom>
            <a:noFill/>
            <a:ln>
              <a:noFill/>
            </a:ln>
          </p:spPr>
        </p:pic>
        <p:pic>
          <p:nvPicPr>
            <p:cNvPr id="286" name="Google Shape;286;p6"/>
            <p:cNvPicPr preferRelativeResize="0"/>
            <p:nvPr/>
          </p:nvPicPr>
          <p:blipFill rotWithShape="1">
            <a:blip r:embed="rId15">
              <a:alphaModFix/>
            </a:blip>
            <a:srcRect b="0" l="0" r="0" t="0"/>
            <a:stretch/>
          </p:blipFill>
          <p:spPr>
            <a:xfrm>
              <a:off x="7432778" y="3618162"/>
              <a:ext cx="350272" cy="431903"/>
            </a:xfrm>
            <a:prstGeom prst="rect">
              <a:avLst/>
            </a:prstGeom>
            <a:noFill/>
            <a:ln>
              <a:noFill/>
            </a:ln>
          </p:spPr>
        </p:pic>
      </p:grpSp>
      <p:sp>
        <p:nvSpPr>
          <p:cNvPr id="287" name="Google Shape;287;p6"/>
          <p:cNvSpPr/>
          <p:nvPr/>
        </p:nvSpPr>
        <p:spPr>
          <a:xfrm>
            <a:off x="373146" y="2914734"/>
            <a:ext cx="5433574" cy="396729"/>
          </a:xfrm>
          <a:prstGeom prst="rect">
            <a:avLst/>
          </a:prstGeom>
          <a:noFill/>
          <a:ln cap="flat" cmpd="sng" w="19050">
            <a:solidFill>
              <a:schemeClr val="accent4"/>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8" name="Google Shape;288;p6"/>
          <p:cNvSpPr/>
          <p:nvPr/>
        </p:nvSpPr>
        <p:spPr>
          <a:xfrm>
            <a:off x="3187752" y="3696789"/>
            <a:ext cx="3587013" cy="2971800"/>
          </a:xfrm>
          <a:prstGeom prst="rect">
            <a:avLst/>
          </a:prstGeom>
          <a:noFill/>
          <a:ln cap="flat" cmpd="sng" w="57150">
            <a:solidFill>
              <a:schemeClr val="accent4"/>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7"/>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Project Objective &amp; Aim</a:t>
            </a:r>
            <a:endParaRPr/>
          </a:p>
        </p:txBody>
      </p:sp>
      <p:sp>
        <p:nvSpPr>
          <p:cNvPr id="294" name="Google Shape;294;p7"/>
          <p:cNvSpPr txBox="1"/>
          <p:nvPr>
            <p:ph idx="1" type="body"/>
          </p:nvPr>
        </p:nvSpPr>
        <p:spPr>
          <a:xfrm>
            <a:off x="23811" y="1089025"/>
            <a:ext cx="8662989" cy="46799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b="1" lang="en-GB" sz="1600"/>
              <a:t>Analysing the most impacted areas by COVID-19</a:t>
            </a:r>
            <a:endParaRPr/>
          </a:p>
          <a:p>
            <a:pPr indent="-342900" lvl="0" marL="342900" rtl="0" algn="l">
              <a:spcBef>
                <a:spcPts val="1000"/>
              </a:spcBef>
              <a:spcAft>
                <a:spcPts val="0"/>
              </a:spcAft>
              <a:buClr>
                <a:schemeClr val="dk1"/>
              </a:buClr>
              <a:buSzPts val="1600"/>
              <a:buFont typeface="Arial"/>
              <a:buChar char="•"/>
            </a:pPr>
            <a:r>
              <a:rPr lang="en-GB" sz="1600"/>
              <a:t>Travelling, Customer Service and Economy</a:t>
            </a:r>
            <a:endParaRPr/>
          </a:p>
          <a:p>
            <a:pPr indent="-342900" lvl="0" marL="342900" rtl="0" algn="l">
              <a:spcBef>
                <a:spcPts val="1000"/>
              </a:spcBef>
              <a:spcAft>
                <a:spcPts val="0"/>
              </a:spcAft>
              <a:buClr>
                <a:schemeClr val="dk1"/>
              </a:buClr>
              <a:buSzPts val="1600"/>
              <a:buFont typeface="Arial"/>
              <a:buChar char="•"/>
            </a:pPr>
            <a:r>
              <a:rPr lang="en-GB" sz="1600"/>
              <a:t>Forecast the problem impact in the future </a:t>
            </a:r>
            <a:endParaRPr/>
          </a:p>
          <a:p>
            <a:pPr indent="0" lvl="0" marL="0" rtl="0" algn="l">
              <a:spcBef>
                <a:spcPts val="1000"/>
              </a:spcBef>
              <a:spcAft>
                <a:spcPts val="0"/>
              </a:spcAft>
              <a:buClr>
                <a:schemeClr val="dk1"/>
              </a:buClr>
              <a:buSzPts val="1600"/>
              <a:buNone/>
            </a:pPr>
            <a:r>
              <a:t/>
            </a:r>
            <a:endParaRPr sz="1600"/>
          </a:p>
          <a:p>
            <a:pPr indent="-342900" lvl="0" marL="342900" rtl="0" algn="l">
              <a:spcBef>
                <a:spcPts val="1000"/>
              </a:spcBef>
              <a:spcAft>
                <a:spcPts val="0"/>
              </a:spcAft>
              <a:buClr>
                <a:schemeClr val="dk1"/>
              </a:buClr>
              <a:buSzPts val="1600"/>
              <a:buChar char="–"/>
            </a:pPr>
            <a:r>
              <a:rPr b="1" lang="en-GB" sz="1600"/>
              <a:t>Researching the support and relevant policies</a:t>
            </a:r>
            <a:endParaRPr/>
          </a:p>
          <a:p>
            <a:pPr indent="-342900" lvl="0" marL="342900" rtl="0" algn="l">
              <a:spcBef>
                <a:spcPts val="1000"/>
              </a:spcBef>
              <a:spcAft>
                <a:spcPts val="0"/>
              </a:spcAft>
              <a:buClr>
                <a:schemeClr val="dk1"/>
              </a:buClr>
              <a:buSzPts val="1600"/>
              <a:buFont typeface="Arial"/>
              <a:buChar char="•"/>
            </a:pPr>
            <a:r>
              <a:rPr lang="en-GB" sz="1600"/>
              <a:t>Combine the problem impact forecast with the possible supports</a:t>
            </a:r>
            <a:endParaRPr/>
          </a:p>
          <a:p>
            <a:pPr indent="-342900" lvl="0" marL="342900" rtl="0" algn="l">
              <a:spcBef>
                <a:spcPts val="1000"/>
              </a:spcBef>
              <a:spcAft>
                <a:spcPts val="0"/>
              </a:spcAft>
              <a:buClr>
                <a:schemeClr val="dk1"/>
              </a:buClr>
              <a:buSzPts val="1600"/>
              <a:buFont typeface="Arial"/>
              <a:buChar char="•"/>
            </a:pPr>
            <a:r>
              <a:rPr lang="en-GB" sz="1600"/>
              <a:t>Provide recommendations in qualitative way for these areas when similar pandemic or disaster occur</a:t>
            </a:r>
            <a:endParaRPr sz="1600"/>
          </a:p>
        </p:txBody>
      </p:sp>
      <p:sp>
        <p:nvSpPr>
          <p:cNvPr id="295" name="Google Shape;295;p7"/>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grpSp>
        <p:nvGrpSpPr>
          <p:cNvPr id="296" name="Google Shape;296;p7"/>
          <p:cNvGrpSpPr/>
          <p:nvPr/>
        </p:nvGrpSpPr>
        <p:grpSpPr>
          <a:xfrm>
            <a:off x="250825" y="3480759"/>
            <a:ext cx="8079673" cy="3508746"/>
            <a:chOff x="-80413" y="2774381"/>
            <a:chExt cx="9304825" cy="3909055"/>
          </a:xfrm>
        </p:grpSpPr>
        <p:grpSp>
          <p:nvGrpSpPr>
            <p:cNvPr id="297" name="Google Shape;297;p7"/>
            <p:cNvGrpSpPr/>
            <p:nvPr/>
          </p:nvGrpSpPr>
          <p:grpSpPr>
            <a:xfrm>
              <a:off x="-80413" y="2774381"/>
              <a:ext cx="9304825" cy="3909055"/>
              <a:chOff x="14291" y="1816582"/>
              <a:chExt cx="7727373" cy="3287187"/>
            </a:xfrm>
          </p:grpSpPr>
          <p:grpSp>
            <p:nvGrpSpPr>
              <p:cNvPr id="298" name="Google Shape;298;p7"/>
              <p:cNvGrpSpPr/>
              <p:nvPr/>
            </p:nvGrpSpPr>
            <p:grpSpPr>
              <a:xfrm>
                <a:off x="595889" y="1816582"/>
                <a:ext cx="6747583" cy="3287187"/>
                <a:chOff x="0" y="0"/>
                <a:chExt cx="16662780" cy="7418704"/>
              </a:xfrm>
            </p:grpSpPr>
            <p:pic>
              <p:nvPicPr>
                <p:cNvPr id="299" name="Google Shape;299;p7"/>
                <p:cNvPicPr preferRelativeResize="0"/>
                <p:nvPr/>
              </p:nvPicPr>
              <p:blipFill rotWithShape="1">
                <a:blip r:embed="rId3">
                  <a:alphaModFix/>
                </a:blip>
                <a:srcRect b="0" l="0" r="48970" t="0"/>
                <a:stretch/>
              </p:blipFill>
              <p:spPr>
                <a:xfrm rot="8100000">
                  <a:off x="14024288" y="113583"/>
                  <a:ext cx="1706223" cy="3343595"/>
                </a:xfrm>
                <a:prstGeom prst="rect">
                  <a:avLst/>
                </a:prstGeom>
                <a:noFill/>
                <a:ln>
                  <a:noFill/>
                </a:ln>
              </p:spPr>
            </p:pic>
            <p:sp>
              <p:nvSpPr>
                <p:cNvPr id="300" name="Google Shape;300;p7"/>
                <p:cNvSpPr txBox="1"/>
                <p:nvPr/>
              </p:nvSpPr>
              <p:spPr>
                <a:xfrm rot="2700000">
                  <a:off x="15207985" y="3333949"/>
                  <a:ext cx="692816" cy="442290"/>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301" name="Google Shape;301;p7"/>
                <p:cNvPicPr preferRelativeResize="0"/>
                <p:nvPr/>
              </p:nvPicPr>
              <p:blipFill rotWithShape="1">
                <a:blip r:embed="rId4">
                  <a:alphaModFix/>
                </a:blip>
                <a:srcRect b="0" l="0" r="0" t="0"/>
                <a:stretch/>
              </p:blipFill>
              <p:spPr>
                <a:xfrm>
                  <a:off x="12758124" y="826300"/>
                  <a:ext cx="3082205" cy="3082205"/>
                </a:xfrm>
                <a:prstGeom prst="rect">
                  <a:avLst/>
                </a:prstGeom>
                <a:noFill/>
                <a:ln>
                  <a:noFill/>
                </a:ln>
              </p:spPr>
            </p:pic>
            <p:pic>
              <p:nvPicPr>
                <p:cNvPr id="302" name="Google Shape;302;p7"/>
                <p:cNvPicPr preferRelativeResize="0"/>
                <p:nvPr/>
              </p:nvPicPr>
              <p:blipFill rotWithShape="1">
                <a:blip r:embed="rId5">
                  <a:alphaModFix/>
                </a:blip>
                <a:srcRect b="0" l="0" r="48970" t="0"/>
                <a:stretch/>
              </p:blipFill>
              <p:spPr>
                <a:xfrm rot="-8100000">
                  <a:off x="10889619" y="3961528"/>
                  <a:ext cx="1706222" cy="3343593"/>
                </a:xfrm>
                <a:prstGeom prst="rect">
                  <a:avLst/>
                </a:prstGeom>
                <a:noFill/>
                <a:ln>
                  <a:noFill/>
                </a:ln>
              </p:spPr>
            </p:pic>
            <p:grpSp>
              <p:nvGrpSpPr>
                <p:cNvPr id="303" name="Google Shape;303;p7"/>
                <p:cNvGrpSpPr/>
                <p:nvPr/>
              </p:nvGrpSpPr>
              <p:grpSpPr>
                <a:xfrm rot="-2700000">
                  <a:off x="12006603" y="3272568"/>
                  <a:ext cx="1503042" cy="685578"/>
                  <a:chOff x="0" y="0"/>
                  <a:chExt cx="1542924" cy="703769"/>
                </a:xfrm>
              </p:grpSpPr>
              <p:sp>
                <p:nvSpPr>
                  <p:cNvPr id="304" name="Google Shape;304;p7"/>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36BAF1"/>
                  </a:solidFill>
                  <a:ln>
                    <a:noFill/>
                  </a:ln>
                </p:spPr>
              </p:sp>
              <p:sp>
                <p:nvSpPr>
                  <p:cNvPr id="305" name="Google Shape;305;p7"/>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306" name="Google Shape;306;p7">
                  <a:hlinkClick action="ppaction://hlinksldjump" r:id="rId6"/>
                </p:cNvPr>
                <p:cNvPicPr preferRelativeResize="0"/>
                <p:nvPr/>
              </p:nvPicPr>
              <p:blipFill rotWithShape="1">
                <a:blip r:embed="rId4">
                  <a:alphaModFix/>
                </a:blip>
                <a:srcRect b="0" l="0" r="0" t="0"/>
                <a:stretch/>
              </p:blipFill>
              <p:spPr>
                <a:xfrm rot="-5400000">
                  <a:off x="9637820" y="3513825"/>
                  <a:ext cx="3082204" cy="3082204"/>
                </a:xfrm>
                <a:prstGeom prst="rect">
                  <a:avLst/>
                </a:prstGeom>
                <a:noFill/>
                <a:ln>
                  <a:noFill/>
                </a:ln>
              </p:spPr>
            </p:pic>
            <p:pic>
              <p:nvPicPr>
                <p:cNvPr id="307" name="Google Shape;307;p7"/>
                <p:cNvPicPr preferRelativeResize="0"/>
                <p:nvPr/>
              </p:nvPicPr>
              <p:blipFill rotWithShape="1">
                <a:blip r:embed="rId7">
                  <a:alphaModFix/>
                </a:blip>
                <a:srcRect b="0" l="0" r="48970" t="0"/>
                <a:stretch/>
              </p:blipFill>
              <p:spPr>
                <a:xfrm rot="8100000">
                  <a:off x="7645226" y="113583"/>
                  <a:ext cx="1706222" cy="3343593"/>
                </a:xfrm>
                <a:prstGeom prst="rect">
                  <a:avLst/>
                </a:prstGeom>
                <a:noFill/>
                <a:ln>
                  <a:noFill/>
                </a:ln>
              </p:spPr>
            </p:pic>
            <p:grpSp>
              <p:nvGrpSpPr>
                <p:cNvPr id="308" name="Google Shape;308;p7"/>
                <p:cNvGrpSpPr/>
                <p:nvPr/>
              </p:nvGrpSpPr>
              <p:grpSpPr>
                <a:xfrm rot="2700000">
                  <a:off x="8758401" y="3479435"/>
                  <a:ext cx="1503042" cy="685578"/>
                  <a:chOff x="0" y="0"/>
                  <a:chExt cx="1542924" cy="703769"/>
                </a:xfrm>
              </p:grpSpPr>
              <p:sp>
                <p:nvSpPr>
                  <p:cNvPr id="309" name="Google Shape;309;p7"/>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DE59"/>
                  </a:solidFill>
                  <a:ln>
                    <a:noFill/>
                  </a:ln>
                </p:spPr>
              </p:sp>
              <p:sp>
                <p:nvSpPr>
                  <p:cNvPr id="310" name="Google Shape;310;p7"/>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311" name="Google Shape;311;p7">
                  <a:hlinkClick action="ppaction://hlinksldjump" r:id="rId8"/>
                </p:cNvPr>
                <p:cNvPicPr preferRelativeResize="0"/>
                <p:nvPr/>
              </p:nvPicPr>
              <p:blipFill rotWithShape="1">
                <a:blip r:embed="rId4">
                  <a:alphaModFix/>
                </a:blip>
                <a:srcRect b="0" l="0" r="0" t="0"/>
                <a:stretch/>
              </p:blipFill>
              <p:spPr>
                <a:xfrm>
                  <a:off x="6379062" y="826302"/>
                  <a:ext cx="3082204" cy="3082204"/>
                </a:xfrm>
                <a:prstGeom prst="rect">
                  <a:avLst/>
                </a:prstGeom>
                <a:noFill/>
                <a:ln>
                  <a:noFill/>
                </a:ln>
              </p:spPr>
            </p:pic>
            <p:pic>
              <p:nvPicPr>
                <p:cNvPr id="312" name="Google Shape;312;p7"/>
                <p:cNvPicPr preferRelativeResize="0"/>
                <p:nvPr/>
              </p:nvPicPr>
              <p:blipFill rotWithShape="1">
                <a:blip r:embed="rId9">
                  <a:alphaModFix/>
                </a:blip>
                <a:srcRect b="0" l="0" r="48970" t="0"/>
                <a:stretch/>
              </p:blipFill>
              <p:spPr>
                <a:xfrm rot="-8100000">
                  <a:off x="4510557" y="3961528"/>
                  <a:ext cx="1706222" cy="3343593"/>
                </a:xfrm>
                <a:prstGeom prst="rect">
                  <a:avLst/>
                </a:prstGeom>
                <a:noFill/>
                <a:ln>
                  <a:noFill/>
                </a:ln>
              </p:spPr>
            </p:pic>
            <p:grpSp>
              <p:nvGrpSpPr>
                <p:cNvPr id="313" name="Google Shape;313;p7"/>
                <p:cNvGrpSpPr/>
                <p:nvPr/>
              </p:nvGrpSpPr>
              <p:grpSpPr>
                <a:xfrm rot="-2700000">
                  <a:off x="5627541" y="3272568"/>
                  <a:ext cx="1503042" cy="685578"/>
                  <a:chOff x="0" y="0"/>
                  <a:chExt cx="1542924" cy="703769"/>
                </a:xfrm>
              </p:grpSpPr>
              <p:sp>
                <p:nvSpPr>
                  <p:cNvPr id="314" name="Google Shape;314;p7"/>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00C2CB"/>
                  </a:solidFill>
                  <a:ln>
                    <a:noFill/>
                  </a:ln>
                </p:spPr>
              </p:sp>
              <p:sp>
                <p:nvSpPr>
                  <p:cNvPr id="315" name="Google Shape;315;p7"/>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316" name="Google Shape;316;p7">
                  <a:hlinkClick action="ppaction://hlinksldjump" r:id="rId10"/>
                </p:cNvPr>
                <p:cNvPicPr preferRelativeResize="0"/>
                <p:nvPr/>
              </p:nvPicPr>
              <p:blipFill rotWithShape="1">
                <a:blip r:embed="rId4">
                  <a:alphaModFix/>
                </a:blip>
                <a:srcRect b="0" l="0" r="0" t="0"/>
                <a:stretch/>
              </p:blipFill>
              <p:spPr>
                <a:xfrm rot="-5400000">
                  <a:off x="3258758" y="3513825"/>
                  <a:ext cx="3082204" cy="3082204"/>
                </a:xfrm>
                <a:prstGeom prst="rect">
                  <a:avLst/>
                </a:prstGeom>
                <a:noFill/>
                <a:ln>
                  <a:noFill/>
                </a:ln>
              </p:spPr>
            </p:pic>
            <p:pic>
              <p:nvPicPr>
                <p:cNvPr id="317" name="Google Shape;317;p7"/>
                <p:cNvPicPr preferRelativeResize="0"/>
                <p:nvPr/>
              </p:nvPicPr>
              <p:blipFill rotWithShape="1">
                <a:blip r:embed="rId11">
                  <a:alphaModFix/>
                </a:blip>
                <a:srcRect b="0" l="0" r="48970" t="0"/>
                <a:stretch/>
              </p:blipFill>
              <p:spPr>
                <a:xfrm rot="8100000">
                  <a:off x="1266165" y="113583"/>
                  <a:ext cx="1706223" cy="3343593"/>
                </a:xfrm>
                <a:prstGeom prst="rect">
                  <a:avLst/>
                </a:prstGeom>
                <a:noFill/>
                <a:ln>
                  <a:noFill/>
                </a:ln>
              </p:spPr>
            </p:pic>
            <p:grpSp>
              <p:nvGrpSpPr>
                <p:cNvPr id="318" name="Google Shape;318;p7"/>
                <p:cNvGrpSpPr/>
                <p:nvPr/>
              </p:nvGrpSpPr>
              <p:grpSpPr>
                <a:xfrm rot="2700000">
                  <a:off x="2379339" y="3479435"/>
                  <a:ext cx="1503042" cy="685578"/>
                  <a:chOff x="0" y="0"/>
                  <a:chExt cx="1542924" cy="703769"/>
                </a:xfrm>
              </p:grpSpPr>
              <p:sp>
                <p:nvSpPr>
                  <p:cNvPr id="319" name="Google Shape;319;p7"/>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6B6C"/>
                  </a:solidFill>
                  <a:ln>
                    <a:noFill/>
                  </a:ln>
                </p:spPr>
              </p:sp>
              <p:sp>
                <p:nvSpPr>
                  <p:cNvPr id="320" name="Google Shape;320;p7"/>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321" name="Google Shape;321;p7">
                  <a:hlinkClick action="ppaction://hlinksldjump" r:id="rId12"/>
                </p:cNvPr>
                <p:cNvPicPr preferRelativeResize="0"/>
                <p:nvPr/>
              </p:nvPicPr>
              <p:blipFill rotWithShape="1">
                <a:blip r:embed="rId13">
                  <a:alphaModFix/>
                </a:blip>
                <a:srcRect b="0" l="0" r="0" t="0"/>
                <a:stretch/>
              </p:blipFill>
              <p:spPr>
                <a:xfrm>
                  <a:off x="0" y="826302"/>
                  <a:ext cx="3082204" cy="3082204"/>
                </a:xfrm>
                <a:prstGeom prst="rect">
                  <a:avLst/>
                </a:prstGeom>
                <a:noFill/>
                <a:ln>
                  <a:noFill/>
                </a:ln>
              </p:spPr>
            </p:pic>
          </p:grpSp>
          <p:sp>
            <p:nvSpPr>
              <p:cNvPr id="322" name="Google Shape;322;p7"/>
              <p:cNvSpPr txBox="1"/>
              <p:nvPr/>
            </p:nvSpPr>
            <p:spPr>
              <a:xfrm>
                <a:off x="5119426" y="3062421"/>
                <a:ext cx="2622238" cy="23293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Support recommendation</a:t>
                </a:r>
                <a:endParaRPr/>
              </a:p>
            </p:txBody>
          </p:sp>
          <p:sp>
            <p:nvSpPr>
              <p:cNvPr id="323" name="Google Shape;323;p7"/>
              <p:cNvSpPr txBox="1"/>
              <p:nvPr/>
            </p:nvSpPr>
            <p:spPr>
              <a:xfrm>
                <a:off x="4089487" y="4309176"/>
                <a:ext cx="2164280"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Support identification</a:t>
                </a:r>
                <a:endParaRPr/>
              </a:p>
            </p:txBody>
          </p:sp>
          <p:sp>
            <p:nvSpPr>
              <p:cNvPr id="324" name="Google Shape;324;p7"/>
              <p:cNvSpPr txBox="1"/>
              <p:nvPr/>
            </p:nvSpPr>
            <p:spPr>
              <a:xfrm>
                <a:off x="2704916" y="3067903"/>
                <a:ext cx="2386024" cy="819579"/>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Data Analysis</a:t>
                </a:r>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(Machine learning)</a:t>
                </a:r>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p:txBody>
          </p:sp>
          <p:sp>
            <p:nvSpPr>
              <p:cNvPr id="325" name="Google Shape;325;p7"/>
              <p:cNvSpPr txBox="1"/>
              <p:nvPr/>
            </p:nvSpPr>
            <p:spPr>
              <a:xfrm>
                <a:off x="1340606" y="4309176"/>
                <a:ext cx="2417966"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Data Collection</a:t>
                </a:r>
                <a:endParaRPr/>
              </a:p>
            </p:txBody>
          </p:sp>
          <p:pic>
            <p:nvPicPr>
              <p:cNvPr id="326" name="Google Shape;326;p7"/>
              <p:cNvPicPr preferRelativeResize="0"/>
              <p:nvPr/>
            </p:nvPicPr>
            <p:blipFill rotWithShape="1">
              <a:blip r:embed="rId14">
                <a:alphaModFix/>
              </a:blip>
              <a:srcRect b="0" l="0" r="0" t="0"/>
              <a:stretch/>
            </p:blipFill>
            <p:spPr>
              <a:xfrm>
                <a:off x="1031742" y="2500691"/>
                <a:ext cx="385597" cy="445404"/>
              </a:xfrm>
              <a:prstGeom prst="rect">
                <a:avLst/>
              </a:prstGeom>
              <a:noFill/>
              <a:ln>
                <a:noFill/>
              </a:ln>
            </p:spPr>
          </p:pic>
          <p:sp>
            <p:nvSpPr>
              <p:cNvPr id="327" name="Google Shape;327;p7"/>
              <p:cNvSpPr txBox="1"/>
              <p:nvPr/>
            </p:nvSpPr>
            <p:spPr>
              <a:xfrm>
                <a:off x="14291" y="3139132"/>
                <a:ext cx="2430893" cy="165480"/>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identification</a:t>
                </a:r>
                <a:endParaRPr/>
              </a:p>
            </p:txBody>
          </p:sp>
        </p:grpSp>
        <p:pic>
          <p:nvPicPr>
            <p:cNvPr id="328" name="Google Shape;328;p7"/>
            <p:cNvPicPr preferRelativeResize="0"/>
            <p:nvPr/>
          </p:nvPicPr>
          <p:blipFill rotWithShape="1">
            <a:blip r:embed="rId15">
              <a:alphaModFix/>
            </a:blip>
            <a:srcRect b="0" l="0" r="0" t="0"/>
            <a:stretch/>
          </p:blipFill>
          <p:spPr>
            <a:xfrm>
              <a:off x="2830195" y="5077509"/>
              <a:ext cx="350272" cy="431903"/>
            </a:xfrm>
            <a:prstGeom prst="rect">
              <a:avLst/>
            </a:prstGeom>
            <a:noFill/>
            <a:ln>
              <a:noFill/>
            </a:ln>
          </p:spPr>
        </p:pic>
        <p:pic>
          <p:nvPicPr>
            <p:cNvPr descr="Learning Machine AI icon PNG and SVG Vector Free Download" id="329" name="Google Shape;329;p7"/>
            <p:cNvPicPr preferRelativeResize="0"/>
            <p:nvPr/>
          </p:nvPicPr>
          <p:blipFill rotWithShape="1">
            <a:blip r:embed="rId16">
              <a:alphaModFix/>
            </a:blip>
            <a:srcRect b="0" l="0" r="0" t="0"/>
            <a:stretch/>
          </p:blipFill>
          <p:spPr>
            <a:xfrm>
              <a:off x="4282245" y="3591298"/>
              <a:ext cx="468331" cy="500704"/>
            </a:xfrm>
            <a:prstGeom prst="rect">
              <a:avLst/>
            </a:prstGeom>
            <a:noFill/>
            <a:ln>
              <a:noFill/>
            </a:ln>
          </p:spPr>
        </p:pic>
        <p:pic>
          <p:nvPicPr>
            <p:cNvPr id="330" name="Google Shape;330;p7"/>
            <p:cNvPicPr preferRelativeResize="0"/>
            <p:nvPr/>
          </p:nvPicPr>
          <p:blipFill rotWithShape="1">
            <a:blip r:embed="rId14">
              <a:alphaModFix/>
            </a:blip>
            <a:srcRect b="0" l="0" r="0" t="0"/>
            <a:stretch/>
          </p:blipFill>
          <p:spPr>
            <a:xfrm>
              <a:off x="5853631" y="5020430"/>
              <a:ext cx="464312" cy="529665"/>
            </a:xfrm>
            <a:prstGeom prst="rect">
              <a:avLst/>
            </a:prstGeom>
            <a:noFill/>
            <a:ln>
              <a:noFill/>
            </a:ln>
          </p:spPr>
        </p:pic>
        <p:pic>
          <p:nvPicPr>
            <p:cNvPr id="331" name="Google Shape;331;p7"/>
            <p:cNvPicPr preferRelativeResize="0"/>
            <p:nvPr/>
          </p:nvPicPr>
          <p:blipFill rotWithShape="1">
            <a:blip r:embed="rId15">
              <a:alphaModFix/>
            </a:blip>
            <a:srcRect b="0" l="0" r="0" t="0"/>
            <a:stretch/>
          </p:blipFill>
          <p:spPr>
            <a:xfrm>
              <a:off x="7432778" y="3618162"/>
              <a:ext cx="350272" cy="431903"/>
            </a:xfrm>
            <a:prstGeom prst="rect">
              <a:avLst/>
            </a:prstGeom>
            <a:noFill/>
            <a:ln>
              <a:noFill/>
            </a:ln>
          </p:spPr>
        </p:pic>
      </p:grpSp>
      <p:sp>
        <p:nvSpPr>
          <p:cNvPr id="332" name="Google Shape;332;p7"/>
          <p:cNvSpPr/>
          <p:nvPr/>
        </p:nvSpPr>
        <p:spPr>
          <a:xfrm>
            <a:off x="374142" y="3300060"/>
            <a:ext cx="8312657" cy="396729"/>
          </a:xfrm>
          <a:prstGeom prst="rect">
            <a:avLst/>
          </a:prstGeom>
          <a:noFill/>
          <a:ln cap="flat" cmpd="sng" w="19050">
            <a:solidFill>
              <a:srgbClr val="7030A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3" name="Google Shape;333;p7"/>
          <p:cNvSpPr/>
          <p:nvPr/>
        </p:nvSpPr>
        <p:spPr>
          <a:xfrm>
            <a:off x="5609609" y="3748609"/>
            <a:ext cx="2675452" cy="1840978"/>
          </a:xfrm>
          <a:prstGeom prst="rect">
            <a:avLst/>
          </a:prstGeom>
          <a:noFill/>
          <a:ln cap="flat" cmpd="sng" w="57150">
            <a:solidFill>
              <a:srgbClr val="7030A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8"/>
          <p:cNvSpPr txBox="1"/>
          <p:nvPr>
            <p:ph type="title"/>
          </p:nvPr>
        </p:nvSpPr>
        <p:spPr>
          <a:xfrm>
            <a:off x="457200" y="11747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Last week we are here </a:t>
            </a:r>
            <a:endParaRPr/>
          </a:p>
        </p:txBody>
      </p:sp>
      <p:sp>
        <p:nvSpPr>
          <p:cNvPr id="339" name="Google Shape;339;p8"/>
          <p:cNvSpPr txBox="1"/>
          <p:nvPr>
            <p:ph idx="1" type="body"/>
          </p:nvPr>
        </p:nvSpPr>
        <p:spPr>
          <a:xfrm>
            <a:off x="2924019" y="-126969"/>
            <a:ext cx="8988426" cy="5075237"/>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a:p>
          <a:p>
            <a:pPr indent="-190500" lvl="0" marL="342900" rtl="0" algn="l">
              <a:spcBef>
                <a:spcPts val="1000"/>
              </a:spcBef>
              <a:spcAft>
                <a:spcPts val="0"/>
              </a:spcAft>
              <a:buClr>
                <a:schemeClr val="dk1"/>
              </a:buClr>
              <a:buSzPts val="2400"/>
              <a:buNone/>
            </a:pPr>
            <a:r>
              <a:t/>
            </a:r>
            <a:endParaRPr/>
          </a:p>
        </p:txBody>
      </p:sp>
      <p:sp>
        <p:nvSpPr>
          <p:cNvPr id="340" name="Google Shape;340;p8"/>
          <p:cNvSpPr txBox="1"/>
          <p:nvPr>
            <p:ph idx="2" type="body"/>
          </p:nvPr>
        </p:nvSpPr>
        <p:spPr>
          <a:xfrm>
            <a:off x="250825" y="1268413"/>
            <a:ext cx="8662988" cy="485791"/>
          </a:xfrm>
          <a:prstGeom prst="rect">
            <a:avLst/>
          </a:prstGeom>
          <a:noFill/>
          <a:ln>
            <a:noFill/>
          </a:ln>
        </p:spPr>
        <p:txBody>
          <a:bodyPr anchorCtr="0" anchor="ctr" bIns="0" lIns="91425" spcFirstLastPara="1" rIns="0" wrap="square" tIns="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0"/>
              </a:spcBef>
              <a:spcAft>
                <a:spcPts val="0"/>
              </a:spcAft>
              <a:buClr>
                <a:schemeClr val="dk1"/>
              </a:buClr>
              <a:buSzPts val="2000"/>
              <a:buNone/>
            </a:pPr>
            <a:r>
              <a:t/>
            </a:r>
            <a:endParaRPr/>
          </a:p>
        </p:txBody>
      </p:sp>
      <p:grpSp>
        <p:nvGrpSpPr>
          <p:cNvPr id="341" name="Google Shape;341;p8"/>
          <p:cNvGrpSpPr/>
          <p:nvPr/>
        </p:nvGrpSpPr>
        <p:grpSpPr>
          <a:xfrm>
            <a:off x="-104436" y="1807061"/>
            <a:ext cx="9304825" cy="3909055"/>
            <a:chOff x="14291" y="1816582"/>
            <a:chExt cx="7727373" cy="3287187"/>
          </a:xfrm>
        </p:grpSpPr>
        <p:grpSp>
          <p:nvGrpSpPr>
            <p:cNvPr id="342" name="Google Shape;342;p8"/>
            <p:cNvGrpSpPr/>
            <p:nvPr/>
          </p:nvGrpSpPr>
          <p:grpSpPr>
            <a:xfrm>
              <a:off x="595889" y="1816582"/>
              <a:ext cx="6747583" cy="3287187"/>
              <a:chOff x="0" y="0"/>
              <a:chExt cx="16662780" cy="7418704"/>
            </a:xfrm>
          </p:grpSpPr>
          <p:pic>
            <p:nvPicPr>
              <p:cNvPr id="343" name="Google Shape;343;p8"/>
              <p:cNvPicPr preferRelativeResize="0"/>
              <p:nvPr/>
            </p:nvPicPr>
            <p:blipFill rotWithShape="1">
              <a:blip r:embed="rId3">
                <a:alphaModFix/>
              </a:blip>
              <a:srcRect b="0" l="0" r="48970" t="0"/>
              <a:stretch/>
            </p:blipFill>
            <p:spPr>
              <a:xfrm rot="8100000">
                <a:off x="14024288" y="113583"/>
                <a:ext cx="1706223" cy="3343595"/>
              </a:xfrm>
              <a:prstGeom prst="rect">
                <a:avLst/>
              </a:prstGeom>
              <a:noFill/>
              <a:ln>
                <a:noFill/>
              </a:ln>
            </p:spPr>
          </p:pic>
          <p:sp>
            <p:nvSpPr>
              <p:cNvPr id="344" name="Google Shape;344;p8"/>
              <p:cNvSpPr txBox="1"/>
              <p:nvPr/>
            </p:nvSpPr>
            <p:spPr>
              <a:xfrm rot="2700000">
                <a:off x="15207985" y="3333949"/>
                <a:ext cx="692816" cy="442290"/>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345" name="Google Shape;345;p8"/>
              <p:cNvPicPr preferRelativeResize="0"/>
              <p:nvPr/>
            </p:nvPicPr>
            <p:blipFill rotWithShape="1">
              <a:blip r:embed="rId4">
                <a:alphaModFix/>
              </a:blip>
              <a:srcRect b="0" l="0" r="0" t="0"/>
              <a:stretch/>
            </p:blipFill>
            <p:spPr>
              <a:xfrm>
                <a:off x="12758124" y="826300"/>
                <a:ext cx="3082205" cy="3082205"/>
              </a:xfrm>
              <a:prstGeom prst="rect">
                <a:avLst/>
              </a:prstGeom>
              <a:noFill/>
              <a:ln>
                <a:noFill/>
              </a:ln>
            </p:spPr>
          </p:pic>
          <p:pic>
            <p:nvPicPr>
              <p:cNvPr id="346" name="Google Shape;346;p8"/>
              <p:cNvPicPr preferRelativeResize="0"/>
              <p:nvPr/>
            </p:nvPicPr>
            <p:blipFill rotWithShape="1">
              <a:blip r:embed="rId5">
                <a:alphaModFix/>
              </a:blip>
              <a:srcRect b="0" l="0" r="48970" t="0"/>
              <a:stretch/>
            </p:blipFill>
            <p:spPr>
              <a:xfrm rot="-8100000">
                <a:off x="10889619" y="3961528"/>
                <a:ext cx="1706222" cy="3343593"/>
              </a:xfrm>
              <a:prstGeom prst="rect">
                <a:avLst/>
              </a:prstGeom>
              <a:noFill/>
              <a:ln>
                <a:noFill/>
              </a:ln>
            </p:spPr>
          </p:pic>
          <p:grpSp>
            <p:nvGrpSpPr>
              <p:cNvPr id="347" name="Google Shape;347;p8"/>
              <p:cNvGrpSpPr/>
              <p:nvPr/>
            </p:nvGrpSpPr>
            <p:grpSpPr>
              <a:xfrm rot="-2700000">
                <a:off x="12006603" y="3272568"/>
                <a:ext cx="1503042" cy="685578"/>
                <a:chOff x="0" y="0"/>
                <a:chExt cx="1542924" cy="703769"/>
              </a:xfrm>
            </p:grpSpPr>
            <p:sp>
              <p:nvSpPr>
                <p:cNvPr id="348" name="Google Shape;348;p8"/>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36BAF1"/>
                </a:solidFill>
                <a:ln>
                  <a:noFill/>
                </a:ln>
              </p:spPr>
            </p:sp>
            <p:sp>
              <p:nvSpPr>
                <p:cNvPr id="349" name="Google Shape;349;p8"/>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350" name="Google Shape;350;p8">
                <a:hlinkClick action="ppaction://hlinksldjump" r:id="rId6"/>
              </p:cNvPr>
              <p:cNvPicPr preferRelativeResize="0"/>
              <p:nvPr/>
            </p:nvPicPr>
            <p:blipFill rotWithShape="1">
              <a:blip r:embed="rId4">
                <a:alphaModFix/>
              </a:blip>
              <a:srcRect b="0" l="0" r="0" t="0"/>
              <a:stretch/>
            </p:blipFill>
            <p:spPr>
              <a:xfrm rot="-5400000">
                <a:off x="9637820" y="3513825"/>
                <a:ext cx="3082204" cy="3082204"/>
              </a:xfrm>
              <a:prstGeom prst="rect">
                <a:avLst/>
              </a:prstGeom>
              <a:noFill/>
              <a:ln>
                <a:noFill/>
              </a:ln>
            </p:spPr>
          </p:pic>
          <p:pic>
            <p:nvPicPr>
              <p:cNvPr id="351" name="Google Shape;351;p8"/>
              <p:cNvPicPr preferRelativeResize="0"/>
              <p:nvPr/>
            </p:nvPicPr>
            <p:blipFill rotWithShape="1">
              <a:blip r:embed="rId7">
                <a:alphaModFix/>
              </a:blip>
              <a:srcRect b="0" l="0" r="48970" t="0"/>
              <a:stretch/>
            </p:blipFill>
            <p:spPr>
              <a:xfrm rot="8100000">
                <a:off x="7645226" y="113583"/>
                <a:ext cx="1706222" cy="3343593"/>
              </a:xfrm>
              <a:prstGeom prst="rect">
                <a:avLst/>
              </a:prstGeom>
              <a:noFill/>
              <a:ln>
                <a:noFill/>
              </a:ln>
            </p:spPr>
          </p:pic>
          <p:grpSp>
            <p:nvGrpSpPr>
              <p:cNvPr id="352" name="Google Shape;352;p8"/>
              <p:cNvGrpSpPr/>
              <p:nvPr/>
            </p:nvGrpSpPr>
            <p:grpSpPr>
              <a:xfrm rot="2700000">
                <a:off x="8758401" y="3479435"/>
                <a:ext cx="1503042" cy="685578"/>
                <a:chOff x="0" y="0"/>
                <a:chExt cx="1542924" cy="703769"/>
              </a:xfrm>
            </p:grpSpPr>
            <p:sp>
              <p:nvSpPr>
                <p:cNvPr id="353" name="Google Shape;353;p8"/>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DE59"/>
                </a:solidFill>
                <a:ln>
                  <a:noFill/>
                </a:ln>
              </p:spPr>
            </p:sp>
            <p:sp>
              <p:nvSpPr>
                <p:cNvPr id="354" name="Google Shape;354;p8"/>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355" name="Google Shape;355;p8">
                <a:hlinkClick action="ppaction://hlinksldjump" r:id="rId8"/>
              </p:cNvPr>
              <p:cNvPicPr preferRelativeResize="0"/>
              <p:nvPr/>
            </p:nvPicPr>
            <p:blipFill rotWithShape="1">
              <a:blip r:embed="rId4">
                <a:alphaModFix/>
              </a:blip>
              <a:srcRect b="0" l="0" r="0" t="0"/>
              <a:stretch/>
            </p:blipFill>
            <p:spPr>
              <a:xfrm>
                <a:off x="6379062" y="826302"/>
                <a:ext cx="3082204" cy="3082204"/>
              </a:xfrm>
              <a:prstGeom prst="rect">
                <a:avLst/>
              </a:prstGeom>
              <a:noFill/>
              <a:ln>
                <a:noFill/>
              </a:ln>
            </p:spPr>
          </p:pic>
          <p:pic>
            <p:nvPicPr>
              <p:cNvPr id="356" name="Google Shape;356;p8"/>
              <p:cNvPicPr preferRelativeResize="0"/>
              <p:nvPr/>
            </p:nvPicPr>
            <p:blipFill rotWithShape="1">
              <a:blip r:embed="rId9">
                <a:alphaModFix/>
              </a:blip>
              <a:srcRect b="0" l="0" r="48970" t="0"/>
              <a:stretch/>
            </p:blipFill>
            <p:spPr>
              <a:xfrm rot="-8100000">
                <a:off x="4510557" y="3961528"/>
                <a:ext cx="1706222" cy="3343593"/>
              </a:xfrm>
              <a:prstGeom prst="rect">
                <a:avLst/>
              </a:prstGeom>
              <a:noFill/>
              <a:ln>
                <a:noFill/>
              </a:ln>
            </p:spPr>
          </p:pic>
          <p:grpSp>
            <p:nvGrpSpPr>
              <p:cNvPr id="357" name="Google Shape;357;p8"/>
              <p:cNvGrpSpPr/>
              <p:nvPr/>
            </p:nvGrpSpPr>
            <p:grpSpPr>
              <a:xfrm rot="-2700000">
                <a:off x="5627541" y="3272568"/>
                <a:ext cx="1503042" cy="685578"/>
                <a:chOff x="0" y="0"/>
                <a:chExt cx="1542924" cy="703769"/>
              </a:xfrm>
            </p:grpSpPr>
            <p:sp>
              <p:nvSpPr>
                <p:cNvPr id="358" name="Google Shape;358;p8"/>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00C2CB"/>
                </a:solidFill>
                <a:ln>
                  <a:noFill/>
                </a:ln>
              </p:spPr>
            </p:sp>
            <p:sp>
              <p:nvSpPr>
                <p:cNvPr id="359" name="Google Shape;359;p8"/>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360" name="Google Shape;360;p8">
                <a:hlinkClick action="ppaction://hlinksldjump" r:id="rId10"/>
              </p:cNvPr>
              <p:cNvPicPr preferRelativeResize="0"/>
              <p:nvPr/>
            </p:nvPicPr>
            <p:blipFill rotWithShape="1">
              <a:blip r:embed="rId4">
                <a:alphaModFix/>
              </a:blip>
              <a:srcRect b="0" l="0" r="0" t="0"/>
              <a:stretch/>
            </p:blipFill>
            <p:spPr>
              <a:xfrm rot="-5400000">
                <a:off x="3258758" y="3513825"/>
                <a:ext cx="3082204" cy="3082204"/>
              </a:xfrm>
              <a:prstGeom prst="rect">
                <a:avLst/>
              </a:prstGeom>
              <a:noFill/>
              <a:ln>
                <a:noFill/>
              </a:ln>
            </p:spPr>
          </p:pic>
          <p:pic>
            <p:nvPicPr>
              <p:cNvPr id="361" name="Google Shape;361;p8"/>
              <p:cNvPicPr preferRelativeResize="0"/>
              <p:nvPr/>
            </p:nvPicPr>
            <p:blipFill rotWithShape="1">
              <a:blip r:embed="rId11">
                <a:alphaModFix/>
              </a:blip>
              <a:srcRect b="0" l="0" r="48970" t="0"/>
              <a:stretch/>
            </p:blipFill>
            <p:spPr>
              <a:xfrm rot="8100000">
                <a:off x="1266165" y="113583"/>
                <a:ext cx="1706223" cy="3343593"/>
              </a:xfrm>
              <a:prstGeom prst="rect">
                <a:avLst/>
              </a:prstGeom>
              <a:noFill/>
              <a:ln>
                <a:noFill/>
              </a:ln>
            </p:spPr>
          </p:pic>
          <p:grpSp>
            <p:nvGrpSpPr>
              <p:cNvPr id="362" name="Google Shape;362;p8"/>
              <p:cNvGrpSpPr/>
              <p:nvPr/>
            </p:nvGrpSpPr>
            <p:grpSpPr>
              <a:xfrm rot="2700000">
                <a:off x="2379339" y="3479435"/>
                <a:ext cx="1503042" cy="685578"/>
                <a:chOff x="0" y="0"/>
                <a:chExt cx="1542924" cy="703769"/>
              </a:xfrm>
            </p:grpSpPr>
            <p:sp>
              <p:nvSpPr>
                <p:cNvPr id="363" name="Google Shape;363;p8"/>
                <p:cNvSpPr/>
                <p:nvPr/>
              </p:nvSpPr>
              <p:spPr>
                <a:xfrm>
                  <a:off x="0" y="0"/>
                  <a:ext cx="1542924" cy="703769"/>
                </a:xfrm>
                <a:custGeom>
                  <a:rect b="b" l="l" r="r" t="t"/>
                  <a:pathLst>
                    <a:path extrusionOk="0" h="703769" w="1542924">
                      <a:moveTo>
                        <a:pt x="1542924" y="351885"/>
                      </a:moveTo>
                      <a:lnTo>
                        <a:pt x="1136524" y="0"/>
                      </a:lnTo>
                      <a:lnTo>
                        <a:pt x="1136524" y="203200"/>
                      </a:lnTo>
                      <a:lnTo>
                        <a:pt x="0" y="203200"/>
                      </a:lnTo>
                      <a:lnTo>
                        <a:pt x="0" y="500569"/>
                      </a:lnTo>
                      <a:lnTo>
                        <a:pt x="1136524" y="500569"/>
                      </a:lnTo>
                      <a:lnTo>
                        <a:pt x="1136524" y="703769"/>
                      </a:lnTo>
                      <a:lnTo>
                        <a:pt x="1542924" y="351885"/>
                      </a:lnTo>
                      <a:close/>
                    </a:path>
                  </a:pathLst>
                </a:custGeom>
                <a:solidFill>
                  <a:srgbClr val="FF6B6C"/>
                </a:solidFill>
                <a:ln>
                  <a:noFill/>
                </a:ln>
              </p:spPr>
            </p:sp>
            <p:sp>
              <p:nvSpPr>
                <p:cNvPr id="364" name="Google Shape;364;p8"/>
                <p:cNvSpPr txBox="1"/>
                <p:nvPr/>
              </p:nvSpPr>
              <p:spPr>
                <a:xfrm>
                  <a:off x="0" y="155575"/>
                  <a:ext cx="711200"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73888"/>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365" name="Google Shape;365;p8">
                <a:hlinkClick action="ppaction://hlinksldjump" r:id="rId12"/>
              </p:cNvPr>
              <p:cNvPicPr preferRelativeResize="0"/>
              <p:nvPr/>
            </p:nvPicPr>
            <p:blipFill rotWithShape="1">
              <a:blip r:embed="rId13">
                <a:alphaModFix/>
              </a:blip>
              <a:srcRect b="0" l="0" r="0" t="0"/>
              <a:stretch/>
            </p:blipFill>
            <p:spPr>
              <a:xfrm>
                <a:off x="0" y="826302"/>
                <a:ext cx="3082204" cy="3082204"/>
              </a:xfrm>
              <a:prstGeom prst="rect">
                <a:avLst/>
              </a:prstGeom>
              <a:noFill/>
              <a:ln>
                <a:noFill/>
              </a:ln>
            </p:spPr>
          </p:pic>
        </p:grpSp>
        <p:sp>
          <p:nvSpPr>
            <p:cNvPr id="366" name="Google Shape;366;p8"/>
            <p:cNvSpPr txBox="1"/>
            <p:nvPr/>
          </p:nvSpPr>
          <p:spPr>
            <a:xfrm>
              <a:off x="5119426" y="3062421"/>
              <a:ext cx="2622238" cy="23293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Support recommendation</a:t>
              </a:r>
              <a:endParaRPr/>
            </a:p>
          </p:txBody>
        </p:sp>
        <p:sp>
          <p:nvSpPr>
            <p:cNvPr id="367" name="Google Shape;367;p8"/>
            <p:cNvSpPr txBox="1"/>
            <p:nvPr/>
          </p:nvSpPr>
          <p:spPr>
            <a:xfrm>
              <a:off x="4089487" y="4309176"/>
              <a:ext cx="2164280"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Support identification</a:t>
              </a:r>
              <a:endParaRPr/>
            </a:p>
          </p:txBody>
        </p:sp>
        <p:sp>
          <p:nvSpPr>
            <p:cNvPr id="368" name="Google Shape;368;p8"/>
            <p:cNvSpPr txBox="1"/>
            <p:nvPr/>
          </p:nvSpPr>
          <p:spPr>
            <a:xfrm>
              <a:off x="2704916" y="3067903"/>
              <a:ext cx="2386024" cy="819579"/>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Data Analysis</a:t>
              </a:r>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(Machine learning)</a:t>
              </a:r>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a:p>
              <a:pPr indent="0" lvl="0" marL="0" marR="0" rtl="0" algn="ctr">
                <a:lnSpc>
                  <a:spcPct val="85555"/>
                </a:lnSpc>
                <a:spcBef>
                  <a:spcPts val="0"/>
                </a:spcBef>
                <a:spcAft>
                  <a:spcPts val="0"/>
                </a:spcAft>
                <a:buNone/>
              </a:pPr>
              <a:r>
                <a:t/>
              </a:r>
              <a:endParaRPr b="1" i="0" sz="1800" u="none" cap="none" strike="noStrike">
                <a:solidFill>
                  <a:srgbClr val="000000"/>
                </a:solidFill>
                <a:latin typeface="Public Sans"/>
                <a:ea typeface="Public Sans"/>
                <a:cs typeface="Public Sans"/>
                <a:sym typeface="Public Sans"/>
              </a:endParaRPr>
            </a:p>
          </p:txBody>
        </p:sp>
        <p:sp>
          <p:nvSpPr>
            <p:cNvPr id="369" name="Google Shape;369;p8"/>
            <p:cNvSpPr txBox="1"/>
            <p:nvPr/>
          </p:nvSpPr>
          <p:spPr>
            <a:xfrm>
              <a:off x="1340606" y="4309176"/>
              <a:ext cx="2417966" cy="172543"/>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Data Collection</a:t>
              </a:r>
              <a:endParaRPr/>
            </a:p>
          </p:txBody>
        </p:sp>
        <p:pic>
          <p:nvPicPr>
            <p:cNvPr id="370" name="Google Shape;370;p8"/>
            <p:cNvPicPr preferRelativeResize="0"/>
            <p:nvPr/>
          </p:nvPicPr>
          <p:blipFill rotWithShape="1">
            <a:blip r:embed="rId14">
              <a:alphaModFix/>
            </a:blip>
            <a:srcRect b="0" l="0" r="0" t="0"/>
            <a:stretch/>
          </p:blipFill>
          <p:spPr>
            <a:xfrm>
              <a:off x="1031742" y="2500691"/>
              <a:ext cx="385597" cy="445404"/>
            </a:xfrm>
            <a:prstGeom prst="rect">
              <a:avLst/>
            </a:prstGeom>
            <a:noFill/>
            <a:ln>
              <a:noFill/>
            </a:ln>
          </p:spPr>
        </p:pic>
        <p:sp>
          <p:nvSpPr>
            <p:cNvPr id="371" name="Google Shape;371;p8"/>
            <p:cNvSpPr txBox="1"/>
            <p:nvPr/>
          </p:nvSpPr>
          <p:spPr>
            <a:xfrm>
              <a:off x="14291" y="3139132"/>
              <a:ext cx="2430893" cy="165480"/>
            </a:xfrm>
            <a:prstGeom prst="rect">
              <a:avLst/>
            </a:prstGeom>
            <a:noFill/>
            <a:ln>
              <a:noFill/>
            </a:ln>
          </p:spPr>
          <p:txBody>
            <a:bodyPr anchorCtr="0" anchor="t" bIns="0" lIns="0" spcFirstLastPara="1" rIns="0" wrap="square" tIns="0">
              <a:spAutoFit/>
            </a:bodyPr>
            <a:lstStyle/>
            <a:p>
              <a:pPr indent="0" lvl="0" marL="0" marR="0" rtl="0" algn="ctr">
                <a:lnSpc>
                  <a:spcPct val="85555"/>
                </a:lnSpc>
                <a:spcBef>
                  <a:spcPts val="0"/>
                </a:spcBef>
                <a:spcAft>
                  <a:spcPts val="0"/>
                </a:spcAft>
                <a:buNone/>
              </a:pPr>
              <a:r>
                <a:rPr b="1" i="0" lang="en-GB" sz="1800" u="none" cap="none" strike="noStrike">
                  <a:solidFill>
                    <a:srgbClr val="000000"/>
                  </a:solidFill>
                  <a:latin typeface="Public Sans"/>
                  <a:ea typeface="Public Sans"/>
                  <a:cs typeface="Public Sans"/>
                  <a:sym typeface="Public Sans"/>
                </a:rPr>
                <a:t>Problem identification</a:t>
              </a:r>
              <a:endParaRPr/>
            </a:p>
          </p:txBody>
        </p:sp>
      </p:grpSp>
      <p:sp>
        <p:nvSpPr>
          <p:cNvPr id="372" name="Google Shape;372;p8"/>
          <p:cNvSpPr/>
          <p:nvPr/>
        </p:nvSpPr>
        <p:spPr>
          <a:xfrm>
            <a:off x="230968" y="2038350"/>
            <a:ext cx="3499917" cy="3244283"/>
          </a:xfrm>
          <a:prstGeom prst="rect">
            <a:avLst/>
          </a:prstGeom>
          <a:noFill/>
          <a:ln cap="flat" cmpd="sng" w="57150">
            <a:solidFill>
              <a:srgbClr val="E4402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73" name="Google Shape;373;p8"/>
          <p:cNvPicPr preferRelativeResize="0"/>
          <p:nvPr/>
        </p:nvPicPr>
        <p:blipFill rotWithShape="1">
          <a:blip r:embed="rId15">
            <a:alphaModFix/>
          </a:blip>
          <a:srcRect b="0" l="0" r="0" t="0"/>
          <a:stretch/>
        </p:blipFill>
        <p:spPr>
          <a:xfrm>
            <a:off x="2806172" y="4110189"/>
            <a:ext cx="350272" cy="431903"/>
          </a:xfrm>
          <a:prstGeom prst="rect">
            <a:avLst/>
          </a:prstGeom>
          <a:noFill/>
          <a:ln>
            <a:noFill/>
          </a:ln>
        </p:spPr>
      </p:pic>
      <p:pic>
        <p:nvPicPr>
          <p:cNvPr descr="Learning Machine AI icon PNG and SVG Vector Free Download" id="374" name="Google Shape;374;p8"/>
          <p:cNvPicPr preferRelativeResize="0"/>
          <p:nvPr/>
        </p:nvPicPr>
        <p:blipFill rotWithShape="1">
          <a:blip r:embed="rId16">
            <a:alphaModFix/>
          </a:blip>
          <a:srcRect b="0" l="0" r="0" t="0"/>
          <a:stretch/>
        </p:blipFill>
        <p:spPr>
          <a:xfrm>
            <a:off x="4258222" y="2623978"/>
            <a:ext cx="468331" cy="500704"/>
          </a:xfrm>
          <a:prstGeom prst="rect">
            <a:avLst/>
          </a:prstGeom>
          <a:noFill/>
          <a:ln>
            <a:noFill/>
          </a:ln>
        </p:spPr>
      </p:pic>
      <p:pic>
        <p:nvPicPr>
          <p:cNvPr id="375" name="Google Shape;375;p8"/>
          <p:cNvPicPr preferRelativeResize="0"/>
          <p:nvPr/>
        </p:nvPicPr>
        <p:blipFill rotWithShape="1">
          <a:blip r:embed="rId14">
            <a:alphaModFix/>
          </a:blip>
          <a:srcRect b="0" l="0" r="0" t="0"/>
          <a:stretch/>
        </p:blipFill>
        <p:spPr>
          <a:xfrm>
            <a:off x="5829608" y="4053110"/>
            <a:ext cx="464312" cy="529665"/>
          </a:xfrm>
          <a:prstGeom prst="rect">
            <a:avLst/>
          </a:prstGeom>
          <a:noFill/>
          <a:ln>
            <a:noFill/>
          </a:ln>
        </p:spPr>
      </p:pic>
      <p:pic>
        <p:nvPicPr>
          <p:cNvPr id="376" name="Google Shape;376;p8"/>
          <p:cNvPicPr preferRelativeResize="0"/>
          <p:nvPr/>
        </p:nvPicPr>
        <p:blipFill rotWithShape="1">
          <a:blip r:embed="rId15">
            <a:alphaModFix/>
          </a:blip>
          <a:srcRect b="0" l="0" r="0" t="0"/>
          <a:stretch/>
        </p:blipFill>
        <p:spPr>
          <a:xfrm>
            <a:off x="7408755" y="2650842"/>
            <a:ext cx="350272" cy="4319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PT-template-standard_August15">
  <a:themeElements>
    <a:clrScheme name="The University of Sydney_Color Theme">
      <a:dk1>
        <a:srgbClr val="000000"/>
      </a:dk1>
      <a:lt1>
        <a:srgbClr val="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2015-01-08T03:10:23Z</dcterms:created>
  <dc:creator>Davy Chileshe</dc:creator>
</cp:coreProperties>
</file>