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5FAE-C60B-49A7-B538-7406FEAFFFDC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CCE6-8672-4A39-BB2B-11B9EB2F2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MLB Salary &amp; Performance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Team Red Sox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Explore Relationship re: MLB Team Salaries and Team Wins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Background: </a:t>
            </a:r>
            <a:r>
              <a:rPr lang="en-US" sz="2000" dirty="0" smtClean="0"/>
              <a:t>Goal </a:t>
            </a:r>
            <a:r>
              <a:rPr lang="en-US" sz="2000" dirty="0" smtClean="0"/>
              <a:t>of each </a:t>
            </a:r>
            <a:r>
              <a:rPr lang="en-US" sz="2000" dirty="0" smtClean="0"/>
              <a:t>team in Major League Baseball </a:t>
            </a:r>
            <a:r>
              <a:rPr lang="en-US" sz="2000" dirty="0" smtClean="0"/>
              <a:t>is to win as many games </a:t>
            </a:r>
            <a:r>
              <a:rPr lang="en-US" sz="2000" dirty="0" smtClean="0"/>
              <a:t>as possible out </a:t>
            </a:r>
            <a:r>
              <a:rPr lang="en-US" sz="2000" dirty="0" smtClean="0"/>
              <a:t>of a 162 game </a:t>
            </a:r>
            <a:r>
              <a:rPr lang="en-US" sz="2000" dirty="0" smtClean="0"/>
              <a:t>season.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Hypothesis: </a:t>
            </a:r>
            <a:r>
              <a:rPr lang="en-US" sz="2000" dirty="0" smtClean="0"/>
              <a:t>Teams that spend more money on players’ salaries win more games.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Data Exploration &amp; Cleanup Methodology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- Create a subset </a:t>
            </a:r>
            <a:r>
              <a:rPr lang="en-US" sz="2000" smtClean="0"/>
              <a:t>for </a:t>
            </a:r>
            <a:r>
              <a:rPr lang="en-US" sz="2000" smtClean="0"/>
              <a:t>American </a:t>
            </a:r>
            <a:r>
              <a:rPr lang="en-US" sz="2000" dirty="0" smtClean="0"/>
              <a:t>League </a:t>
            </a:r>
            <a:r>
              <a:rPr lang="en-US" sz="2000" dirty="0" smtClean="0"/>
              <a:t> Teams (2000-2015) using the 	Salaries.csv and Teams.csv datasets.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- The salary data was standardized by determining the mean </a:t>
            </a:r>
            <a:r>
              <a:rPr lang="en-US" sz="2000" dirty="0" smtClean="0"/>
              <a:t>league </a:t>
            </a:r>
            <a:r>
              <a:rPr lang="en-US" sz="2000" dirty="0" smtClean="0"/>
              <a:t>salary spend </a:t>
            </a:r>
            <a:r>
              <a:rPr lang="en-US" sz="2000" dirty="0" smtClean="0"/>
              <a:t>for each </a:t>
            </a:r>
            <a:r>
              <a:rPr lang="en-US" sz="2000" dirty="0" smtClean="0"/>
              <a:t>year, and then </a:t>
            </a:r>
            <a:r>
              <a:rPr lang="en-US" sz="2000" dirty="0" smtClean="0"/>
              <a:t>calculating how many standard deviations each team's total salaries were away from that </a:t>
            </a:r>
            <a:r>
              <a:rPr lang="en-US" sz="2000" dirty="0" smtClean="0"/>
              <a:t>mean.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- Looked </a:t>
            </a:r>
            <a:r>
              <a:rPr lang="en-US" sz="2000" dirty="0" smtClean="0"/>
              <a:t>at Boston Red Sox Team data over time re: </a:t>
            </a:r>
            <a:r>
              <a:rPr lang="en-US" sz="2000" dirty="0" smtClean="0"/>
              <a:t>wins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br>
              <a:rPr lang="en-US" sz="2000" dirty="0" smtClean="0"/>
            </a:br>
            <a:r>
              <a:rPr lang="en-US" sz="2000" dirty="0" smtClean="0"/>
              <a:t>  salary with respect to other Teams to cross check &amp; verify data. 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endParaRPr lang="en-US" dirty="0" smtClean="0"/>
          </a:p>
        </p:txBody>
      </p:sp>
      <p:pic>
        <p:nvPicPr>
          <p:cNvPr id="1026" name="Picture 2" descr="https://lh6.googleusercontent.com/MOarx3lDjtdDDEo-LG6MzjehVJI87wjfJ0-or2rCc1BT3dUgYTtNPoklV86vdtiqCj6nYvz7r3MH4AJ86exsRUOeQGRHMQf4PgeauHo_a5aalb7_6R05Ip5UHyAxPTkNnWRIG6IHVP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1" y="4876801"/>
            <a:ext cx="1712786" cy="1720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2">
                    <a:lumMod val="75000"/>
                  </a:schemeClr>
                </a:solidFill>
              </a:rPr>
              <a:t>American League Salaries and Team Wins (2000-2015) :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Observations &amp; Findings</a:t>
            </a:r>
            <a:r>
              <a:rPr lang="en-US" sz="2700" dirty="0" smtClean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181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Scatter </a:t>
            </a:r>
            <a:r>
              <a:rPr lang="en-US" sz="1600" dirty="0" smtClean="0"/>
              <a:t>plot of standardized salary for each </a:t>
            </a:r>
            <a:r>
              <a:rPr lang="en-US" sz="1600" dirty="0" smtClean="0"/>
              <a:t>Team in the American League East against </a:t>
            </a:r>
            <a:r>
              <a:rPr lang="en-US" sz="1600" dirty="0" smtClean="0"/>
              <a:t>their win/loss percentage for the years </a:t>
            </a:r>
            <a:r>
              <a:rPr lang="en-US" sz="1600" dirty="0" smtClean="0"/>
              <a:t>2000 – 2015 show that Teams that spend the most, frequently win the most. 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200" dirty="0" smtClean="0"/>
              <a:t>NOTE:  1. </a:t>
            </a:r>
            <a:r>
              <a:rPr lang="en-US" sz="1200" dirty="0" smtClean="0"/>
              <a:t>Each </a:t>
            </a:r>
            <a:r>
              <a:rPr lang="en-US" sz="1200" dirty="0" smtClean="0"/>
              <a:t>dot in the chart below </a:t>
            </a:r>
            <a:r>
              <a:rPr lang="en-US" sz="1200" dirty="0" smtClean="0"/>
              <a:t>represents annual season data for </a:t>
            </a:r>
            <a:r>
              <a:rPr lang="en-US" sz="1200" dirty="0" smtClean="0"/>
              <a:t>each </a:t>
            </a:r>
            <a:r>
              <a:rPr lang="en-US" sz="1200" dirty="0" smtClean="0"/>
              <a:t>AL </a:t>
            </a:r>
            <a:r>
              <a:rPr lang="en-US" sz="1200" dirty="0" smtClean="0"/>
              <a:t>Team</a:t>
            </a:r>
            <a:r>
              <a:rPr lang="en-US" sz="1200" dirty="0" smtClean="0"/>
              <a:t> </a:t>
            </a:r>
            <a:r>
              <a:rPr lang="en-US" sz="1200" dirty="0" smtClean="0"/>
              <a:t>explored. </a:t>
            </a:r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 smtClean="0"/>
              <a:t>                      2. The colored line in </a:t>
            </a:r>
            <a:r>
              <a:rPr lang="en-US" sz="1200" dirty="0" smtClean="0"/>
              <a:t>each chart represents the regression/best fit showing the overall trend for </a:t>
            </a:r>
            <a:r>
              <a:rPr lang="en-US" sz="1200" dirty="0" smtClean="0"/>
              <a:t>each AL team. </a:t>
            </a:r>
            <a:br>
              <a:rPr lang="en-US" sz="1200" dirty="0" smtClean="0"/>
            </a:br>
            <a:r>
              <a:rPr lang="en-US" sz="1200" dirty="0" smtClean="0"/>
              <a:t>             2.  Each dot represents annual season data for each AL Team. 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</a:t>
            </a:r>
            <a:endParaRPr lang="en-US" sz="21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2257425"/>
            <a:ext cx="90106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Red_Sox_Champ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638800"/>
            <a:ext cx="2008150" cy="1055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2">
                    <a:lumMod val="75000"/>
                  </a:schemeClr>
                </a:solidFill>
              </a:rPr>
              <a:t>American League Salaries and Team Wins (2000-2015) :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Observations &amp; Findings: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133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571875"/>
            <a:ext cx="981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8382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American League Central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733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American League West</a:t>
            </a:r>
            <a:endParaRPr lang="en-US" sz="1600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267200"/>
            <a:ext cx="133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6619875"/>
            <a:ext cx="981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" y="1304925"/>
            <a:ext cx="87058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038600"/>
            <a:ext cx="8477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</a:rPr>
              <a:t>MLB AL Salaries and Team Wins: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Summary Findings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799"/>
            <a:ext cx="8534400" cy="466174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Better </a:t>
            </a:r>
            <a:r>
              <a:rPr lang="en-US" sz="2000" dirty="0" smtClean="0"/>
              <a:t>players may be more </a:t>
            </a:r>
            <a:r>
              <a:rPr lang="en-US" sz="2000" dirty="0" smtClean="0"/>
              <a:t>costlier.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Teams may need </a:t>
            </a:r>
            <a:r>
              <a:rPr lang="en-US" sz="2000" dirty="0" smtClean="0"/>
              <a:t>to spend more money on </a:t>
            </a:r>
            <a:r>
              <a:rPr lang="en-US" sz="2000" dirty="0" smtClean="0"/>
              <a:t>high performance players </a:t>
            </a:r>
            <a:r>
              <a:rPr lang="en-US" sz="2000" dirty="0" smtClean="0"/>
              <a:t>to win more games.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General trend exists re: higher salaries lead </a:t>
            </a:r>
            <a:r>
              <a:rPr lang="en-US" sz="2000" dirty="0" smtClean="0"/>
              <a:t>to a higher </a:t>
            </a:r>
            <a:r>
              <a:rPr lang="en-US" sz="2000" dirty="0" smtClean="0"/>
              <a:t>Team winning percentage.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- i.e. Strong correlation exists for </a:t>
            </a:r>
            <a:r>
              <a:rPr lang="en-US" sz="2000" dirty="0" smtClean="0"/>
              <a:t>the </a:t>
            </a:r>
            <a:r>
              <a:rPr lang="en-US" sz="2000" dirty="0" smtClean="0"/>
              <a:t>New York Yankees and Boston Red Sox.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Some teams including the Toronto Blue Jays and the Minnesota Twins appear to show fairly </a:t>
            </a:r>
            <a:r>
              <a:rPr lang="en-US" sz="2000" dirty="0" smtClean="0"/>
              <a:t>flat results </a:t>
            </a:r>
            <a:r>
              <a:rPr lang="en-US" sz="2000" dirty="0" smtClean="0"/>
              <a:t>regardless of total salary... More can be explored by looking at the specific performance metrics of these Teams to identify any additional trends in further reviews. 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Red Sox Social disctance so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105400"/>
            <a:ext cx="2715004" cy="1520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150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MLB Salary &amp; Performance Data </vt:lpstr>
      <vt:lpstr>Explore Relationship re: MLB Team Salaries and Team Wins </vt:lpstr>
      <vt:lpstr>American League Salaries and Team Wins (2000-2015) : Observations &amp; Findings:  </vt:lpstr>
      <vt:lpstr>American League Salaries and Team Wins (2000-2015) : Observations &amp; Findings:  </vt:lpstr>
      <vt:lpstr>MLB AL Salaries and Team Wins: Summary Findings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T420</dc:creator>
  <cp:lastModifiedBy>T420</cp:lastModifiedBy>
  <cp:revision>57</cp:revision>
  <dcterms:created xsi:type="dcterms:W3CDTF">2020-10-21T22:15:29Z</dcterms:created>
  <dcterms:modified xsi:type="dcterms:W3CDTF">2020-10-23T21:39:45Z</dcterms:modified>
</cp:coreProperties>
</file>