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4" r:id="rId4"/>
    <p:sldId id="263" r:id="rId5"/>
    <p:sldId id="257" r:id="rId6"/>
    <p:sldId id="261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A9652-BA83-FA47-8286-9067BC6C8B8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52255-1554-6C47-9EC8-4EEE90F40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38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741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572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20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68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79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63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40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1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43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407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71D-D48B-AA4E-9442-8B3A2C9C0A80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C04E-03EA-DF4B-AA6E-2F3960943C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73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5.164.166.91:8080/?mode=roundRob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Load </a:t>
            </a:r>
            <a:r>
              <a:rPr kumimoji="1" lang="en-US" altLang="ko-KR" smtClean="0"/>
              <a:t>Balancer </a:t>
            </a:r>
            <a:r>
              <a:rPr kumimoji="1" lang="ko-KR" altLang="en-US" dirty="0" smtClean="0"/>
              <a:t>만들기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17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07949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63600" y="4902200"/>
            <a:ext cx="1041400" cy="55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68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07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3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518372"/>
            <a:ext cx="1062428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  </a:t>
            </a:r>
            <a:r>
              <a:rPr kumimoji="1" lang="ko-KR" altLang="en-US" dirty="0" smtClean="0"/>
              <a:t>구조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590800" y="381000"/>
            <a:ext cx="7124700" cy="5918200"/>
            <a:chOff x="3568700" y="0"/>
            <a:chExt cx="80518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700" y="0"/>
              <a:ext cx="8051800" cy="68580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197600" y="241301"/>
              <a:ext cx="5270500" cy="34290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81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 smtClean="0"/>
              <a:t>  </a:t>
            </a:r>
            <a:r>
              <a:rPr kumimoji="1" lang="ko-KR" altLang="en-US" dirty="0" smtClean="0"/>
              <a:t>구현 구조</a:t>
            </a:r>
            <a:endParaRPr kumimoji="1"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616200" y="1435100"/>
            <a:ext cx="7378700" cy="4597400"/>
            <a:chOff x="2349500" y="1587500"/>
            <a:chExt cx="6781800" cy="4218464"/>
          </a:xfrm>
        </p:grpSpPr>
        <p:grpSp>
          <p:nvGrpSpPr>
            <p:cNvPr id="3" name="그룹 2"/>
            <p:cNvGrpSpPr/>
            <p:nvPr/>
          </p:nvGrpSpPr>
          <p:grpSpPr>
            <a:xfrm>
              <a:off x="2349500" y="1587500"/>
              <a:ext cx="6781800" cy="3810000"/>
              <a:chOff x="6197600" y="241300"/>
              <a:chExt cx="5270500" cy="342900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45" t="3518" r="2996" b="46482"/>
              <a:stretch/>
            </p:blipFill>
            <p:spPr>
              <a:xfrm>
                <a:off x="6197600" y="241300"/>
                <a:ext cx="5270500" cy="3429001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6197600" y="241301"/>
                <a:ext cx="5270500" cy="342900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텍스트 상자 5"/>
            <p:cNvSpPr txBox="1"/>
            <p:nvPr/>
          </p:nvSpPr>
          <p:spPr>
            <a:xfrm>
              <a:off x="2921000" y="2425700"/>
              <a:ext cx="23495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altLang="ko-KR" b="1" dirty="0" smtClean="0"/>
                <a:t>15.164.166.91</a:t>
              </a:r>
              <a:r>
                <a:rPr lang="en-US" altLang="ko-KR" b="1" dirty="0" smtClean="0"/>
                <a:t>:8080</a:t>
              </a:r>
              <a:endParaRPr kumimoji="1" lang="ko-KR" altLang="en-US" b="1" dirty="0"/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2717800" y="5436632"/>
              <a:ext cx="23495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altLang="ko-KR" b="1" dirty="0" smtClean="0"/>
                <a:t>13.209.26.89</a:t>
              </a:r>
              <a:r>
                <a:rPr lang="en-US" altLang="ko-KR" b="1" dirty="0" smtClean="0"/>
                <a:t>:8081</a:t>
              </a:r>
              <a:endParaRPr kumimoji="1" lang="ko-KR" altLang="en-US" b="1" dirty="0"/>
            </a:p>
          </p:txBody>
        </p:sp>
        <p:sp>
          <p:nvSpPr>
            <p:cNvPr id="8" name="텍스트 상자 7"/>
            <p:cNvSpPr txBox="1"/>
            <p:nvPr/>
          </p:nvSpPr>
          <p:spPr>
            <a:xfrm>
              <a:off x="6565900" y="5436632"/>
              <a:ext cx="23495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altLang="ko-KR" b="1" dirty="0" smtClean="0"/>
                <a:t>54.180.150.98</a:t>
              </a:r>
              <a:r>
                <a:rPr lang="en-US" altLang="ko-KR" b="1" dirty="0" smtClean="0"/>
                <a:t>:8081</a:t>
              </a:r>
              <a:endParaRPr kumimoji="1" lang="ko-KR" altLang="en-US" b="1" dirty="0"/>
            </a:p>
          </p:txBody>
        </p:sp>
        <p:sp>
          <p:nvSpPr>
            <p:cNvPr id="9" name="원통[C] 8"/>
            <p:cNvSpPr/>
            <p:nvPr/>
          </p:nvSpPr>
          <p:spPr>
            <a:xfrm>
              <a:off x="6718300" y="2425700"/>
              <a:ext cx="965200" cy="78132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Target</a:t>
              </a:r>
            </a:p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group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54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kumimoji="1" lang="en-US" altLang="ko-KR" smtClean="0"/>
              <a:t>  </a:t>
            </a:r>
            <a:r>
              <a:rPr kumimoji="1" lang="ko-KR" altLang="en-US" dirty="0" smtClean="0"/>
              <a:t>상세 구조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6608" y="2766349"/>
            <a:ext cx="1388962" cy="1122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2839" y="1221129"/>
            <a:ext cx="5252978" cy="423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mtClean="0">
                <a:solidFill>
                  <a:schemeClr val="tx1"/>
                </a:solidFill>
              </a:rPr>
              <a:t>ELB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8875" y="1221129"/>
            <a:ext cx="1388962" cy="1122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Server1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875" y="4328931"/>
            <a:ext cx="1388962" cy="1122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Server2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4175" y="1614668"/>
            <a:ext cx="4863297" cy="1122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Controller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4175" y="2858946"/>
            <a:ext cx="4863297" cy="1122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Service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24174" y="4103225"/>
            <a:ext cx="4863297" cy="1122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Domain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025570" y="3347976"/>
            <a:ext cx="1217269" cy="8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8" idx="1"/>
          </p:cNvCxnSpPr>
          <p:nvPr/>
        </p:nvCxnSpPr>
        <p:spPr>
          <a:xfrm flipV="1">
            <a:off x="8495817" y="1782502"/>
            <a:ext cx="1223058" cy="1553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9" idx="1"/>
          </p:cNvCxnSpPr>
          <p:nvPr/>
        </p:nvCxnSpPr>
        <p:spPr>
          <a:xfrm>
            <a:off x="8495817" y="3336403"/>
            <a:ext cx="1223058" cy="1553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통[C] 20"/>
          <p:cNvSpPr/>
          <p:nvPr/>
        </p:nvSpPr>
        <p:spPr>
          <a:xfrm>
            <a:off x="7911295" y="4873867"/>
            <a:ext cx="1145893" cy="119389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group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5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9400" y="4014788"/>
            <a:ext cx="9563100" cy="1325563"/>
          </a:xfrm>
        </p:spPr>
        <p:txBody>
          <a:bodyPr/>
          <a:lstStyle/>
          <a:p>
            <a:r>
              <a:rPr kumimoji="1" lang="en-US" altLang="ko-KR" sz="3600" dirty="0" smtClean="0"/>
              <a:t>Least Connection</a:t>
            </a:r>
            <a:endParaRPr kumimoji="1" lang="ko-KR" altLang="en-US" sz="36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/>
              <a:t> </a:t>
            </a:r>
            <a:r>
              <a:rPr kumimoji="1" lang="ko-KR" altLang="en-US" smtClean="0"/>
              <a:t> 모드</a:t>
            </a:r>
            <a:endParaRPr kumimoji="1"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49400" y="1525588"/>
            <a:ext cx="9563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dirty="0" smtClean="0"/>
              <a:t>Round Robin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94400" y="1271588"/>
            <a:ext cx="5664200" cy="248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{"</a:t>
            </a:r>
            <a:r>
              <a:rPr lang="en-US" altLang="ko-KR" sz="1600" dirty="0"/>
              <a:t>code":"OK","contents":"server1</a:t>
            </a:r>
            <a:r>
              <a:rPr lang="en-US" altLang="ko-KR" sz="1600" dirty="0" smtClean="0"/>
              <a:t>"}</a:t>
            </a:r>
          </a:p>
          <a:p>
            <a:pPr algn="ctr"/>
            <a:r>
              <a:rPr lang="en-US" altLang="ko-KR" sz="1600" dirty="0" smtClean="0"/>
              <a:t>{"</a:t>
            </a:r>
            <a:r>
              <a:rPr lang="en-US" altLang="ko-KR" sz="1600" dirty="0"/>
              <a:t>code":"OK","contents":"server2"}</a:t>
            </a:r>
          </a:p>
          <a:p>
            <a:pPr algn="ctr"/>
            <a:r>
              <a:rPr lang="en-US" altLang="ko-KR" sz="1600" dirty="0"/>
              <a:t>{"code":"OK","contents":"server1</a:t>
            </a:r>
            <a:r>
              <a:rPr lang="en-US" altLang="ko-KR" sz="1600" dirty="0" smtClean="0"/>
              <a:t>"}</a:t>
            </a:r>
          </a:p>
          <a:p>
            <a:pPr algn="ctr"/>
            <a:r>
              <a:rPr lang="en-US" altLang="ko-KR" sz="1600" dirty="0"/>
              <a:t>{"code":"OK","contents":"server2"}</a:t>
            </a:r>
          </a:p>
          <a:p>
            <a:pPr algn="ctr"/>
            <a:r>
              <a:rPr lang="en-US" altLang="ko-KR" sz="1600" dirty="0"/>
              <a:t>{"code":"OK","contents":"server1</a:t>
            </a:r>
            <a:r>
              <a:rPr lang="en-US" altLang="ko-KR" sz="1600" dirty="0" smtClean="0"/>
              <a:t>"}</a:t>
            </a:r>
          </a:p>
          <a:p>
            <a:pPr algn="ctr"/>
            <a:r>
              <a:rPr lang="en-US" altLang="ko-KR" sz="1600" dirty="0"/>
              <a:t>{"code":"OK","contents":"server2"}</a:t>
            </a:r>
          </a:p>
          <a:p>
            <a:pPr algn="ctr"/>
            <a:r>
              <a:rPr lang="en-US" altLang="ko-KR" sz="1600" dirty="0"/>
              <a:t>{"code":"OK","contents":"server1</a:t>
            </a:r>
            <a:r>
              <a:rPr lang="en-US" altLang="ko-KR" sz="1600" dirty="0" smtClean="0"/>
              <a:t>"}</a:t>
            </a:r>
          </a:p>
          <a:p>
            <a:pPr algn="ctr"/>
            <a:r>
              <a:rPr lang="en-US" altLang="ko-KR" sz="1600" dirty="0"/>
              <a:t>{"code":"OK","contents":"server2"}</a:t>
            </a:r>
          </a:p>
          <a:p>
            <a:pPr algn="ctr"/>
            <a:r>
              <a:rPr lang="en-US" altLang="ko-KR" sz="1600" dirty="0"/>
              <a:t>{"code":"OK","contents":"server1</a:t>
            </a:r>
            <a:r>
              <a:rPr lang="en-US" altLang="ko-KR" sz="1600" dirty="0" smtClean="0"/>
              <a:t>"}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94400" y="4014788"/>
            <a:ext cx="5664200" cy="248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{"code":"OK","contents":"server2"}</a:t>
            </a:r>
          </a:p>
          <a:p>
            <a:pPr algn="ctr"/>
            <a:r>
              <a:rPr lang="en-US" altLang="ko-KR" sz="1600" dirty="0"/>
              <a:t>{"code":"OK","contents":"server2"}</a:t>
            </a:r>
          </a:p>
          <a:p>
            <a:pPr algn="ctr"/>
            <a:r>
              <a:rPr lang="en-US" altLang="ko-KR" sz="1600" dirty="0"/>
              <a:t>{"code":"OK","contents":"</a:t>
            </a:r>
            <a:r>
              <a:rPr lang="en-US" altLang="ko-KR" sz="1600" dirty="0" smtClean="0"/>
              <a:t>server1"}</a:t>
            </a:r>
            <a:endParaRPr lang="en-US" altLang="ko-KR" sz="1600" dirty="0"/>
          </a:p>
          <a:p>
            <a:pPr algn="ctr"/>
            <a:r>
              <a:rPr lang="en-US" altLang="ko-KR" sz="1600" dirty="0"/>
              <a:t>{"code":"OK","contents":"server2"}</a:t>
            </a:r>
          </a:p>
          <a:p>
            <a:pPr algn="ctr"/>
            <a:r>
              <a:rPr lang="en-US" altLang="ko-KR" sz="1600" dirty="0"/>
              <a:t>{"code":"OK","contents":"server2"}</a:t>
            </a:r>
          </a:p>
          <a:p>
            <a:pPr algn="ctr"/>
            <a:r>
              <a:rPr lang="en-US" altLang="ko-KR" sz="1600" dirty="0"/>
              <a:t>{"code":"OK","contents":"server2"}</a:t>
            </a:r>
          </a:p>
          <a:p>
            <a:pPr algn="ctr"/>
            <a:r>
              <a:rPr lang="en-US" altLang="ko-KR" sz="1600" dirty="0"/>
              <a:t>{"code":"OK","contents":"</a:t>
            </a:r>
            <a:r>
              <a:rPr lang="en-US" altLang="ko-KR" sz="1600" dirty="0" smtClean="0"/>
              <a:t>server1"}</a:t>
            </a:r>
            <a:endParaRPr lang="en-US" altLang="ko-KR" sz="1600" dirty="0"/>
          </a:p>
          <a:p>
            <a:pPr algn="ctr"/>
            <a:r>
              <a:rPr lang="en-US" altLang="ko-KR" sz="1600" dirty="0"/>
              <a:t>{"code":"OK","contents":"server2"}</a:t>
            </a:r>
          </a:p>
          <a:p>
            <a:pPr algn="ctr"/>
            <a:r>
              <a:rPr lang="en-US" altLang="ko-KR" sz="1600" dirty="0"/>
              <a:t>{"code":"OK","contents":"server2</a:t>
            </a:r>
            <a:r>
              <a:rPr lang="en-US" altLang="ko-KR" sz="1600" dirty="0" smtClean="0"/>
              <a:t>"}</a:t>
            </a:r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2311400" y="26670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/>
              <a:t>Tps</a:t>
            </a:r>
            <a:r>
              <a:rPr kumimoji="1" lang="en-US" altLang="ko-KR" b="1" dirty="0" smtClean="0"/>
              <a:t> 333</a:t>
            </a:r>
            <a:endParaRPr kumimoji="1" lang="ko-KR" altLang="en-US" b="1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2311400" y="5251451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/>
              <a:t>Tps</a:t>
            </a:r>
            <a:r>
              <a:rPr kumimoji="1" lang="en-US" altLang="ko-KR" b="1" dirty="0" smtClean="0"/>
              <a:t> 333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53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0" y="3659188"/>
            <a:ext cx="9563100" cy="1325563"/>
          </a:xfrm>
        </p:spPr>
        <p:txBody>
          <a:bodyPr>
            <a:normAutofit/>
          </a:bodyPr>
          <a:lstStyle/>
          <a:p>
            <a:r>
              <a:rPr kumimoji="1" lang="en-US" altLang="ko-KR" dirty="0" smtClean="0"/>
              <a:t>Least Connection</a:t>
            </a:r>
            <a:br>
              <a:rPr kumimoji="1" lang="en-US" altLang="ko-KR" dirty="0" smtClean="0"/>
            </a:br>
            <a:r>
              <a:rPr lang="en-US" altLang="ko-KR" sz="2000" dirty="0" smtClean="0">
                <a:hlinkClick r:id="rId2"/>
              </a:rPr>
              <a:t>http://15.164.166.91:8080/?mode=leastConnection</a:t>
            </a:r>
            <a:endParaRPr kumimoji="1"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mtClean="0"/>
              <a:t>  </a:t>
            </a:r>
            <a:r>
              <a:rPr kumimoji="1" lang="ko-KR" altLang="en-US" dirty="0" smtClean="0"/>
              <a:t>테스트</a:t>
            </a:r>
            <a:endParaRPr kumimoji="1"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95500" y="1995488"/>
            <a:ext cx="9563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Round Robin</a:t>
            </a:r>
            <a:br>
              <a:rPr kumimoji="1" lang="en-US" altLang="ko-KR" dirty="0" smtClean="0"/>
            </a:br>
            <a:r>
              <a:rPr lang="en-US" altLang="ko-KR" sz="2200" dirty="0" smtClean="0">
                <a:hlinkClick r:id="rId2"/>
              </a:rPr>
              <a:t>http://15.164.166.91:8080/?mode=roundRobin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23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206</Words>
  <Application>Microsoft Macintosh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Mangal</vt:lpstr>
      <vt:lpstr>Office 테마</vt:lpstr>
      <vt:lpstr>Load Balancer 만들기</vt:lpstr>
      <vt:lpstr>PowerPoint 프레젠테이션</vt:lpstr>
      <vt:lpstr>PowerPoint 프레젠테이션</vt:lpstr>
      <vt:lpstr>PowerPoint 프레젠테이션</vt:lpstr>
      <vt:lpstr>  구조</vt:lpstr>
      <vt:lpstr>  구현 구조</vt:lpstr>
      <vt:lpstr>  상세 구조</vt:lpstr>
      <vt:lpstr>Least Connection</vt:lpstr>
      <vt:lpstr>Least Connection http://15.164.166.91:8080/?mode=leastConnection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Balancer 만들기</dc:title>
  <dc:creator>이 진환</dc:creator>
  <cp:lastModifiedBy>이 진환</cp:lastModifiedBy>
  <cp:revision>15</cp:revision>
  <dcterms:created xsi:type="dcterms:W3CDTF">2019-08-31T17:05:47Z</dcterms:created>
  <dcterms:modified xsi:type="dcterms:W3CDTF">2019-09-01T00:18:12Z</dcterms:modified>
</cp:coreProperties>
</file>