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Lst>
  <p:notesMasterIdLst>
    <p:notesMasterId r:id="rId23"/>
  </p:notesMasterIdLst>
  <p:sldIdLst>
    <p:sldId id="256" r:id="rId4"/>
    <p:sldId id="258" r:id="rId5"/>
    <p:sldId id="275" r:id="rId6"/>
    <p:sldId id="283" r:id="rId7"/>
    <p:sldId id="284" r:id="rId8"/>
    <p:sldId id="276" r:id="rId9"/>
    <p:sldId id="277" r:id="rId10"/>
    <p:sldId id="285" r:id="rId11"/>
    <p:sldId id="286" r:id="rId12"/>
    <p:sldId id="287" r:id="rId13"/>
    <p:sldId id="288" r:id="rId14"/>
    <p:sldId id="260" r:id="rId15"/>
    <p:sldId id="278" r:id="rId16"/>
    <p:sldId id="279" r:id="rId17"/>
    <p:sldId id="280" r:id="rId18"/>
    <p:sldId id="261" r:id="rId19"/>
    <p:sldId id="281" r:id="rId20"/>
    <p:sldId id="282" r:id="rId21"/>
    <p:sldId id="274" r:id="rId22"/>
  </p:sldIdLst>
  <p:sldSz cx="9144000" cy="5143500" type="screen16x9"/>
  <p:notesSz cx="6858000" cy="9144000"/>
  <p:embeddedFontLst>
    <p:embeddedFont>
      <p:font typeface="Assistant ExtraLight" panose="020B0604020202020204" charset="-79"/>
      <p:regular r:id="rId24"/>
      <p:bold r:id="rId25"/>
    </p:embeddedFont>
    <p:embeddedFont>
      <p:font typeface="Calibri" panose="020F05020202040302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Scope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035" autoAdjust="0"/>
  </p:normalViewPr>
  <p:slideViewPr>
    <p:cSldViewPr snapToGrid="0">
      <p:cViewPr varScale="1">
        <p:scale>
          <a:sx n="84" d="100"/>
          <a:sy n="84" d="100"/>
        </p:scale>
        <p:origin x="84" y="2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font" Target="fonts/font1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2571ce00b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2571ce00b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43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2571ce00b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2571ce00b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2571ce00b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2571ce00b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157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2571ce00b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2571ce00b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32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2571ce00b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2571ce00b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10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2571ce00b_0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2571ce00b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2571ce00b_0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2571ce00b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728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2571ce00b_0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2571ce00b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922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2571ce00b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2571ce00b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55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a2571ce00b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a2571ce00b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62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05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32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5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4.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4.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TLE OPENING">
  <p:cSld name="TITLE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ctrTitle"/>
          </p:nvPr>
        </p:nvSpPr>
        <p:spPr>
          <a:xfrm>
            <a:off x="1667625" y="1948450"/>
            <a:ext cx="5904300" cy="105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5500">
                <a:solidFill>
                  <a:schemeClr val="l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57" name="Google Shape;57;p13"/>
          <p:cNvSpPr txBox="1">
            <a:spLocks noGrp="1"/>
          </p:cNvSpPr>
          <p:nvPr>
            <p:ph type="subTitle" idx="1"/>
          </p:nvPr>
        </p:nvSpPr>
        <p:spPr>
          <a:xfrm>
            <a:off x="3528306" y="2995274"/>
            <a:ext cx="20874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ctrTitle"/>
          </p:nvPr>
        </p:nvSpPr>
        <p:spPr>
          <a:xfrm>
            <a:off x="1667625" y="1948450"/>
            <a:ext cx="5904300" cy="105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5500">
                <a:solidFill>
                  <a:schemeClr val="l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68" name="Google Shape;68;p15"/>
          <p:cNvSpPr txBox="1">
            <a:spLocks noGrp="1"/>
          </p:cNvSpPr>
          <p:nvPr>
            <p:ph type="subTitle" idx="1"/>
          </p:nvPr>
        </p:nvSpPr>
        <p:spPr>
          <a:xfrm>
            <a:off x="3528306" y="2995274"/>
            <a:ext cx="20874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txBox="1">
            <a:spLocks noGrp="1"/>
          </p:cNvSpPr>
          <p:nvPr>
            <p:ph type="ctrTitle"/>
          </p:nvPr>
        </p:nvSpPr>
        <p:spPr>
          <a:xfrm flipH="1">
            <a:off x="5694581" y="2185151"/>
            <a:ext cx="2395800" cy="67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solidFill>
                  <a:schemeClr val="accent1"/>
                </a:solidFill>
                <a:latin typeface="Assistant ExtraLight"/>
                <a:ea typeface="Assistant ExtraLight"/>
                <a:cs typeface="Assistant ExtraLight"/>
                <a:sym typeface="Assistant Extra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84" name="Google Shape;84;p17"/>
          <p:cNvSpPr txBox="1">
            <a:spLocks noGrp="1"/>
          </p:cNvSpPr>
          <p:nvPr>
            <p:ph type="subTitle" idx="1"/>
          </p:nvPr>
        </p:nvSpPr>
        <p:spPr>
          <a:xfrm flipH="1">
            <a:off x="2666975" y="798050"/>
            <a:ext cx="5423400" cy="1268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None/>
              <a:defRPr sz="1800">
                <a:solidFill>
                  <a:schemeClr val="lt1"/>
                </a:solidFill>
                <a:latin typeface="Scope One"/>
                <a:ea typeface="Scope One"/>
                <a:cs typeface="Scope One"/>
                <a:sym typeface="Scope 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1">
  <p:cSld name="CUSTOM_1_1_1_2">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5344459" y="2052125"/>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7" name="Google Shape;87;p18"/>
          <p:cNvSpPr txBox="1">
            <a:spLocks noGrp="1"/>
          </p:cNvSpPr>
          <p:nvPr>
            <p:ph type="subTitle" idx="1"/>
          </p:nvPr>
        </p:nvSpPr>
        <p:spPr>
          <a:xfrm>
            <a:off x="5065784" y="2513575"/>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8" name="Google Shape;88;p18"/>
          <p:cNvSpPr txBox="1">
            <a:spLocks noGrp="1"/>
          </p:cNvSpPr>
          <p:nvPr>
            <p:ph type="title" idx="2" hasCustomPrompt="1"/>
          </p:nvPr>
        </p:nvSpPr>
        <p:spPr>
          <a:xfrm>
            <a:off x="1540117" y="2282853"/>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ODY TEXT 1">
  <p:cSld name="TITLE_1_1_1_1">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191790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Font typeface="Nunito Light"/>
              <a:buChar char="⬡"/>
              <a:defRPr>
                <a:solidFill>
                  <a:schemeClr val="lt1"/>
                </a:solidFill>
              </a:defRPr>
            </a:lvl1pPr>
            <a:lvl2pPr marL="914400" lvl="1" indent="-330200" rtl="0">
              <a:spcBef>
                <a:spcPts val="0"/>
              </a:spcBef>
              <a:spcAft>
                <a:spcPts val="0"/>
              </a:spcAft>
              <a:buClr>
                <a:schemeClr val="lt1"/>
              </a:buClr>
              <a:buSzPts val="1600"/>
              <a:buFont typeface="Nunito Light"/>
              <a:buChar char="○"/>
              <a:defRPr>
                <a:solidFill>
                  <a:schemeClr val="lt1"/>
                </a:solidFill>
              </a:defRPr>
            </a:lvl2pPr>
            <a:lvl3pPr marL="1371600" lvl="2" indent="-323850" rtl="0">
              <a:spcBef>
                <a:spcPts val="1600"/>
              </a:spcBef>
              <a:spcAft>
                <a:spcPts val="0"/>
              </a:spcAft>
              <a:buClr>
                <a:schemeClr val="lt1"/>
              </a:buClr>
              <a:buSzPts val="1500"/>
              <a:buFont typeface="Nunito Light"/>
              <a:buChar char="■"/>
              <a:defRPr>
                <a:solidFill>
                  <a:schemeClr val="lt1"/>
                </a:solidFill>
              </a:defRPr>
            </a:lvl3pPr>
            <a:lvl4pPr marL="1828800" lvl="3" indent="-323850" rtl="0">
              <a:spcBef>
                <a:spcPts val="1600"/>
              </a:spcBef>
              <a:spcAft>
                <a:spcPts val="0"/>
              </a:spcAft>
              <a:buClr>
                <a:schemeClr val="lt1"/>
              </a:buClr>
              <a:buSzPts val="1500"/>
              <a:buFont typeface="Nunito Light"/>
              <a:buChar char="●"/>
              <a:defRPr>
                <a:solidFill>
                  <a:schemeClr val="lt1"/>
                </a:solidFill>
              </a:defRPr>
            </a:lvl4pPr>
            <a:lvl5pPr marL="2286000" lvl="4" indent="-317500" rtl="0">
              <a:spcBef>
                <a:spcPts val="1600"/>
              </a:spcBef>
              <a:spcAft>
                <a:spcPts val="0"/>
              </a:spcAft>
              <a:buClr>
                <a:schemeClr val="lt1"/>
              </a:buClr>
              <a:buSzPts val="1400"/>
              <a:buFont typeface="Nunito Light"/>
              <a:buChar char="○"/>
              <a:defRPr>
                <a:solidFill>
                  <a:schemeClr val="lt1"/>
                </a:solidFill>
              </a:defRPr>
            </a:lvl5pPr>
            <a:lvl6pPr marL="2743200" lvl="5" indent="-317500" rtl="0">
              <a:spcBef>
                <a:spcPts val="1600"/>
              </a:spcBef>
              <a:spcAft>
                <a:spcPts val="0"/>
              </a:spcAft>
              <a:buClr>
                <a:schemeClr val="lt1"/>
              </a:buClr>
              <a:buSzPts val="1400"/>
              <a:buFont typeface="Nunito Light"/>
              <a:buChar char="■"/>
              <a:defRPr>
                <a:solidFill>
                  <a:schemeClr val="lt1"/>
                </a:solidFill>
              </a:defRPr>
            </a:lvl6pPr>
            <a:lvl7pPr marL="3200400" lvl="6" indent="-311150" rtl="0">
              <a:spcBef>
                <a:spcPts val="1600"/>
              </a:spcBef>
              <a:spcAft>
                <a:spcPts val="0"/>
              </a:spcAft>
              <a:buClr>
                <a:schemeClr val="lt1"/>
              </a:buClr>
              <a:buSzPts val="1300"/>
              <a:buFont typeface="Nunito Light"/>
              <a:buChar char="●"/>
              <a:defRPr>
                <a:solidFill>
                  <a:schemeClr val="lt1"/>
                </a:solidFill>
              </a:defRPr>
            </a:lvl7pPr>
            <a:lvl8pPr marL="3657600" lvl="7" indent="-311150" rtl="0">
              <a:spcBef>
                <a:spcPts val="1600"/>
              </a:spcBef>
              <a:spcAft>
                <a:spcPts val="0"/>
              </a:spcAft>
              <a:buClr>
                <a:schemeClr val="lt1"/>
              </a:buClr>
              <a:buSzPts val="1300"/>
              <a:buFont typeface="Nunito Light"/>
              <a:buChar char="○"/>
              <a:defRPr>
                <a:solidFill>
                  <a:schemeClr val="lt1"/>
                </a:solidFill>
              </a:defRPr>
            </a:lvl8pPr>
            <a:lvl9pPr marL="4114800" lvl="8" indent="-304800" rtl="0">
              <a:spcBef>
                <a:spcPts val="1600"/>
              </a:spcBef>
              <a:spcAft>
                <a:spcPts val="1600"/>
              </a:spcAft>
              <a:buClr>
                <a:schemeClr val="lt1"/>
              </a:buClr>
              <a:buSzPts val="1200"/>
              <a:buFont typeface="Nunito Light"/>
              <a:buChar char="■"/>
              <a:defRPr>
                <a:solidFill>
                  <a:schemeClr val="lt1"/>
                </a:solidFill>
              </a:defRPr>
            </a:lvl9pPr>
          </a:lstStyle>
          <a:p>
            <a:endParaRPr/>
          </a:p>
        </p:txBody>
      </p:sp>
      <p:sp>
        <p:nvSpPr>
          <p:cNvPr id="91" name="Google Shape;91;p19"/>
          <p:cNvSpPr txBox="1">
            <a:spLocks noGrp="1"/>
          </p:cNvSpPr>
          <p:nvPr>
            <p:ph type="title"/>
          </p:nvPr>
        </p:nvSpPr>
        <p:spPr>
          <a:xfrm>
            <a:off x="2407325" y="509179"/>
            <a:ext cx="4329300" cy="8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20"/>
          <p:cNvSpPr txBox="1">
            <a:spLocks noGrp="1"/>
          </p:cNvSpPr>
          <p:nvPr>
            <p:ph type="ctrTitle"/>
          </p:nvPr>
        </p:nvSpPr>
        <p:spPr>
          <a:xfrm flipH="1">
            <a:off x="2156175" y="2232800"/>
            <a:ext cx="1729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94" name="Google Shape;94;p20"/>
          <p:cNvSpPr txBox="1">
            <a:spLocks noGrp="1"/>
          </p:cNvSpPr>
          <p:nvPr>
            <p:ph type="subTitle" idx="1"/>
          </p:nvPr>
        </p:nvSpPr>
        <p:spPr>
          <a:xfrm flipH="1">
            <a:off x="2156350" y="2729278"/>
            <a:ext cx="2310900" cy="160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20"/>
          <p:cNvSpPr txBox="1">
            <a:spLocks noGrp="1"/>
          </p:cNvSpPr>
          <p:nvPr>
            <p:ph type="ctrTitle" idx="2"/>
          </p:nvPr>
        </p:nvSpPr>
        <p:spPr>
          <a:xfrm flipH="1">
            <a:off x="5530427" y="2234925"/>
            <a:ext cx="1548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96" name="Google Shape;96;p20"/>
          <p:cNvSpPr txBox="1">
            <a:spLocks noGrp="1"/>
          </p:cNvSpPr>
          <p:nvPr>
            <p:ph type="subTitle" idx="3"/>
          </p:nvPr>
        </p:nvSpPr>
        <p:spPr>
          <a:xfrm flipH="1">
            <a:off x="4767826" y="2735189"/>
            <a:ext cx="2310900" cy="160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20"/>
          <p:cNvSpPr txBox="1">
            <a:spLocks noGrp="1"/>
          </p:cNvSpPr>
          <p:nvPr>
            <p:ph type="title" idx="4"/>
          </p:nvPr>
        </p:nvSpPr>
        <p:spPr>
          <a:xfrm>
            <a:off x="2781001" y="514219"/>
            <a:ext cx="3582000" cy="8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p:cSld name="CUSTOM_1_1_1_1_1_1_1">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21"/>
          <p:cNvSpPr txBox="1">
            <a:spLocks noGrp="1"/>
          </p:cNvSpPr>
          <p:nvPr>
            <p:ph type="ctrTitle"/>
          </p:nvPr>
        </p:nvSpPr>
        <p:spPr>
          <a:xfrm>
            <a:off x="5543173" y="2512875"/>
            <a:ext cx="1303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00" name="Google Shape;100;p21"/>
          <p:cNvSpPr txBox="1">
            <a:spLocks noGrp="1"/>
          </p:cNvSpPr>
          <p:nvPr>
            <p:ph type="subTitle" idx="1"/>
          </p:nvPr>
        </p:nvSpPr>
        <p:spPr>
          <a:xfrm>
            <a:off x="4310938" y="3011309"/>
            <a:ext cx="2535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0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21"/>
          <p:cNvSpPr txBox="1">
            <a:spLocks noGrp="1"/>
          </p:cNvSpPr>
          <p:nvPr>
            <p:ph type="title" idx="2"/>
          </p:nvPr>
        </p:nvSpPr>
        <p:spPr>
          <a:xfrm>
            <a:off x="2447700" y="509674"/>
            <a:ext cx="4248600" cy="77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102" name="Google Shape;102;p21"/>
          <p:cNvSpPr txBox="1">
            <a:spLocks noGrp="1"/>
          </p:cNvSpPr>
          <p:nvPr>
            <p:ph type="ctrTitle" idx="3"/>
          </p:nvPr>
        </p:nvSpPr>
        <p:spPr>
          <a:xfrm>
            <a:off x="2281616" y="1679950"/>
            <a:ext cx="1303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3" name="Google Shape;103;p21"/>
          <p:cNvSpPr txBox="1">
            <a:spLocks noGrp="1"/>
          </p:cNvSpPr>
          <p:nvPr>
            <p:ph type="subTitle" idx="4"/>
          </p:nvPr>
        </p:nvSpPr>
        <p:spPr>
          <a:xfrm>
            <a:off x="2281600" y="2178380"/>
            <a:ext cx="2535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0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4" name="Google Shape;104;p21"/>
          <p:cNvSpPr txBox="1">
            <a:spLocks noGrp="1"/>
          </p:cNvSpPr>
          <p:nvPr>
            <p:ph type="ctrTitle" idx="5"/>
          </p:nvPr>
        </p:nvSpPr>
        <p:spPr>
          <a:xfrm>
            <a:off x="2281616" y="3354341"/>
            <a:ext cx="1303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5" name="Google Shape;105;p21"/>
          <p:cNvSpPr txBox="1">
            <a:spLocks noGrp="1"/>
          </p:cNvSpPr>
          <p:nvPr>
            <p:ph type="subTitle" idx="6"/>
          </p:nvPr>
        </p:nvSpPr>
        <p:spPr>
          <a:xfrm>
            <a:off x="2281600" y="3852774"/>
            <a:ext cx="2535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0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IMAGE +  TITLE">
  <p:cSld name="CUSTOM_1_1_1_1_1_1_1_1">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2"/>
          <p:cNvSpPr txBox="1">
            <a:spLocks noGrp="1"/>
          </p:cNvSpPr>
          <p:nvPr>
            <p:ph type="ctrTitle"/>
          </p:nvPr>
        </p:nvSpPr>
        <p:spPr>
          <a:xfrm flipH="1">
            <a:off x="489150" y="3649525"/>
            <a:ext cx="2539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8" name="Google Shape;108;p22"/>
          <p:cNvSpPr txBox="1">
            <a:spLocks noGrp="1"/>
          </p:cNvSpPr>
          <p:nvPr>
            <p:ph type="subTitle" idx="1"/>
          </p:nvPr>
        </p:nvSpPr>
        <p:spPr>
          <a:xfrm flipH="1">
            <a:off x="489008" y="4104535"/>
            <a:ext cx="21954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 TITLE 1">
  <p:cSld name="CUSTOM_1_1_1_1_1_1_1_1_1_1_1_1">
    <p:bg>
      <p:bgPr>
        <a:no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ctrTitle"/>
          </p:nvPr>
        </p:nvSpPr>
        <p:spPr>
          <a:xfrm flipH="1">
            <a:off x="2595125" y="3535800"/>
            <a:ext cx="3953700" cy="122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pic>
        <p:nvPicPr>
          <p:cNvPr id="111" name="Google Shape;111;p23"/>
          <p:cNvPicPr preferRelativeResize="0"/>
          <p:nvPr/>
        </p:nvPicPr>
        <p:blipFill rotWithShape="1">
          <a:blip r:embed="rId2">
            <a:alphaModFix/>
          </a:blip>
          <a:srcRect t="4446" b="4446"/>
          <a:stretch/>
        </p:blipFill>
        <p:spPr>
          <a:xfrm>
            <a:off x="0" y="457200"/>
            <a:ext cx="9144000" cy="468630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EADLINE 2">
  <p:cSld name="CUSTOM_1_1_1_2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ctrTitle"/>
          </p:nvPr>
        </p:nvSpPr>
        <p:spPr>
          <a:xfrm flipH="1">
            <a:off x="1909362" y="2052125"/>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4" name="Google Shape;114;p24"/>
          <p:cNvSpPr txBox="1">
            <a:spLocks noGrp="1"/>
          </p:cNvSpPr>
          <p:nvPr>
            <p:ph type="subTitle" idx="1"/>
          </p:nvPr>
        </p:nvSpPr>
        <p:spPr>
          <a:xfrm flipH="1">
            <a:off x="1630637" y="2513575"/>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5" name="Google Shape;115;p24"/>
          <p:cNvSpPr txBox="1">
            <a:spLocks noGrp="1"/>
          </p:cNvSpPr>
          <p:nvPr>
            <p:ph type="title" idx="2" hasCustomPrompt="1"/>
          </p:nvPr>
        </p:nvSpPr>
        <p:spPr>
          <a:xfrm flipH="1">
            <a:off x="5751200" y="233242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IMAGE + TEXT 2">
  <p:cSld name="CUSTOM_1_1_1_1_1_1_1_1_1_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5"/>
          <p:cNvSpPr txBox="1">
            <a:spLocks noGrp="1"/>
          </p:cNvSpPr>
          <p:nvPr>
            <p:ph type="ctrTitle"/>
          </p:nvPr>
        </p:nvSpPr>
        <p:spPr>
          <a:xfrm flipH="1">
            <a:off x="2276110" y="1683300"/>
            <a:ext cx="459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55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DESIGN 1">
  <p:cSld name="CUSTOM_1_1_1_1_1_1_1_1_1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6"/>
          <p:cNvSpPr txBox="1">
            <a:spLocks noGrp="1"/>
          </p:cNvSpPr>
          <p:nvPr>
            <p:ph type="ctrTitle"/>
          </p:nvPr>
        </p:nvSpPr>
        <p:spPr>
          <a:xfrm flipH="1">
            <a:off x="1390925" y="513454"/>
            <a:ext cx="6362100" cy="633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DESIGN 2">
  <p:cSld name="CUSTOM_1_1_1_1_1_1_1_1_1_1_1_1_1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7"/>
          <p:cNvSpPr txBox="1">
            <a:spLocks noGrp="1"/>
          </p:cNvSpPr>
          <p:nvPr>
            <p:ph type="ctrTitle"/>
          </p:nvPr>
        </p:nvSpPr>
        <p:spPr>
          <a:xfrm flipH="1">
            <a:off x="1390925" y="513452"/>
            <a:ext cx="6362100" cy="80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IX COLUMNS 1">
  <p:cSld name="CUSTOM_6_3">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8"/>
          <p:cNvSpPr txBox="1">
            <a:spLocks noGrp="1"/>
          </p:cNvSpPr>
          <p:nvPr>
            <p:ph type="ctrTitle"/>
          </p:nvPr>
        </p:nvSpPr>
        <p:spPr>
          <a:xfrm>
            <a:off x="2037911" y="1554245"/>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24" name="Google Shape;124;p28"/>
          <p:cNvSpPr txBox="1">
            <a:spLocks noGrp="1"/>
          </p:cNvSpPr>
          <p:nvPr>
            <p:ph type="subTitle" idx="1"/>
          </p:nvPr>
        </p:nvSpPr>
        <p:spPr>
          <a:xfrm>
            <a:off x="2265011" y="2067525"/>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25" name="Google Shape;125;p28"/>
          <p:cNvSpPr txBox="1">
            <a:spLocks noGrp="1"/>
          </p:cNvSpPr>
          <p:nvPr>
            <p:ph type="ctrTitle" idx="2"/>
          </p:nvPr>
        </p:nvSpPr>
        <p:spPr>
          <a:xfrm>
            <a:off x="2037911" y="3578380"/>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26" name="Google Shape;126;p28"/>
          <p:cNvSpPr txBox="1">
            <a:spLocks noGrp="1"/>
          </p:cNvSpPr>
          <p:nvPr>
            <p:ph type="subTitle" idx="3"/>
          </p:nvPr>
        </p:nvSpPr>
        <p:spPr>
          <a:xfrm>
            <a:off x="2265011" y="4111571"/>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27" name="Google Shape;127;p28"/>
          <p:cNvSpPr txBox="1">
            <a:spLocks noGrp="1"/>
          </p:cNvSpPr>
          <p:nvPr>
            <p:ph type="ctrTitle" idx="4"/>
          </p:nvPr>
        </p:nvSpPr>
        <p:spPr>
          <a:xfrm>
            <a:off x="5179106" y="1541795"/>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28" name="Google Shape;128;p28"/>
          <p:cNvSpPr txBox="1">
            <a:spLocks noGrp="1"/>
          </p:cNvSpPr>
          <p:nvPr>
            <p:ph type="subTitle" idx="5"/>
          </p:nvPr>
        </p:nvSpPr>
        <p:spPr>
          <a:xfrm>
            <a:off x="5179106" y="2055050"/>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29" name="Google Shape;129;p28"/>
          <p:cNvSpPr txBox="1">
            <a:spLocks noGrp="1"/>
          </p:cNvSpPr>
          <p:nvPr>
            <p:ph type="ctrTitle" idx="6"/>
          </p:nvPr>
        </p:nvSpPr>
        <p:spPr>
          <a:xfrm>
            <a:off x="1214475" y="2581144"/>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30" name="Google Shape;130;p28"/>
          <p:cNvSpPr txBox="1">
            <a:spLocks noGrp="1"/>
          </p:cNvSpPr>
          <p:nvPr>
            <p:ph type="subTitle" idx="7"/>
          </p:nvPr>
        </p:nvSpPr>
        <p:spPr>
          <a:xfrm>
            <a:off x="1441575" y="3094424"/>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1" name="Google Shape;131;p28"/>
          <p:cNvSpPr txBox="1">
            <a:spLocks noGrp="1"/>
          </p:cNvSpPr>
          <p:nvPr>
            <p:ph type="ctrTitle" idx="8"/>
          </p:nvPr>
        </p:nvSpPr>
        <p:spPr>
          <a:xfrm>
            <a:off x="5179106" y="3578466"/>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32" name="Google Shape;132;p28"/>
          <p:cNvSpPr txBox="1">
            <a:spLocks noGrp="1"/>
          </p:cNvSpPr>
          <p:nvPr>
            <p:ph type="subTitle" idx="9"/>
          </p:nvPr>
        </p:nvSpPr>
        <p:spPr>
          <a:xfrm>
            <a:off x="5179106" y="4091746"/>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3" name="Google Shape;133;p28"/>
          <p:cNvSpPr txBox="1">
            <a:spLocks noGrp="1"/>
          </p:cNvSpPr>
          <p:nvPr>
            <p:ph type="ctrTitle" idx="13"/>
          </p:nvPr>
        </p:nvSpPr>
        <p:spPr>
          <a:xfrm>
            <a:off x="5855313" y="2570995"/>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34" name="Google Shape;134;p28"/>
          <p:cNvSpPr txBox="1">
            <a:spLocks noGrp="1"/>
          </p:cNvSpPr>
          <p:nvPr>
            <p:ph type="subTitle" idx="14"/>
          </p:nvPr>
        </p:nvSpPr>
        <p:spPr>
          <a:xfrm>
            <a:off x="5855313" y="3084250"/>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5" name="Google Shape;135;p28"/>
          <p:cNvSpPr txBox="1">
            <a:spLocks noGrp="1"/>
          </p:cNvSpPr>
          <p:nvPr>
            <p:ph type="ctrTitle" idx="15"/>
          </p:nvPr>
        </p:nvSpPr>
        <p:spPr>
          <a:xfrm flipH="1">
            <a:off x="2126050" y="513450"/>
            <a:ext cx="4891500" cy="1229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DESIGN 3">
  <p:cSld name="CUSTOM_14">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9"/>
          <p:cNvSpPr txBox="1">
            <a:spLocks noGrp="1"/>
          </p:cNvSpPr>
          <p:nvPr>
            <p:ph type="ctrTitle"/>
          </p:nvPr>
        </p:nvSpPr>
        <p:spPr>
          <a:xfrm flipH="1">
            <a:off x="1390925" y="513453"/>
            <a:ext cx="6362100" cy="784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DESIGN 4">
  <p:cSld name="CUSTOM_1_1_1_1_1_1_1_1_1_1_1_1_1_1_1">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30"/>
          <p:cNvSpPr txBox="1">
            <a:spLocks noGrp="1"/>
          </p:cNvSpPr>
          <p:nvPr>
            <p:ph type="ctrTitle"/>
          </p:nvPr>
        </p:nvSpPr>
        <p:spPr>
          <a:xfrm flipH="1">
            <a:off x="1390925" y="513453"/>
            <a:ext cx="6362100" cy="784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S">
  <p:cSld name="CUSTOM_10">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31"/>
          <p:cNvSpPr txBox="1">
            <a:spLocks noGrp="1"/>
          </p:cNvSpPr>
          <p:nvPr>
            <p:ph type="ctrTitle"/>
          </p:nvPr>
        </p:nvSpPr>
        <p:spPr>
          <a:xfrm>
            <a:off x="2128850" y="152985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42" name="Google Shape;142;p31"/>
          <p:cNvSpPr txBox="1">
            <a:spLocks noGrp="1"/>
          </p:cNvSpPr>
          <p:nvPr>
            <p:ph type="subTitle" idx="1"/>
          </p:nvPr>
        </p:nvSpPr>
        <p:spPr>
          <a:xfrm>
            <a:off x="2242475" y="1991325"/>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3" name="Google Shape;143;p31"/>
          <p:cNvSpPr txBox="1">
            <a:spLocks noGrp="1"/>
          </p:cNvSpPr>
          <p:nvPr>
            <p:ph type="ctrTitle" idx="2"/>
          </p:nvPr>
        </p:nvSpPr>
        <p:spPr>
          <a:xfrm flipH="1">
            <a:off x="2126050" y="513450"/>
            <a:ext cx="4891500" cy="1229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4" name="Google Shape;144;p31"/>
          <p:cNvSpPr txBox="1">
            <a:spLocks noGrp="1"/>
          </p:cNvSpPr>
          <p:nvPr>
            <p:ph type="ctrTitle" idx="3"/>
          </p:nvPr>
        </p:nvSpPr>
        <p:spPr>
          <a:xfrm>
            <a:off x="5068000" y="152985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45" name="Google Shape;145;p31"/>
          <p:cNvSpPr txBox="1">
            <a:spLocks noGrp="1"/>
          </p:cNvSpPr>
          <p:nvPr>
            <p:ph type="subTitle" idx="4"/>
          </p:nvPr>
        </p:nvSpPr>
        <p:spPr>
          <a:xfrm>
            <a:off x="5181625" y="1991325"/>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6" name="Google Shape;146;p31"/>
          <p:cNvSpPr txBox="1">
            <a:spLocks noGrp="1"/>
          </p:cNvSpPr>
          <p:nvPr>
            <p:ph type="ctrTitle" idx="5"/>
          </p:nvPr>
        </p:nvSpPr>
        <p:spPr>
          <a:xfrm>
            <a:off x="2128850" y="3205425"/>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47" name="Google Shape;147;p31"/>
          <p:cNvSpPr txBox="1">
            <a:spLocks noGrp="1"/>
          </p:cNvSpPr>
          <p:nvPr>
            <p:ph type="subTitle" idx="6"/>
          </p:nvPr>
        </p:nvSpPr>
        <p:spPr>
          <a:xfrm>
            <a:off x="2242475" y="3666900"/>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8" name="Google Shape;148;p31"/>
          <p:cNvSpPr txBox="1">
            <a:spLocks noGrp="1"/>
          </p:cNvSpPr>
          <p:nvPr>
            <p:ph type="ctrTitle" idx="7"/>
          </p:nvPr>
        </p:nvSpPr>
        <p:spPr>
          <a:xfrm>
            <a:off x="5068000" y="3205425"/>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49" name="Google Shape;149;p31"/>
          <p:cNvSpPr txBox="1">
            <a:spLocks noGrp="1"/>
          </p:cNvSpPr>
          <p:nvPr>
            <p:ph type="subTitle" idx="8"/>
          </p:nvPr>
        </p:nvSpPr>
        <p:spPr>
          <a:xfrm>
            <a:off x="5181625" y="3666900"/>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EADLINE 3">
  <p:cSld name="CUSTOM_1_1_1_2_1_1">
    <p:bg>
      <p:bgPr>
        <a:blipFill>
          <a:blip r:embed="rId2">
            <a:alphaModFix/>
          </a:blip>
          <a:stretch>
            <a:fillRect/>
          </a:stretch>
        </a:blipFill>
        <a:effectLst/>
      </p:bgPr>
    </p:bg>
    <p:spTree>
      <p:nvGrpSpPr>
        <p:cNvPr id="1" name="Shape 150"/>
        <p:cNvGrpSpPr/>
        <p:nvPr/>
      </p:nvGrpSpPr>
      <p:grpSpPr>
        <a:xfrm>
          <a:off x="0" y="0"/>
          <a:ext cx="0" cy="0"/>
          <a:chOff x="0" y="0"/>
          <a:chExt cx="0" cy="0"/>
        </a:xfrm>
      </p:grpSpPr>
      <p:sp>
        <p:nvSpPr>
          <p:cNvPr id="151" name="Google Shape;151;p32"/>
          <p:cNvSpPr txBox="1">
            <a:spLocks noGrp="1"/>
          </p:cNvSpPr>
          <p:nvPr>
            <p:ph type="ctrTitle"/>
          </p:nvPr>
        </p:nvSpPr>
        <p:spPr>
          <a:xfrm flipH="1">
            <a:off x="3616050" y="3259450"/>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52" name="Google Shape;152;p32"/>
          <p:cNvSpPr txBox="1">
            <a:spLocks noGrp="1"/>
          </p:cNvSpPr>
          <p:nvPr>
            <p:ph type="subTitle" idx="1"/>
          </p:nvPr>
        </p:nvSpPr>
        <p:spPr>
          <a:xfrm flipH="1">
            <a:off x="3337350" y="3728301"/>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3" name="Google Shape;153;p32"/>
          <p:cNvSpPr txBox="1">
            <a:spLocks noGrp="1"/>
          </p:cNvSpPr>
          <p:nvPr>
            <p:ph type="title" idx="2" hasCustomPrompt="1"/>
          </p:nvPr>
        </p:nvSpPr>
        <p:spPr>
          <a:xfrm flipH="1">
            <a:off x="3695100" y="1422556"/>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 TEXT">
  <p:cSld name="CUSTOM_7">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33"/>
          <p:cNvSpPr/>
          <p:nvPr/>
        </p:nvSpPr>
        <p:spPr>
          <a:xfrm flipH="1">
            <a:off x="9125186"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3"/>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3"/>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p:nvPr/>
        </p:nvSpPr>
        <p:spPr>
          <a:xfrm flipH="1">
            <a:off x="9125186"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3"/>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3"/>
          <p:cNvSpPr txBox="1">
            <a:spLocks noGrp="1"/>
          </p:cNvSpPr>
          <p:nvPr>
            <p:ph type="subTitle" idx="1"/>
          </p:nvPr>
        </p:nvSpPr>
        <p:spPr>
          <a:xfrm flipH="1">
            <a:off x="4356750" y="3299275"/>
            <a:ext cx="3311400" cy="6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63" name="Google Shape;163;p33"/>
          <p:cNvSpPr txBox="1">
            <a:spLocks noGrp="1"/>
          </p:cNvSpPr>
          <p:nvPr>
            <p:ph type="title" hasCustomPrompt="1"/>
          </p:nvPr>
        </p:nvSpPr>
        <p:spPr>
          <a:xfrm flipH="1">
            <a:off x="1628250" y="1982625"/>
            <a:ext cx="6039900" cy="1103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7200"/>
              <a:buNone/>
              <a:defRPr sz="7200">
                <a:solidFill>
                  <a:schemeClr val="lt1"/>
                </a:solidFill>
              </a:defRPr>
            </a:lvl1pPr>
            <a:lvl2pPr lvl="1"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 TEXT">
  <p:cSld name="CUSTOM_8">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4"/>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4"/>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4"/>
          <p:cNvSpPr/>
          <p:nvPr/>
        </p:nvSpPr>
        <p:spPr>
          <a:xfrm>
            <a:off x="74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4"/>
          <p:cNvSpPr/>
          <p:nvPr/>
        </p:nvSpPr>
        <p:spPr>
          <a:xfrm flipH="1">
            <a:off x="11333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4"/>
          <p:cNvSpPr/>
          <p:nvPr/>
        </p:nvSpPr>
        <p:spPr>
          <a:xfrm flipH="1">
            <a:off x="11333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4"/>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4"/>
          <p:cNvSpPr/>
          <p:nvPr/>
        </p:nvSpPr>
        <p:spPr>
          <a:xfrm>
            <a:off x="74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4"/>
          <p:cNvSpPr txBox="1">
            <a:spLocks noGrp="1"/>
          </p:cNvSpPr>
          <p:nvPr>
            <p:ph type="subTitle" idx="1"/>
          </p:nvPr>
        </p:nvSpPr>
        <p:spPr>
          <a:xfrm>
            <a:off x="2153345" y="1386875"/>
            <a:ext cx="23538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3" name="Google Shape;173;p34"/>
          <p:cNvSpPr txBox="1">
            <a:spLocks noGrp="1"/>
          </p:cNvSpPr>
          <p:nvPr>
            <p:ph type="title" hasCustomPrompt="1"/>
          </p:nvPr>
        </p:nvSpPr>
        <p:spPr>
          <a:xfrm>
            <a:off x="2153341" y="884025"/>
            <a:ext cx="47580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74" name="Google Shape;174;p34"/>
          <p:cNvSpPr txBox="1">
            <a:spLocks noGrp="1"/>
          </p:cNvSpPr>
          <p:nvPr>
            <p:ph type="subTitle" idx="2"/>
          </p:nvPr>
        </p:nvSpPr>
        <p:spPr>
          <a:xfrm>
            <a:off x="5358125" y="2705225"/>
            <a:ext cx="2096400" cy="6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5" name="Google Shape;175;p34"/>
          <p:cNvSpPr txBox="1">
            <a:spLocks noGrp="1"/>
          </p:cNvSpPr>
          <p:nvPr>
            <p:ph type="title" idx="3" hasCustomPrompt="1"/>
          </p:nvPr>
        </p:nvSpPr>
        <p:spPr>
          <a:xfrm>
            <a:off x="2696451" y="2231975"/>
            <a:ext cx="47580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76" name="Google Shape;176;p34"/>
          <p:cNvSpPr txBox="1">
            <a:spLocks noGrp="1"/>
          </p:cNvSpPr>
          <p:nvPr>
            <p:ph type="subTitle" idx="4"/>
          </p:nvPr>
        </p:nvSpPr>
        <p:spPr>
          <a:xfrm>
            <a:off x="1168199" y="4053175"/>
            <a:ext cx="28725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7" name="Google Shape;177;p34"/>
          <p:cNvSpPr txBox="1">
            <a:spLocks noGrp="1"/>
          </p:cNvSpPr>
          <p:nvPr>
            <p:ph type="title" idx="5" hasCustomPrompt="1"/>
          </p:nvPr>
        </p:nvSpPr>
        <p:spPr>
          <a:xfrm>
            <a:off x="1168197" y="3579925"/>
            <a:ext cx="47580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3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ECHNOLOGY DESIGN 1">
  <p:cSld name="CUSTOM_6_1">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35"/>
          <p:cNvSpPr txBox="1">
            <a:spLocks noGrp="1"/>
          </p:cNvSpPr>
          <p:nvPr>
            <p:ph type="ctrTitle"/>
          </p:nvPr>
        </p:nvSpPr>
        <p:spPr>
          <a:xfrm flipH="1">
            <a:off x="6248350" y="2438400"/>
            <a:ext cx="1553400" cy="96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l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80" name="Google Shape;180;p35"/>
          <p:cNvSpPr txBox="1">
            <a:spLocks noGrp="1"/>
          </p:cNvSpPr>
          <p:nvPr>
            <p:ph type="subTitle" idx="1"/>
          </p:nvPr>
        </p:nvSpPr>
        <p:spPr>
          <a:xfrm flipH="1">
            <a:off x="6248350" y="3288825"/>
            <a:ext cx="22203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CHNOLOGY DESIGN 2">
  <p:cSld name="CUSTOM_6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6"/>
          <p:cNvSpPr txBox="1">
            <a:spLocks noGrp="1"/>
          </p:cNvSpPr>
          <p:nvPr>
            <p:ph type="ctrTitle"/>
          </p:nvPr>
        </p:nvSpPr>
        <p:spPr>
          <a:xfrm>
            <a:off x="2331651" y="2827375"/>
            <a:ext cx="11832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83" name="Google Shape;183;p36"/>
          <p:cNvSpPr txBox="1">
            <a:spLocks noGrp="1"/>
          </p:cNvSpPr>
          <p:nvPr>
            <p:ph type="subTitle" idx="1"/>
          </p:nvPr>
        </p:nvSpPr>
        <p:spPr>
          <a:xfrm>
            <a:off x="1437351" y="3288825"/>
            <a:ext cx="2077500" cy="11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solidFill>
                  <a:schemeClr val="lt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CUSTOM_12">
    <p:bg>
      <p:bgPr>
        <a:blipFill>
          <a:blip r:embed="rId2">
            <a:alphaModFix/>
          </a:blip>
          <a:stretch>
            <a:fillRect/>
          </a:stretch>
        </a:blipFill>
        <a:effectLst/>
      </p:bgPr>
    </p:bg>
    <p:spTree>
      <p:nvGrpSpPr>
        <p:cNvPr id="1" name="Shape 184"/>
        <p:cNvGrpSpPr/>
        <p:nvPr/>
      </p:nvGrpSpPr>
      <p:grpSpPr>
        <a:xfrm>
          <a:off x="0" y="0"/>
          <a:ext cx="0" cy="0"/>
          <a:chOff x="0" y="0"/>
          <a:chExt cx="0" cy="0"/>
        </a:xfrm>
      </p:grpSpPr>
      <p:sp>
        <p:nvSpPr>
          <p:cNvPr id="185" name="Google Shape;185;p37"/>
          <p:cNvSpPr txBox="1">
            <a:spLocks noGrp="1"/>
          </p:cNvSpPr>
          <p:nvPr>
            <p:ph type="ctrTitle"/>
          </p:nvPr>
        </p:nvSpPr>
        <p:spPr>
          <a:xfrm flipH="1">
            <a:off x="570650" y="1670525"/>
            <a:ext cx="8002800" cy="188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55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186" name="Google Shape;186;p37"/>
          <p:cNvSpPr txBox="1"/>
          <p:nvPr/>
        </p:nvSpPr>
        <p:spPr>
          <a:xfrm>
            <a:off x="3134250" y="3404450"/>
            <a:ext cx="2875500" cy="1784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300"/>
              </a:spcBef>
              <a:spcAft>
                <a:spcPts val="0"/>
              </a:spcAft>
              <a:buNone/>
            </a:pPr>
            <a:r>
              <a:rPr lang="es-419" sz="1000">
                <a:solidFill>
                  <a:schemeClr val="lt1"/>
                </a:solidFill>
                <a:latin typeface="Assistant ExtraLight"/>
                <a:ea typeface="Assistant ExtraLight"/>
                <a:cs typeface="Assistant ExtraLight"/>
                <a:sym typeface="Assistant ExtraLight"/>
              </a:rPr>
              <a:t>CREDITS: This presentation template was created by </a:t>
            </a:r>
            <a:r>
              <a:rPr lang="es-419" sz="1000">
                <a:solidFill>
                  <a:schemeClr val="lt1"/>
                </a:solidFill>
                <a:uFill>
                  <a:noFill/>
                </a:uFill>
                <a:latin typeface="Assistant ExtraLight"/>
                <a:ea typeface="Assistant ExtraLight"/>
                <a:cs typeface="Assistant ExtraLight"/>
                <a:sym typeface="Assistant ExtraLight"/>
                <a:hlinkClick r:id="rId3">
                  <a:extLst>
                    <a:ext uri="{A12FA001-AC4F-418D-AE19-62706E023703}">
                      <ahyp:hlinkClr xmlns:ahyp="http://schemas.microsoft.com/office/drawing/2018/hyperlinkcolor" val="tx"/>
                    </a:ext>
                  </a:extLst>
                </a:hlinkClick>
              </a:rPr>
              <a:t>Slidesgo</a:t>
            </a:r>
            <a:r>
              <a:rPr lang="es-419" sz="1000">
                <a:solidFill>
                  <a:schemeClr val="lt1"/>
                </a:solidFill>
                <a:latin typeface="Assistant ExtraLight"/>
                <a:ea typeface="Assistant ExtraLight"/>
                <a:cs typeface="Assistant ExtraLight"/>
                <a:sym typeface="Assistant ExtraLight"/>
              </a:rPr>
              <a:t>, including icons by </a:t>
            </a:r>
            <a:r>
              <a:rPr lang="es-419" sz="1000">
                <a:solidFill>
                  <a:schemeClr val="lt1"/>
                </a:solidFill>
                <a:uFill>
                  <a:noFill/>
                </a:uFill>
                <a:latin typeface="Assistant ExtraLight"/>
                <a:ea typeface="Assistant ExtraLight"/>
                <a:cs typeface="Assistant ExtraLight"/>
                <a:sym typeface="Assistant ExtraLight"/>
                <a:hlinkClick r:id="rId4">
                  <a:extLst>
                    <a:ext uri="{A12FA001-AC4F-418D-AE19-62706E023703}">
                      <ahyp:hlinkClr xmlns:ahyp="http://schemas.microsoft.com/office/drawing/2018/hyperlinkcolor" val="tx"/>
                    </a:ext>
                  </a:extLst>
                </a:hlinkClick>
              </a:rPr>
              <a:t>Flaticon</a:t>
            </a:r>
            <a:r>
              <a:rPr lang="es-419" sz="1000">
                <a:solidFill>
                  <a:schemeClr val="lt1"/>
                </a:solidFill>
                <a:latin typeface="Assistant ExtraLight"/>
                <a:ea typeface="Assistant ExtraLight"/>
                <a:cs typeface="Assistant ExtraLight"/>
                <a:sym typeface="Assistant ExtraLight"/>
              </a:rPr>
              <a:t>, and infographics &amp; images by </a:t>
            </a:r>
            <a:r>
              <a:rPr lang="es-419" sz="1000">
                <a:solidFill>
                  <a:schemeClr val="lt1"/>
                </a:solidFill>
                <a:uFill>
                  <a:noFill/>
                </a:uFill>
                <a:latin typeface="Assistant ExtraLight"/>
                <a:ea typeface="Assistant ExtraLight"/>
                <a:cs typeface="Assistant ExtraLight"/>
                <a:sym typeface="Assistant ExtraLight"/>
                <a:hlinkClick r:id="rId5">
                  <a:extLst>
                    <a:ext uri="{A12FA001-AC4F-418D-AE19-62706E023703}">
                      <ahyp:hlinkClr xmlns:ahyp="http://schemas.microsoft.com/office/drawing/2018/hyperlinkcolor" val="tx"/>
                    </a:ext>
                  </a:extLst>
                </a:hlinkClick>
              </a:rPr>
              <a:t>Freepik</a:t>
            </a:r>
            <a:r>
              <a:rPr lang="es-419" sz="1000">
                <a:solidFill>
                  <a:schemeClr val="lt1"/>
                </a:solidFill>
                <a:latin typeface="Assistant ExtraLight"/>
                <a:ea typeface="Assistant ExtraLight"/>
                <a:cs typeface="Assistant ExtraLight"/>
                <a:sym typeface="Assistant ExtraLight"/>
              </a:rPr>
              <a:t>. </a:t>
            </a:r>
            <a:endParaRPr>
              <a:solidFill>
                <a:schemeClr val="dk1"/>
              </a:solidFill>
              <a:latin typeface="Assistant ExtraLight"/>
              <a:ea typeface="Assistant ExtraLight"/>
              <a:cs typeface="Assistant ExtraLight"/>
              <a:sym typeface="Assistant ExtraLight"/>
            </a:endParaRPr>
          </a:p>
          <a:p>
            <a:pPr marL="0" lvl="0" indent="0" algn="l" rtl="0">
              <a:spcBef>
                <a:spcPts val="0"/>
              </a:spcBef>
              <a:spcAft>
                <a:spcPts val="0"/>
              </a:spcAft>
              <a:buNone/>
            </a:pPr>
            <a:endParaRPr>
              <a:solidFill>
                <a:schemeClr val="dk1"/>
              </a:solidFill>
              <a:latin typeface="Assistant ExtraLight"/>
              <a:ea typeface="Assistant ExtraLight"/>
              <a:cs typeface="Assistant ExtraLight"/>
              <a:sym typeface="Assistant ExtraLight"/>
            </a:endParaRPr>
          </a:p>
        </p:txBody>
      </p:sp>
      <p:sp>
        <p:nvSpPr>
          <p:cNvPr id="187" name="Google Shape;187;p37"/>
          <p:cNvSpPr txBox="1">
            <a:spLocks noGrp="1"/>
          </p:cNvSpPr>
          <p:nvPr>
            <p:ph type="subTitle" idx="1"/>
          </p:nvPr>
        </p:nvSpPr>
        <p:spPr>
          <a:xfrm flipH="1">
            <a:off x="2923175" y="1018488"/>
            <a:ext cx="32976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3">
    <p:bg>
      <p:bgPr>
        <a:blipFill>
          <a:blip r:embed="rId2">
            <a:alphaModFix/>
          </a:blip>
          <a:stretch>
            <a:fillRect/>
          </a:stretch>
        </a:blipFill>
        <a:effectLst/>
      </p:bgPr>
    </p:bg>
    <p:spTree>
      <p:nvGrpSpPr>
        <p:cNvPr id="1" name="Shape 188"/>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CUSTOM_13_1">
    <p:bg>
      <p:bgPr>
        <a:blipFill>
          <a:blip r:embed="rId2">
            <a:alphaModFix/>
          </a:blip>
          <a:stretch>
            <a:fillRect/>
          </a:stretch>
        </a:blip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3">
  <p:cSld name="CUSTOM_13_1_1">
    <p:bg>
      <p:bgPr>
        <a:blipFill>
          <a:blip r:embed="rId2">
            <a:alphaModFix/>
          </a:blip>
          <a:stretch>
            <a:fillRect/>
          </a:stretch>
        </a:blipFill>
        <a:effectLst/>
      </p:bgPr>
    </p:bg>
    <p:spTree>
      <p:nvGrpSpPr>
        <p:cNvPr id="1" name="Shape 19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SLIDE">
  <p:cSld name="CUSTOM_9">
    <p:spTree>
      <p:nvGrpSpPr>
        <p:cNvPr id="1" name="Shape 19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blipFill>
          <a:blip r:embed="rId2">
            <a:alphaModFix/>
          </a:blip>
          <a:stretch>
            <a:fillRect/>
          </a:stretch>
        </a:blipFill>
        <a:effectLst/>
      </p:bgPr>
    </p:bg>
    <p:spTree>
      <p:nvGrpSpPr>
        <p:cNvPr id="1" name="Shape 195"/>
        <p:cNvGrpSpPr/>
        <p:nvPr/>
      </p:nvGrpSpPr>
      <p:grpSpPr>
        <a:xfrm>
          <a:off x="0" y="0"/>
          <a:ext cx="0" cy="0"/>
          <a:chOff x="0" y="0"/>
          <a:chExt cx="0" cy="0"/>
        </a:xfrm>
      </p:grpSpPr>
      <p:sp>
        <p:nvSpPr>
          <p:cNvPr id="196" name="Google Shape;196;p4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3"/>
          <p:cNvSpPr txBox="1">
            <a:spLocks noGrp="1"/>
          </p:cNvSpPr>
          <p:nvPr>
            <p:ph type="ctrTitle"/>
          </p:nvPr>
        </p:nvSpPr>
        <p:spPr>
          <a:xfrm>
            <a:off x="1667625" y="1948450"/>
            <a:ext cx="5904300" cy="105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5500">
                <a:solidFill>
                  <a:schemeClr val="l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202" name="Google Shape;202;p43"/>
          <p:cNvSpPr txBox="1">
            <a:spLocks noGrp="1"/>
          </p:cNvSpPr>
          <p:nvPr>
            <p:ph type="subTitle" idx="1"/>
          </p:nvPr>
        </p:nvSpPr>
        <p:spPr>
          <a:xfrm>
            <a:off x="3528306" y="2995274"/>
            <a:ext cx="20874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TITTLE + SUBTITLE">
  <p:cSld name="TITLE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44"/>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4"/>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4"/>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4"/>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4"/>
          <p:cNvSpPr txBox="1">
            <a:spLocks noGrp="1"/>
          </p:cNvSpPr>
          <p:nvPr>
            <p:ph type="ctrTitle"/>
          </p:nvPr>
        </p:nvSpPr>
        <p:spPr>
          <a:xfrm flipH="1">
            <a:off x="1325250" y="1899125"/>
            <a:ext cx="6493500" cy="188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55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210" name="Google Shape;210;p44"/>
          <p:cNvSpPr txBox="1">
            <a:spLocks noGrp="1"/>
          </p:cNvSpPr>
          <p:nvPr>
            <p:ph type="subTitle" idx="1"/>
          </p:nvPr>
        </p:nvSpPr>
        <p:spPr>
          <a:xfrm flipH="1">
            <a:off x="2923175" y="3290488"/>
            <a:ext cx="32976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45"/>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5"/>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5"/>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5"/>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5"/>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5"/>
          <p:cNvSpPr txBox="1">
            <a:spLocks noGrp="1"/>
          </p:cNvSpPr>
          <p:nvPr>
            <p:ph type="ctrTitle"/>
          </p:nvPr>
        </p:nvSpPr>
        <p:spPr>
          <a:xfrm flipH="1">
            <a:off x="5694581" y="2185151"/>
            <a:ext cx="2395800" cy="67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solidFill>
                  <a:schemeClr val="accent1"/>
                </a:solidFill>
                <a:latin typeface="Assistant ExtraLight"/>
                <a:ea typeface="Assistant ExtraLight"/>
                <a:cs typeface="Assistant ExtraLight"/>
                <a:sym typeface="Assistant Extra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218" name="Google Shape;218;p45"/>
          <p:cNvSpPr txBox="1">
            <a:spLocks noGrp="1"/>
          </p:cNvSpPr>
          <p:nvPr>
            <p:ph type="subTitle" idx="1"/>
          </p:nvPr>
        </p:nvSpPr>
        <p:spPr>
          <a:xfrm flipH="1">
            <a:off x="2666975" y="798050"/>
            <a:ext cx="5423400" cy="1268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None/>
              <a:defRPr sz="1800">
                <a:solidFill>
                  <a:schemeClr val="lt1"/>
                </a:solidFill>
                <a:latin typeface="Scope One"/>
                <a:ea typeface="Scope One"/>
                <a:cs typeface="Scope One"/>
                <a:sym typeface="Scope 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HEADLINE 1">
  <p:cSld name="CUSTOM_1_1_1_2">
    <p:bg>
      <p:bgPr>
        <a:blipFill>
          <a:blip r:embed="rId2">
            <a:alphaModFix/>
          </a:blip>
          <a:stretch>
            <a:fillRect/>
          </a:stretch>
        </a:blipFill>
        <a:effectLst/>
      </p:bgPr>
    </p:bg>
    <p:spTree>
      <p:nvGrpSpPr>
        <p:cNvPr id="1" name="Shape 219"/>
        <p:cNvGrpSpPr/>
        <p:nvPr/>
      </p:nvGrpSpPr>
      <p:grpSpPr>
        <a:xfrm>
          <a:off x="0" y="0"/>
          <a:ext cx="0" cy="0"/>
          <a:chOff x="0" y="0"/>
          <a:chExt cx="0" cy="0"/>
        </a:xfrm>
      </p:grpSpPr>
      <p:sp>
        <p:nvSpPr>
          <p:cNvPr id="220" name="Google Shape;220;p46"/>
          <p:cNvSpPr txBox="1">
            <a:spLocks noGrp="1"/>
          </p:cNvSpPr>
          <p:nvPr>
            <p:ph type="ctrTitle"/>
          </p:nvPr>
        </p:nvSpPr>
        <p:spPr>
          <a:xfrm>
            <a:off x="5344459" y="2052125"/>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1" name="Google Shape;221;p46"/>
          <p:cNvSpPr txBox="1">
            <a:spLocks noGrp="1"/>
          </p:cNvSpPr>
          <p:nvPr>
            <p:ph type="subTitle" idx="1"/>
          </p:nvPr>
        </p:nvSpPr>
        <p:spPr>
          <a:xfrm>
            <a:off x="5065784" y="2513575"/>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2" name="Google Shape;222;p46"/>
          <p:cNvSpPr txBox="1">
            <a:spLocks noGrp="1"/>
          </p:cNvSpPr>
          <p:nvPr>
            <p:ph type="title" idx="2" hasCustomPrompt="1"/>
          </p:nvPr>
        </p:nvSpPr>
        <p:spPr>
          <a:xfrm>
            <a:off x="1540117" y="2282853"/>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BODY TEXT 1">
  <p:cSld name="TITLE_1_1_1_1">
    <p:bg>
      <p:bgPr>
        <a:blipFill>
          <a:blip r:embed="rId2">
            <a:alphaModFix/>
          </a:blip>
          <a:stretch>
            <a:fillRect/>
          </a:stretch>
        </a:blipFill>
        <a:effectLst/>
      </p:bgPr>
    </p:bg>
    <p:spTree>
      <p:nvGrpSpPr>
        <p:cNvPr id="1" name="Shape 223"/>
        <p:cNvGrpSpPr/>
        <p:nvPr/>
      </p:nvGrpSpPr>
      <p:grpSpPr>
        <a:xfrm>
          <a:off x="0" y="0"/>
          <a:ext cx="0" cy="0"/>
          <a:chOff x="0" y="0"/>
          <a:chExt cx="0" cy="0"/>
        </a:xfrm>
      </p:grpSpPr>
      <p:sp>
        <p:nvSpPr>
          <p:cNvPr id="224" name="Google Shape;224;p47"/>
          <p:cNvSpPr txBox="1">
            <a:spLocks noGrp="1"/>
          </p:cNvSpPr>
          <p:nvPr>
            <p:ph type="body" idx="1"/>
          </p:nvPr>
        </p:nvSpPr>
        <p:spPr>
          <a:xfrm>
            <a:off x="191790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Font typeface="Nunito Light"/>
              <a:buChar char="⬡"/>
              <a:defRPr>
                <a:solidFill>
                  <a:schemeClr val="lt1"/>
                </a:solidFill>
              </a:defRPr>
            </a:lvl1pPr>
            <a:lvl2pPr marL="914400" lvl="1" indent="-330200" rtl="0">
              <a:spcBef>
                <a:spcPts val="0"/>
              </a:spcBef>
              <a:spcAft>
                <a:spcPts val="0"/>
              </a:spcAft>
              <a:buClr>
                <a:schemeClr val="lt1"/>
              </a:buClr>
              <a:buSzPts val="1600"/>
              <a:buFont typeface="Nunito Light"/>
              <a:buChar char="○"/>
              <a:defRPr>
                <a:solidFill>
                  <a:schemeClr val="lt1"/>
                </a:solidFill>
              </a:defRPr>
            </a:lvl2pPr>
            <a:lvl3pPr marL="1371600" lvl="2" indent="-323850" rtl="0">
              <a:spcBef>
                <a:spcPts val="1600"/>
              </a:spcBef>
              <a:spcAft>
                <a:spcPts val="0"/>
              </a:spcAft>
              <a:buClr>
                <a:schemeClr val="lt1"/>
              </a:buClr>
              <a:buSzPts val="1500"/>
              <a:buFont typeface="Nunito Light"/>
              <a:buChar char="■"/>
              <a:defRPr>
                <a:solidFill>
                  <a:schemeClr val="lt1"/>
                </a:solidFill>
              </a:defRPr>
            </a:lvl3pPr>
            <a:lvl4pPr marL="1828800" lvl="3" indent="-323850" rtl="0">
              <a:spcBef>
                <a:spcPts val="1600"/>
              </a:spcBef>
              <a:spcAft>
                <a:spcPts val="0"/>
              </a:spcAft>
              <a:buClr>
                <a:schemeClr val="lt1"/>
              </a:buClr>
              <a:buSzPts val="1500"/>
              <a:buFont typeface="Nunito Light"/>
              <a:buChar char="●"/>
              <a:defRPr>
                <a:solidFill>
                  <a:schemeClr val="lt1"/>
                </a:solidFill>
              </a:defRPr>
            </a:lvl4pPr>
            <a:lvl5pPr marL="2286000" lvl="4" indent="-317500" rtl="0">
              <a:spcBef>
                <a:spcPts val="1600"/>
              </a:spcBef>
              <a:spcAft>
                <a:spcPts val="0"/>
              </a:spcAft>
              <a:buClr>
                <a:schemeClr val="lt1"/>
              </a:buClr>
              <a:buSzPts val="1400"/>
              <a:buFont typeface="Nunito Light"/>
              <a:buChar char="○"/>
              <a:defRPr>
                <a:solidFill>
                  <a:schemeClr val="lt1"/>
                </a:solidFill>
              </a:defRPr>
            </a:lvl5pPr>
            <a:lvl6pPr marL="2743200" lvl="5" indent="-317500" rtl="0">
              <a:spcBef>
                <a:spcPts val="1600"/>
              </a:spcBef>
              <a:spcAft>
                <a:spcPts val="0"/>
              </a:spcAft>
              <a:buClr>
                <a:schemeClr val="lt1"/>
              </a:buClr>
              <a:buSzPts val="1400"/>
              <a:buFont typeface="Nunito Light"/>
              <a:buChar char="■"/>
              <a:defRPr>
                <a:solidFill>
                  <a:schemeClr val="lt1"/>
                </a:solidFill>
              </a:defRPr>
            </a:lvl6pPr>
            <a:lvl7pPr marL="3200400" lvl="6" indent="-311150" rtl="0">
              <a:spcBef>
                <a:spcPts val="1600"/>
              </a:spcBef>
              <a:spcAft>
                <a:spcPts val="0"/>
              </a:spcAft>
              <a:buClr>
                <a:schemeClr val="lt1"/>
              </a:buClr>
              <a:buSzPts val="1300"/>
              <a:buFont typeface="Nunito Light"/>
              <a:buChar char="●"/>
              <a:defRPr>
                <a:solidFill>
                  <a:schemeClr val="lt1"/>
                </a:solidFill>
              </a:defRPr>
            </a:lvl7pPr>
            <a:lvl8pPr marL="3657600" lvl="7" indent="-311150" rtl="0">
              <a:spcBef>
                <a:spcPts val="1600"/>
              </a:spcBef>
              <a:spcAft>
                <a:spcPts val="0"/>
              </a:spcAft>
              <a:buClr>
                <a:schemeClr val="lt1"/>
              </a:buClr>
              <a:buSzPts val="1300"/>
              <a:buFont typeface="Nunito Light"/>
              <a:buChar char="○"/>
              <a:defRPr>
                <a:solidFill>
                  <a:schemeClr val="lt1"/>
                </a:solidFill>
              </a:defRPr>
            </a:lvl8pPr>
            <a:lvl9pPr marL="4114800" lvl="8" indent="-304800" rtl="0">
              <a:spcBef>
                <a:spcPts val="1600"/>
              </a:spcBef>
              <a:spcAft>
                <a:spcPts val="1600"/>
              </a:spcAft>
              <a:buClr>
                <a:schemeClr val="lt1"/>
              </a:buClr>
              <a:buSzPts val="1200"/>
              <a:buFont typeface="Nunito Light"/>
              <a:buChar char="■"/>
              <a:defRPr>
                <a:solidFill>
                  <a:schemeClr val="lt1"/>
                </a:solidFill>
              </a:defRPr>
            </a:lvl9pPr>
          </a:lstStyle>
          <a:p>
            <a:endParaRPr/>
          </a:p>
        </p:txBody>
      </p:sp>
      <p:sp>
        <p:nvSpPr>
          <p:cNvPr id="225" name="Google Shape;225;p47"/>
          <p:cNvSpPr txBox="1">
            <a:spLocks noGrp="1"/>
          </p:cNvSpPr>
          <p:nvPr>
            <p:ph type="title"/>
          </p:nvPr>
        </p:nvSpPr>
        <p:spPr>
          <a:xfrm>
            <a:off x="2407325" y="509179"/>
            <a:ext cx="4329300" cy="8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LUMNS">
  <p:cSld name="CUSTOM_1_1_1_1_1_1">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48"/>
          <p:cNvSpPr txBox="1">
            <a:spLocks noGrp="1"/>
          </p:cNvSpPr>
          <p:nvPr>
            <p:ph type="ctrTitle"/>
          </p:nvPr>
        </p:nvSpPr>
        <p:spPr>
          <a:xfrm flipH="1">
            <a:off x="2156175" y="2232800"/>
            <a:ext cx="1729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8" name="Google Shape;228;p48"/>
          <p:cNvSpPr txBox="1">
            <a:spLocks noGrp="1"/>
          </p:cNvSpPr>
          <p:nvPr>
            <p:ph type="subTitle" idx="1"/>
          </p:nvPr>
        </p:nvSpPr>
        <p:spPr>
          <a:xfrm flipH="1">
            <a:off x="2156350" y="2729278"/>
            <a:ext cx="2310900" cy="160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48"/>
          <p:cNvSpPr txBox="1">
            <a:spLocks noGrp="1"/>
          </p:cNvSpPr>
          <p:nvPr>
            <p:ph type="ctrTitle" idx="2"/>
          </p:nvPr>
        </p:nvSpPr>
        <p:spPr>
          <a:xfrm flipH="1">
            <a:off x="5530427" y="2234925"/>
            <a:ext cx="1548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30" name="Google Shape;230;p48"/>
          <p:cNvSpPr txBox="1">
            <a:spLocks noGrp="1"/>
          </p:cNvSpPr>
          <p:nvPr>
            <p:ph type="subTitle" idx="3"/>
          </p:nvPr>
        </p:nvSpPr>
        <p:spPr>
          <a:xfrm flipH="1">
            <a:off x="4767826" y="2735189"/>
            <a:ext cx="2310900" cy="160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48"/>
          <p:cNvSpPr txBox="1">
            <a:spLocks noGrp="1"/>
          </p:cNvSpPr>
          <p:nvPr>
            <p:ph type="title" idx="4"/>
          </p:nvPr>
        </p:nvSpPr>
        <p:spPr>
          <a:xfrm>
            <a:off x="2781001" y="514219"/>
            <a:ext cx="3582000" cy="8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LUMNS">
  <p:cSld name="CUSTOM_1_1_1_1_1_1_1">
    <p:bg>
      <p:bgPr>
        <a:blipFill>
          <a:blip r:embed="rId2">
            <a:alphaModFix/>
          </a:blip>
          <a:stretch>
            <a:fillRect/>
          </a:stretch>
        </a:blipFill>
        <a:effectLst/>
      </p:bgPr>
    </p:bg>
    <p:spTree>
      <p:nvGrpSpPr>
        <p:cNvPr id="1" name="Shape 232"/>
        <p:cNvGrpSpPr/>
        <p:nvPr/>
      </p:nvGrpSpPr>
      <p:grpSpPr>
        <a:xfrm>
          <a:off x="0" y="0"/>
          <a:ext cx="0" cy="0"/>
          <a:chOff x="0" y="0"/>
          <a:chExt cx="0" cy="0"/>
        </a:xfrm>
      </p:grpSpPr>
      <p:sp>
        <p:nvSpPr>
          <p:cNvPr id="233" name="Google Shape;233;p49"/>
          <p:cNvSpPr txBox="1">
            <a:spLocks noGrp="1"/>
          </p:cNvSpPr>
          <p:nvPr>
            <p:ph type="ctrTitle"/>
          </p:nvPr>
        </p:nvSpPr>
        <p:spPr>
          <a:xfrm>
            <a:off x="5543173" y="2512875"/>
            <a:ext cx="1303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34" name="Google Shape;234;p49"/>
          <p:cNvSpPr txBox="1">
            <a:spLocks noGrp="1"/>
          </p:cNvSpPr>
          <p:nvPr>
            <p:ph type="subTitle" idx="1"/>
          </p:nvPr>
        </p:nvSpPr>
        <p:spPr>
          <a:xfrm>
            <a:off x="4310938" y="3011309"/>
            <a:ext cx="2535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0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5" name="Google Shape;235;p49"/>
          <p:cNvSpPr txBox="1">
            <a:spLocks noGrp="1"/>
          </p:cNvSpPr>
          <p:nvPr>
            <p:ph type="title" idx="2"/>
          </p:nvPr>
        </p:nvSpPr>
        <p:spPr>
          <a:xfrm>
            <a:off x="2447700" y="509674"/>
            <a:ext cx="4248600" cy="77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solidFill>
                  <a:schemeClr val="lt1"/>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236" name="Google Shape;236;p49"/>
          <p:cNvSpPr txBox="1">
            <a:spLocks noGrp="1"/>
          </p:cNvSpPr>
          <p:nvPr>
            <p:ph type="ctrTitle" idx="3"/>
          </p:nvPr>
        </p:nvSpPr>
        <p:spPr>
          <a:xfrm>
            <a:off x="2281616" y="1679950"/>
            <a:ext cx="1303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237" name="Google Shape;237;p49"/>
          <p:cNvSpPr txBox="1">
            <a:spLocks noGrp="1"/>
          </p:cNvSpPr>
          <p:nvPr>
            <p:ph type="subTitle" idx="4"/>
          </p:nvPr>
        </p:nvSpPr>
        <p:spPr>
          <a:xfrm>
            <a:off x="2281600" y="2178380"/>
            <a:ext cx="2535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0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38" name="Google Shape;238;p49"/>
          <p:cNvSpPr txBox="1">
            <a:spLocks noGrp="1"/>
          </p:cNvSpPr>
          <p:nvPr>
            <p:ph type="ctrTitle" idx="5"/>
          </p:nvPr>
        </p:nvSpPr>
        <p:spPr>
          <a:xfrm>
            <a:off x="2281616" y="3354341"/>
            <a:ext cx="1303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l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239" name="Google Shape;239;p49"/>
          <p:cNvSpPr txBox="1">
            <a:spLocks noGrp="1"/>
          </p:cNvSpPr>
          <p:nvPr>
            <p:ph type="subTitle" idx="6"/>
          </p:nvPr>
        </p:nvSpPr>
        <p:spPr>
          <a:xfrm>
            <a:off x="2281600" y="3852774"/>
            <a:ext cx="2535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0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IMAGE +  TITLE">
  <p:cSld name="CUSTOM_1_1_1_1_1_1_1_1">
    <p:bg>
      <p:bgPr>
        <a:blipFill>
          <a:blip r:embed="rId2">
            <a:alphaModFix/>
          </a:blip>
          <a:stretch>
            <a:fillRect/>
          </a:stretch>
        </a:blipFill>
        <a:effectLst/>
      </p:bgPr>
    </p:bg>
    <p:spTree>
      <p:nvGrpSpPr>
        <p:cNvPr id="1" name="Shape 240"/>
        <p:cNvGrpSpPr/>
        <p:nvPr/>
      </p:nvGrpSpPr>
      <p:grpSpPr>
        <a:xfrm>
          <a:off x="0" y="0"/>
          <a:ext cx="0" cy="0"/>
          <a:chOff x="0" y="0"/>
          <a:chExt cx="0" cy="0"/>
        </a:xfrm>
      </p:grpSpPr>
      <p:sp>
        <p:nvSpPr>
          <p:cNvPr id="241" name="Google Shape;241;p50"/>
          <p:cNvSpPr txBox="1">
            <a:spLocks noGrp="1"/>
          </p:cNvSpPr>
          <p:nvPr>
            <p:ph type="ctrTitle"/>
          </p:nvPr>
        </p:nvSpPr>
        <p:spPr>
          <a:xfrm flipH="1">
            <a:off x="489150" y="3649525"/>
            <a:ext cx="2539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42" name="Google Shape;242;p50"/>
          <p:cNvSpPr txBox="1">
            <a:spLocks noGrp="1"/>
          </p:cNvSpPr>
          <p:nvPr>
            <p:ph type="subTitle" idx="1"/>
          </p:nvPr>
        </p:nvSpPr>
        <p:spPr>
          <a:xfrm flipH="1">
            <a:off x="489008" y="4104535"/>
            <a:ext cx="21954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IMAGE + TITLE 1">
  <p:cSld name="CUSTOM_1_1_1_1_1_1_1_1_1_1_1_1">
    <p:bg>
      <p:bgPr>
        <a:noFill/>
        <a:effectLst/>
      </p:bgPr>
    </p:bg>
    <p:spTree>
      <p:nvGrpSpPr>
        <p:cNvPr id="1" name="Shape 243"/>
        <p:cNvGrpSpPr/>
        <p:nvPr/>
      </p:nvGrpSpPr>
      <p:grpSpPr>
        <a:xfrm>
          <a:off x="0" y="0"/>
          <a:ext cx="0" cy="0"/>
          <a:chOff x="0" y="0"/>
          <a:chExt cx="0" cy="0"/>
        </a:xfrm>
      </p:grpSpPr>
      <p:sp>
        <p:nvSpPr>
          <p:cNvPr id="244" name="Google Shape;244;p51"/>
          <p:cNvSpPr txBox="1">
            <a:spLocks noGrp="1"/>
          </p:cNvSpPr>
          <p:nvPr>
            <p:ph type="ctrTitle"/>
          </p:nvPr>
        </p:nvSpPr>
        <p:spPr>
          <a:xfrm flipH="1">
            <a:off x="2595125" y="3535800"/>
            <a:ext cx="3953700" cy="122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pic>
        <p:nvPicPr>
          <p:cNvPr id="245" name="Google Shape;245;p51"/>
          <p:cNvPicPr preferRelativeResize="0"/>
          <p:nvPr/>
        </p:nvPicPr>
        <p:blipFill rotWithShape="1">
          <a:blip r:embed="rId2">
            <a:alphaModFix/>
          </a:blip>
          <a:srcRect t="4446" b="4446"/>
          <a:stretch/>
        </p:blipFill>
        <p:spPr>
          <a:xfrm>
            <a:off x="0" y="457200"/>
            <a:ext cx="9144000" cy="4686302"/>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HEADLINE 2">
  <p:cSld name="CUSTOM_1_1_1_2_1">
    <p:bg>
      <p:bgPr>
        <a:blipFill>
          <a:blip r:embed="rId2">
            <a:alphaModFix/>
          </a:blip>
          <a:stretch>
            <a:fillRect/>
          </a:stretch>
        </a:blipFill>
        <a:effectLst/>
      </p:bgPr>
    </p:bg>
    <p:spTree>
      <p:nvGrpSpPr>
        <p:cNvPr id="1" name="Shape 246"/>
        <p:cNvGrpSpPr/>
        <p:nvPr/>
      </p:nvGrpSpPr>
      <p:grpSpPr>
        <a:xfrm>
          <a:off x="0" y="0"/>
          <a:ext cx="0" cy="0"/>
          <a:chOff x="0" y="0"/>
          <a:chExt cx="0" cy="0"/>
        </a:xfrm>
      </p:grpSpPr>
      <p:sp>
        <p:nvSpPr>
          <p:cNvPr id="247" name="Google Shape;247;p52"/>
          <p:cNvSpPr txBox="1">
            <a:spLocks noGrp="1"/>
          </p:cNvSpPr>
          <p:nvPr>
            <p:ph type="ctrTitle"/>
          </p:nvPr>
        </p:nvSpPr>
        <p:spPr>
          <a:xfrm flipH="1">
            <a:off x="1909362" y="2052125"/>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48" name="Google Shape;248;p52"/>
          <p:cNvSpPr txBox="1">
            <a:spLocks noGrp="1"/>
          </p:cNvSpPr>
          <p:nvPr>
            <p:ph type="subTitle" idx="1"/>
          </p:nvPr>
        </p:nvSpPr>
        <p:spPr>
          <a:xfrm flipH="1">
            <a:off x="1630637" y="2513575"/>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9" name="Google Shape;249;p52"/>
          <p:cNvSpPr txBox="1">
            <a:spLocks noGrp="1"/>
          </p:cNvSpPr>
          <p:nvPr>
            <p:ph type="title" idx="2" hasCustomPrompt="1"/>
          </p:nvPr>
        </p:nvSpPr>
        <p:spPr>
          <a:xfrm flipH="1">
            <a:off x="5751200" y="233242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IG IMAGE + TEXT 2">
  <p:cSld name="CUSTOM_1_1_1_1_1_1_1_1_1_1">
    <p:bg>
      <p:bgPr>
        <a:blipFill>
          <a:blip r:embed="rId2">
            <a:alphaModFix/>
          </a:blip>
          <a:stretch>
            <a:fillRect/>
          </a:stretch>
        </a:blipFill>
        <a:effectLst/>
      </p:bgPr>
    </p:bg>
    <p:spTree>
      <p:nvGrpSpPr>
        <p:cNvPr id="1" name="Shape 250"/>
        <p:cNvGrpSpPr/>
        <p:nvPr/>
      </p:nvGrpSpPr>
      <p:grpSpPr>
        <a:xfrm>
          <a:off x="0" y="0"/>
          <a:ext cx="0" cy="0"/>
          <a:chOff x="0" y="0"/>
          <a:chExt cx="0" cy="0"/>
        </a:xfrm>
      </p:grpSpPr>
      <p:sp>
        <p:nvSpPr>
          <p:cNvPr id="251" name="Google Shape;251;p53"/>
          <p:cNvSpPr txBox="1">
            <a:spLocks noGrp="1"/>
          </p:cNvSpPr>
          <p:nvPr>
            <p:ph type="ctrTitle"/>
          </p:nvPr>
        </p:nvSpPr>
        <p:spPr>
          <a:xfrm flipH="1">
            <a:off x="2276110" y="1683300"/>
            <a:ext cx="459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55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DESIGN 1">
  <p:cSld name="CUSTOM_1_1_1_1_1_1_1_1_1_1_1_1_1">
    <p:bg>
      <p:bgPr>
        <a:blipFill>
          <a:blip r:embed="rId2">
            <a:alphaModFix/>
          </a:blip>
          <a:stretch>
            <a:fillRect/>
          </a:stretch>
        </a:blipFill>
        <a:effectLst/>
      </p:bgPr>
    </p:bg>
    <p:spTree>
      <p:nvGrpSpPr>
        <p:cNvPr id="1" name="Shape 252"/>
        <p:cNvGrpSpPr/>
        <p:nvPr/>
      </p:nvGrpSpPr>
      <p:grpSpPr>
        <a:xfrm>
          <a:off x="0" y="0"/>
          <a:ext cx="0" cy="0"/>
          <a:chOff x="0" y="0"/>
          <a:chExt cx="0" cy="0"/>
        </a:xfrm>
      </p:grpSpPr>
      <p:sp>
        <p:nvSpPr>
          <p:cNvPr id="253" name="Google Shape;253;p54"/>
          <p:cNvSpPr txBox="1">
            <a:spLocks noGrp="1"/>
          </p:cNvSpPr>
          <p:nvPr>
            <p:ph type="ctrTitle"/>
          </p:nvPr>
        </p:nvSpPr>
        <p:spPr>
          <a:xfrm flipH="1">
            <a:off x="1390925" y="513454"/>
            <a:ext cx="6362100" cy="633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DESIGN 2">
  <p:cSld name="CUSTOM_1_1_1_1_1_1_1_1_1_1_1_1_1_1">
    <p:bg>
      <p:bgPr>
        <a:blipFill>
          <a:blip r:embed="rId2">
            <a:alphaModFix/>
          </a:blip>
          <a:stretch>
            <a:fillRect/>
          </a:stretch>
        </a:blipFill>
        <a:effectLst/>
      </p:bgPr>
    </p:bg>
    <p:spTree>
      <p:nvGrpSpPr>
        <p:cNvPr id="1" name="Shape 254"/>
        <p:cNvGrpSpPr/>
        <p:nvPr/>
      </p:nvGrpSpPr>
      <p:grpSpPr>
        <a:xfrm>
          <a:off x="0" y="0"/>
          <a:ext cx="0" cy="0"/>
          <a:chOff x="0" y="0"/>
          <a:chExt cx="0" cy="0"/>
        </a:xfrm>
      </p:grpSpPr>
      <p:sp>
        <p:nvSpPr>
          <p:cNvPr id="255" name="Google Shape;255;p55"/>
          <p:cNvSpPr txBox="1">
            <a:spLocks noGrp="1"/>
          </p:cNvSpPr>
          <p:nvPr>
            <p:ph type="ctrTitle"/>
          </p:nvPr>
        </p:nvSpPr>
        <p:spPr>
          <a:xfrm flipH="1">
            <a:off x="1390925" y="513452"/>
            <a:ext cx="6362100" cy="80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IX COLUMNS 1">
  <p:cSld name="CUSTOM_6_3">
    <p:bg>
      <p:bgPr>
        <a:blipFill>
          <a:blip r:embed="rId2">
            <a:alphaModFix/>
          </a:blip>
          <a:stretch>
            <a:fillRect/>
          </a:stretch>
        </a:blipFill>
        <a:effectLst/>
      </p:bgPr>
    </p:bg>
    <p:spTree>
      <p:nvGrpSpPr>
        <p:cNvPr id="1" name="Shape 256"/>
        <p:cNvGrpSpPr/>
        <p:nvPr/>
      </p:nvGrpSpPr>
      <p:grpSpPr>
        <a:xfrm>
          <a:off x="0" y="0"/>
          <a:ext cx="0" cy="0"/>
          <a:chOff x="0" y="0"/>
          <a:chExt cx="0" cy="0"/>
        </a:xfrm>
      </p:grpSpPr>
      <p:sp>
        <p:nvSpPr>
          <p:cNvPr id="257" name="Google Shape;257;p56"/>
          <p:cNvSpPr txBox="1">
            <a:spLocks noGrp="1"/>
          </p:cNvSpPr>
          <p:nvPr>
            <p:ph type="ctrTitle"/>
          </p:nvPr>
        </p:nvSpPr>
        <p:spPr>
          <a:xfrm>
            <a:off x="2037911" y="1554245"/>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58" name="Google Shape;258;p56"/>
          <p:cNvSpPr txBox="1">
            <a:spLocks noGrp="1"/>
          </p:cNvSpPr>
          <p:nvPr>
            <p:ph type="subTitle" idx="1"/>
          </p:nvPr>
        </p:nvSpPr>
        <p:spPr>
          <a:xfrm>
            <a:off x="2265011" y="2067525"/>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59" name="Google Shape;259;p56"/>
          <p:cNvSpPr txBox="1">
            <a:spLocks noGrp="1"/>
          </p:cNvSpPr>
          <p:nvPr>
            <p:ph type="ctrTitle" idx="2"/>
          </p:nvPr>
        </p:nvSpPr>
        <p:spPr>
          <a:xfrm>
            <a:off x="2037911" y="3578380"/>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60" name="Google Shape;260;p56"/>
          <p:cNvSpPr txBox="1">
            <a:spLocks noGrp="1"/>
          </p:cNvSpPr>
          <p:nvPr>
            <p:ph type="subTitle" idx="3"/>
          </p:nvPr>
        </p:nvSpPr>
        <p:spPr>
          <a:xfrm>
            <a:off x="2265011" y="4111571"/>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1" name="Google Shape;261;p56"/>
          <p:cNvSpPr txBox="1">
            <a:spLocks noGrp="1"/>
          </p:cNvSpPr>
          <p:nvPr>
            <p:ph type="ctrTitle" idx="4"/>
          </p:nvPr>
        </p:nvSpPr>
        <p:spPr>
          <a:xfrm>
            <a:off x="5179106" y="1541795"/>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62" name="Google Shape;262;p56"/>
          <p:cNvSpPr txBox="1">
            <a:spLocks noGrp="1"/>
          </p:cNvSpPr>
          <p:nvPr>
            <p:ph type="subTitle" idx="5"/>
          </p:nvPr>
        </p:nvSpPr>
        <p:spPr>
          <a:xfrm>
            <a:off x="5179106" y="2055050"/>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3" name="Google Shape;263;p56"/>
          <p:cNvSpPr txBox="1">
            <a:spLocks noGrp="1"/>
          </p:cNvSpPr>
          <p:nvPr>
            <p:ph type="ctrTitle" idx="6"/>
          </p:nvPr>
        </p:nvSpPr>
        <p:spPr>
          <a:xfrm>
            <a:off x="1214475" y="2581144"/>
            <a:ext cx="1906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64" name="Google Shape;264;p56"/>
          <p:cNvSpPr txBox="1">
            <a:spLocks noGrp="1"/>
          </p:cNvSpPr>
          <p:nvPr>
            <p:ph type="subTitle" idx="7"/>
          </p:nvPr>
        </p:nvSpPr>
        <p:spPr>
          <a:xfrm>
            <a:off x="1441575" y="3094424"/>
            <a:ext cx="1679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5" name="Google Shape;265;p56"/>
          <p:cNvSpPr txBox="1">
            <a:spLocks noGrp="1"/>
          </p:cNvSpPr>
          <p:nvPr>
            <p:ph type="ctrTitle" idx="8"/>
          </p:nvPr>
        </p:nvSpPr>
        <p:spPr>
          <a:xfrm>
            <a:off x="5179106" y="3578466"/>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66" name="Google Shape;266;p56"/>
          <p:cNvSpPr txBox="1">
            <a:spLocks noGrp="1"/>
          </p:cNvSpPr>
          <p:nvPr>
            <p:ph type="subTitle" idx="9"/>
          </p:nvPr>
        </p:nvSpPr>
        <p:spPr>
          <a:xfrm>
            <a:off x="5179106" y="4091746"/>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7" name="Google Shape;267;p56"/>
          <p:cNvSpPr txBox="1">
            <a:spLocks noGrp="1"/>
          </p:cNvSpPr>
          <p:nvPr>
            <p:ph type="ctrTitle" idx="13"/>
          </p:nvPr>
        </p:nvSpPr>
        <p:spPr>
          <a:xfrm>
            <a:off x="5855313" y="2570995"/>
            <a:ext cx="190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
              <a:buNone/>
              <a:defRPr sz="18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68" name="Google Shape;268;p56"/>
          <p:cNvSpPr txBox="1">
            <a:spLocks noGrp="1"/>
          </p:cNvSpPr>
          <p:nvPr>
            <p:ph type="subTitle" idx="14"/>
          </p:nvPr>
        </p:nvSpPr>
        <p:spPr>
          <a:xfrm>
            <a:off x="5855313" y="3084250"/>
            <a:ext cx="1679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9" name="Google Shape;269;p56"/>
          <p:cNvSpPr txBox="1">
            <a:spLocks noGrp="1"/>
          </p:cNvSpPr>
          <p:nvPr>
            <p:ph type="ctrTitle" idx="15"/>
          </p:nvPr>
        </p:nvSpPr>
        <p:spPr>
          <a:xfrm flipH="1">
            <a:off x="2126050" y="513450"/>
            <a:ext cx="4891500" cy="1229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DESIGN 3">
  <p:cSld name="CUSTOM_14">
    <p:bg>
      <p:bgPr>
        <a:blipFill>
          <a:blip r:embed="rId2">
            <a:alphaModFix/>
          </a:blip>
          <a:stretch>
            <a:fillRect/>
          </a:stretch>
        </a:blipFill>
        <a:effectLst/>
      </p:bgPr>
    </p:bg>
    <p:spTree>
      <p:nvGrpSpPr>
        <p:cNvPr id="1" name="Shape 270"/>
        <p:cNvGrpSpPr/>
        <p:nvPr/>
      </p:nvGrpSpPr>
      <p:grpSpPr>
        <a:xfrm>
          <a:off x="0" y="0"/>
          <a:ext cx="0" cy="0"/>
          <a:chOff x="0" y="0"/>
          <a:chExt cx="0" cy="0"/>
        </a:xfrm>
      </p:grpSpPr>
      <p:sp>
        <p:nvSpPr>
          <p:cNvPr id="271" name="Google Shape;271;p57"/>
          <p:cNvSpPr txBox="1">
            <a:spLocks noGrp="1"/>
          </p:cNvSpPr>
          <p:nvPr>
            <p:ph type="ctrTitle"/>
          </p:nvPr>
        </p:nvSpPr>
        <p:spPr>
          <a:xfrm flipH="1">
            <a:off x="1390925" y="513453"/>
            <a:ext cx="6362100" cy="784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DESIGN 4">
  <p:cSld name="CUSTOM_1_1_1_1_1_1_1_1_1_1_1_1_1_1_1">
    <p:bg>
      <p:bgPr>
        <a:blipFill>
          <a:blip r:embed="rId2">
            <a:alphaModFix/>
          </a:blip>
          <a:stretch>
            <a:fillRect/>
          </a:stretch>
        </a:blipFill>
        <a:effectLst/>
      </p:bgPr>
    </p:bg>
    <p:spTree>
      <p:nvGrpSpPr>
        <p:cNvPr id="1" name="Shape 272"/>
        <p:cNvGrpSpPr/>
        <p:nvPr/>
      </p:nvGrpSpPr>
      <p:grpSpPr>
        <a:xfrm>
          <a:off x="0" y="0"/>
          <a:ext cx="0" cy="0"/>
          <a:chOff x="0" y="0"/>
          <a:chExt cx="0" cy="0"/>
        </a:xfrm>
      </p:grpSpPr>
      <p:sp>
        <p:nvSpPr>
          <p:cNvPr id="273" name="Google Shape;273;p58"/>
          <p:cNvSpPr txBox="1">
            <a:spLocks noGrp="1"/>
          </p:cNvSpPr>
          <p:nvPr>
            <p:ph type="ctrTitle"/>
          </p:nvPr>
        </p:nvSpPr>
        <p:spPr>
          <a:xfrm flipH="1">
            <a:off x="1390925" y="513453"/>
            <a:ext cx="6362100" cy="784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FOUR COLUMNS">
  <p:cSld name="CUSTOM_10">
    <p:bg>
      <p:bgPr>
        <a:blipFill>
          <a:blip r:embed="rId2">
            <a:alphaModFix/>
          </a:blip>
          <a:stretch>
            <a:fillRect/>
          </a:stretch>
        </a:blipFill>
        <a:effectLst/>
      </p:bgPr>
    </p:bg>
    <p:spTree>
      <p:nvGrpSpPr>
        <p:cNvPr id="1" name="Shape 274"/>
        <p:cNvGrpSpPr/>
        <p:nvPr/>
      </p:nvGrpSpPr>
      <p:grpSpPr>
        <a:xfrm>
          <a:off x="0" y="0"/>
          <a:ext cx="0" cy="0"/>
          <a:chOff x="0" y="0"/>
          <a:chExt cx="0" cy="0"/>
        </a:xfrm>
      </p:grpSpPr>
      <p:sp>
        <p:nvSpPr>
          <p:cNvPr id="275" name="Google Shape;275;p59"/>
          <p:cNvSpPr txBox="1">
            <a:spLocks noGrp="1"/>
          </p:cNvSpPr>
          <p:nvPr>
            <p:ph type="ctrTitle"/>
          </p:nvPr>
        </p:nvSpPr>
        <p:spPr>
          <a:xfrm>
            <a:off x="2128850" y="152985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76" name="Google Shape;276;p59"/>
          <p:cNvSpPr txBox="1">
            <a:spLocks noGrp="1"/>
          </p:cNvSpPr>
          <p:nvPr>
            <p:ph type="subTitle" idx="1"/>
          </p:nvPr>
        </p:nvSpPr>
        <p:spPr>
          <a:xfrm>
            <a:off x="2242475" y="1991325"/>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77" name="Google Shape;277;p59"/>
          <p:cNvSpPr txBox="1">
            <a:spLocks noGrp="1"/>
          </p:cNvSpPr>
          <p:nvPr>
            <p:ph type="ctrTitle" idx="2"/>
          </p:nvPr>
        </p:nvSpPr>
        <p:spPr>
          <a:xfrm flipH="1">
            <a:off x="2126050" y="513450"/>
            <a:ext cx="4891500" cy="1229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78" name="Google Shape;278;p59"/>
          <p:cNvSpPr txBox="1">
            <a:spLocks noGrp="1"/>
          </p:cNvSpPr>
          <p:nvPr>
            <p:ph type="ctrTitle" idx="3"/>
          </p:nvPr>
        </p:nvSpPr>
        <p:spPr>
          <a:xfrm>
            <a:off x="5068000" y="152985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79" name="Google Shape;279;p59"/>
          <p:cNvSpPr txBox="1">
            <a:spLocks noGrp="1"/>
          </p:cNvSpPr>
          <p:nvPr>
            <p:ph type="subTitle" idx="4"/>
          </p:nvPr>
        </p:nvSpPr>
        <p:spPr>
          <a:xfrm>
            <a:off x="5181625" y="1991325"/>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80" name="Google Shape;280;p59"/>
          <p:cNvSpPr txBox="1">
            <a:spLocks noGrp="1"/>
          </p:cNvSpPr>
          <p:nvPr>
            <p:ph type="ctrTitle" idx="5"/>
          </p:nvPr>
        </p:nvSpPr>
        <p:spPr>
          <a:xfrm>
            <a:off x="2128850" y="3205425"/>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81" name="Google Shape;281;p59"/>
          <p:cNvSpPr txBox="1">
            <a:spLocks noGrp="1"/>
          </p:cNvSpPr>
          <p:nvPr>
            <p:ph type="subTitle" idx="6"/>
          </p:nvPr>
        </p:nvSpPr>
        <p:spPr>
          <a:xfrm>
            <a:off x="2242475" y="3666900"/>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82" name="Google Shape;282;p59"/>
          <p:cNvSpPr txBox="1">
            <a:spLocks noGrp="1"/>
          </p:cNvSpPr>
          <p:nvPr>
            <p:ph type="ctrTitle" idx="7"/>
          </p:nvPr>
        </p:nvSpPr>
        <p:spPr>
          <a:xfrm>
            <a:off x="5068000" y="3205425"/>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283" name="Google Shape;283;p59"/>
          <p:cNvSpPr txBox="1">
            <a:spLocks noGrp="1"/>
          </p:cNvSpPr>
          <p:nvPr>
            <p:ph type="subTitle" idx="8"/>
          </p:nvPr>
        </p:nvSpPr>
        <p:spPr>
          <a:xfrm>
            <a:off x="5181625" y="3666900"/>
            <a:ext cx="1679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000"/>
              <a:buNone/>
              <a:defRPr sz="1000">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HEADLINE 3">
  <p:cSld name="CUSTOM_1_1_1_2_1_1">
    <p:bg>
      <p:bgPr>
        <a:blipFill>
          <a:blip r:embed="rId2">
            <a:alphaModFix/>
          </a:blip>
          <a:stretch>
            <a:fillRect/>
          </a:stretch>
        </a:blipFill>
        <a:effectLst/>
      </p:bgPr>
    </p:bg>
    <p:spTree>
      <p:nvGrpSpPr>
        <p:cNvPr id="1" name="Shape 284"/>
        <p:cNvGrpSpPr/>
        <p:nvPr/>
      </p:nvGrpSpPr>
      <p:grpSpPr>
        <a:xfrm>
          <a:off x="0" y="0"/>
          <a:ext cx="0" cy="0"/>
          <a:chOff x="0" y="0"/>
          <a:chExt cx="0" cy="0"/>
        </a:xfrm>
      </p:grpSpPr>
      <p:sp>
        <p:nvSpPr>
          <p:cNvPr id="285" name="Google Shape;285;p60"/>
          <p:cNvSpPr txBox="1">
            <a:spLocks noGrp="1"/>
          </p:cNvSpPr>
          <p:nvPr>
            <p:ph type="ctrTitle"/>
          </p:nvPr>
        </p:nvSpPr>
        <p:spPr>
          <a:xfrm flipH="1">
            <a:off x="3616050" y="3259450"/>
            <a:ext cx="191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86" name="Google Shape;286;p60"/>
          <p:cNvSpPr txBox="1">
            <a:spLocks noGrp="1"/>
          </p:cNvSpPr>
          <p:nvPr>
            <p:ph type="subTitle" idx="1"/>
          </p:nvPr>
        </p:nvSpPr>
        <p:spPr>
          <a:xfrm flipH="1">
            <a:off x="3337350" y="3728301"/>
            <a:ext cx="2469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87" name="Google Shape;287;p60"/>
          <p:cNvSpPr txBox="1">
            <a:spLocks noGrp="1"/>
          </p:cNvSpPr>
          <p:nvPr>
            <p:ph type="title" idx="2" hasCustomPrompt="1"/>
          </p:nvPr>
        </p:nvSpPr>
        <p:spPr>
          <a:xfrm flipH="1">
            <a:off x="3695100" y="1422556"/>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5500">
                <a:solidFill>
                  <a:schemeClr val="lt1"/>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IG NUMBER + TEXT">
  <p:cSld name="CUSTOM_7">
    <p:bg>
      <p:bgPr>
        <a:blipFill>
          <a:blip r:embed="rId2">
            <a:alphaModFix/>
          </a:blip>
          <a:stretch>
            <a:fillRect/>
          </a:stretch>
        </a:blipFill>
        <a:effectLst/>
      </p:bgPr>
    </p:bg>
    <p:spTree>
      <p:nvGrpSpPr>
        <p:cNvPr id="1" name="Shape 288"/>
        <p:cNvGrpSpPr/>
        <p:nvPr/>
      </p:nvGrpSpPr>
      <p:grpSpPr>
        <a:xfrm>
          <a:off x="0" y="0"/>
          <a:ext cx="0" cy="0"/>
          <a:chOff x="0" y="0"/>
          <a:chExt cx="0" cy="0"/>
        </a:xfrm>
      </p:grpSpPr>
      <p:sp>
        <p:nvSpPr>
          <p:cNvPr id="289" name="Google Shape;289;p61"/>
          <p:cNvSpPr/>
          <p:nvPr/>
        </p:nvSpPr>
        <p:spPr>
          <a:xfrm flipH="1">
            <a:off x="9125186"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1"/>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1"/>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1"/>
          <p:cNvSpPr/>
          <p:nvPr/>
        </p:nvSpPr>
        <p:spPr>
          <a:xfrm flipH="1">
            <a:off x="9125186"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1"/>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1"/>
          <p:cNvSpPr/>
          <p:nvPr/>
        </p:nvSpPr>
        <p:spPr>
          <a:xfrm>
            <a:off x="799930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1"/>
          <p:cNvSpPr/>
          <p:nvPr/>
        </p:nvSpPr>
        <p:spPr>
          <a:xfrm flipH="1">
            <a:off x="1143933"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1"/>
          <p:cNvSpPr txBox="1">
            <a:spLocks noGrp="1"/>
          </p:cNvSpPr>
          <p:nvPr>
            <p:ph type="subTitle" idx="1"/>
          </p:nvPr>
        </p:nvSpPr>
        <p:spPr>
          <a:xfrm flipH="1">
            <a:off x="4356750" y="3299275"/>
            <a:ext cx="3311400" cy="6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97" name="Google Shape;297;p61"/>
          <p:cNvSpPr txBox="1">
            <a:spLocks noGrp="1"/>
          </p:cNvSpPr>
          <p:nvPr>
            <p:ph type="title" hasCustomPrompt="1"/>
          </p:nvPr>
        </p:nvSpPr>
        <p:spPr>
          <a:xfrm flipH="1">
            <a:off x="1628250" y="1982625"/>
            <a:ext cx="6039900" cy="1103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7200"/>
              <a:buNone/>
              <a:defRPr sz="7200">
                <a:solidFill>
                  <a:schemeClr val="lt1"/>
                </a:solidFill>
              </a:defRPr>
            </a:lvl1pPr>
            <a:lvl2pPr lvl="1"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S + TEXT">
  <p:cSld name="CUSTOM_8">
    <p:bg>
      <p:bgPr>
        <a:blipFill>
          <a:blip r:embed="rId2">
            <a:alphaModFix/>
          </a:blip>
          <a:stretch>
            <a:fillRect/>
          </a:stretch>
        </a:blipFill>
        <a:effectLst/>
      </p:bgPr>
    </p:bg>
    <p:spTree>
      <p:nvGrpSpPr>
        <p:cNvPr id="1" name="Shape 298"/>
        <p:cNvGrpSpPr/>
        <p:nvPr/>
      </p:nvGrpSpPr>
      <p:grpSpPr>
        <a:xfrm>
          <a:off x="0" y="0"/>
          <a:ext cx="0" cy="0"/>
          <a:chOff x="0" y="0"/>
          <a:chExt cx="0" cy="0"/>
        </a:xfrm>
      </p:grpSpPr>
      <p:sp>
        <p:nvSpPr>
          <p:cNvPr id="299" name="Google Shape;299;p62"/>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2"/>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2"/>
          <p:cNvSpPr/>
          <p:nvPr/>
        </p:nvSpPr>
        <p:spPr>
          <a:xfrm>
            <a:off x="74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2"/>
          <p:cNvSpPr/>
          <p:nvPr/>
        </p:nvSpPr>
        <p:spPr>
          <a:xfrm flipH="1">
            <a:off x="11333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2"/>
          <p:cNvSpPr/>
          <p:nvPr/>
        </p:nvSpPr>
        <p:spPr>
          <a:xfrm flipH="1">
            <a:off x="11333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2"/>
          <p:cNvSpPr/>
          <p:nvPr/>
        </p:nvSpPr>
        <p:spPr>
          <a:xfrm>
            <a:off x="7988691"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2"/>
          <p:cNvSpPr/>
          <p:nvPr/>
        </p:nvSpPr>
        <p:spPr>
          <a:xfrm>
            <a:off x="74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2"/>
          <p:cNvSpPr txBox="1">
            <a:spLocks noGrp="1"/>
          </p:cNvSpPr>
          <p:nvPr>
            <p:ph type="subTitle" idx="1"/>
          </p:nvPr>
        </p:nvSpPr>
        <p:spPr>
          <a:xfrm>
            <a:off x="2153345" y="1386875"/>
            <a:ext cx="23538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307" name="Google Shape;307;p62"/>
          <p:cNvSpPr txBox="1">
            <a:spLocks noGrp="1"/>
          </p:cNvSpPr>
          <p:nvPr>
            <p:ph type="title" hasCustomPrompt="1"/>
          </p:nvPr>
        </p:nvSpPr>
        <p:spPr>
          <a:xfrm>
            <a:off x="2153341" y="884025"/>
            <a:ext cx="47580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308" name="Google Shape;308;p62"/>
          <p:cNvSpPr txBox="1">
            <a:spLocks noGrp="1"/>
          </p:cNvSpPr>
          <p:nvPr>
            <p:ph type="subTitle" idx="2"/>
          </p:nvPr>
        </p:nvSpPr>
        <p:spPr>
          <a:xfrm>
            <a:off x="5358125" y="2705225"/>
            <a:ext cx="2096400" cy="6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309" name="Google Shape;309;p62"/>
          <p:cNvSpPr txBox="1">
            <a:spLocks noGrp="1"/>
          </p:cNvSpPr>
          <p:nvPr>
            <p:ph type="title" idx="3" hasCustomPrompt="1"/>
          </p:nvPr>
        </p:nvSpPr>
        <p:spPr>
          <a:xfrm>
            <a:off x="2696451" y="2231975"/>
            <a:ext cx="47580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310" name="Google Shape;310;p62"/>
          <p:cNvSpPr txBox="1">
            <a:spLocks noGrp="1"/>
          </p:cNvSpPr>
          <p:nvPr>
            <p:ph type="subTitle" idx="4"/>
          </p:nvPr>
        </p:nvSpPr>
        <p:spPr>
          <a:xfrm>
            <a:off x="1168199" y="4053175"/>
            <a:ext cx="28725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311" name="Google Shape;311;p62"/>
          <p:cNvSpPr txBox="1">
            <a:spLocks noGrp="1"/>
          </p:cNvSpPr>
          <p:nvPr>
            <p:ph type="title" idx="5" hasCustomPrompt="1"/>
          </p:nvPr>
        </p:nvSpPr>
        <p:spPr>
          <a:xfrm>
            <a:off x="1168197" y="3579925"/>
            <a:ext cx="47580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3000">
                <a:solidFill>
                  <a:schemeClr val="lt1"/>
                </a:solidFill>
              </a:defRPr>
            </a:lvl1pPr>
            <a:lvl2pPr lvl="1"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ECHNOLOGY DESIGN 1">
  <p:cSld name="CUSTOM_6_1">
    <p:bg>
      <p:bgPr>
        <a:blipFill>
          <a:blip r:embed="rId2">
            <a:alphaModFix/>
          </a:blip>
          <a:stretch>
            <a:fillRect/>
          </a:stretch>
        </a:blipFill>
        <a:effectLst/>
      </p:bgPr>
    </p:bg>
    <p:spTree>
      <p:nvGrpSpPr>
        <p:cNvPr id="1" name="Shape 312"/>
        <p:cNvGrpSpPr/>
        <p:nvPr/>
      </p:nvGrpSpPr>
      <p:grpSpPr>
        <a:xfrm>
          <a:off x="0" y="0"/>
          <a:ext cx="0" cy="0"/>
          <a:chOff x="0" y="0"/>
          <a:chExt cx="0" cy="0"/>
        </a:xfrm>
      </p:grpSpPr>
      <p:sp>
        <p:nvSpPr>
          <p:cNvPr id="313" name="Google Shape;313;p63"/>
          <p:cNvSpPr txBox="1">
            <a:spLocks noGrp="1"/>
          </p:cNvSpPr>
          <p:nvPr>
            <p:ph type="ctrTitle"/>
          </p:nvPr>
        </p:nvSpPr>
        <p:spPr>
          <a:xfrm flipH="1">
            <a:off x="6248350" y="2438400"/>
            <a:ext cx="1553400" cy="96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l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314" name="Google Shape;314;p63"/>
          <p:cNvSpPr txBox="1">
            <a:spLocks noGrp="1"/>
          </p:cNvSpPr>
          <p:nvPr>
            <p:ph type="subTitle" idx="1"/>
          </p:nvPr>
        </p:nvSpPr>
        <p:spPr>
          <a:xfrm flipH="1">
            <a:off x="6248350" y="3288825"/>
            <a:ext cx="22203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ECHNOLOGY DESIGN 2">
  <p:cSld name="CUSTOM_6_1_1">
    <p:bg>
      <p:bgPr>
        <a:blipFill>
          <a:blip r:embed="rId2">
            <a:alphaModFix/>
          </a:blip>
          <a:stretch>
            <a:fillRect/>
          </a:stretch>
        </a:blipFill>
        <a:effectLst/>
      </p:bgPr>
    </p:bg>
    <p:spTree>
      <p:nvGrpSpPr>
        <p:cNvPr id="1" name="Shape 315"/>
        <p:cNvGrpSpPr/>
        <p:nvPr/>
      </p:nvGrpSpPr>
      <p:grpSpPr>
        <a:xfrm>
          <a:off x="0" y="0"/>
          <a:ext cx="0" cy="0"/>
          <a:chOff x="0" y="0"/>
          <a:chExt cx="0" cy="0"/>
        </a:xfrm>
      </p:grpSpPr>
      <p:sp>
        <p:nvSpPr>
          <p:cNvPr id="316" name="Google Shape;316;p64"/>
          <p:cNvSpPr txBox="1">
            <a:spLocks noGrp="1"/>
          </p:cNvSpPr>
          <p:nvPr>
            <p:ph type="ctrTitle"/>
          </p:nvPr>
        </p:nvSpPr>
        <p:spPr>
          <a:xfrm>
            <a:off x="2331651" y="2827375"/>
            <a:ext cx="11832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17" name="Google Shape;317;p64"/>
          <p:cNvSpPr txBox="1">
            <a:spLocks noGrp="1"/>
          </p:cNvSpPr>
          <p:nvPr>
            <p:ph type="subTitle" idx="1"/>
          </p:nvPr>
        </p:nvSpPr>
        <p:spPr>
          <a:xfrm>
            <a:off x="1437351" y="3288825"/>
            <a:ext cx="2077500" cy="11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solidFill>
                  <a:schemeClr val="lt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CUSTOM_12">
    <p:bg>
      <p:bgPr>
        <a:blipFill>
          <a:blip r:embed="rId2">
            <a:alphaModFix/>
          </a:blip>
          <a:stretch>
            <a:fillRect/>
          </a:stretch>
        </a:blipFill>
        <a:effectLst/>
      </p:bgPr>
    </p:bg>
    <p:spTree>
      <p:nvGrpSpPr>
        <p:cNvPr id="1" name="Shape 318"/>
        <p:cNvGrpSpPr/>
        <p:nvPr/>
      </p:nvGrpSpPr>
      <p:grpSpPr>
        <a:xfrm>
          <a:off x="0" y="0"/>
          <a:ext cx="0" cy="0"/>
          <a:chOff x="0" y="0"/>
          <a:chExt cx="0" cy="0"/>
        </a:xfrm>
      </p:grpSpPr>
      <p:sp>
        <p:nvSpPr>
          <p:cNvPr id="319" name="Google Shape;319;p65"/>
          <p:cNvSpPr txBox="1">
            <a:spLocks noGrp="1"/>
          </p:cNvSpPr>
          <p:nvPr>
            <p:ph type="ctrTitle"/>
          </p:nvPr>
        </p:nvSpPr>
        <p:spPr>
          <a:xfrm flipH="1">
            <a:off x="570650" y="1670525"/>
            <a:ext cx="8002800" cy="188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55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320" name="Google Shape;320;p65"/>
          <p:cNvSpPr txBox="1"/>
          <p:nvPr/>
        </p:nvSpPr>
        <p:spPr>
          <a:xfrm>
            <a:off x="3134250" y="3404450"/>
            <a:ext cx="2875500" cy="1784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300"/>
              </a:spcBef>
              <a:spcAft>
                <a:spcPts val="0"/>
              </a:spcAft>
              <a:buNone/>
            </a:pPr>
            <a:r>
              <a:rPr lang="es-419" sz="1000">
                <a:solidFill>
                  <a:schemeClr val="lt1"/>
                </a:solidFill>
                <a:latin typeface="Assistant ExtraLight"/>
                <a:ea typeface="Assistant ExtraLight"/>
                <a:cs typeface="Assistant ExtraLight"/>
                <a:sym typeface="Assistant ExtraLight"/>
              </a:rPr>
              <a:t>CREDITS: This presentation template was created by </a:t>
            </a:r>
            <a:r>
              <a:rPr lang="es-419" sz="1000">
                <a:solidFill>
                  <a:schemeClr val="lt1"/>
                </a:solidFill>
                <a:uFill>
                  <a:noFill/>
                </a:uFill>
                <a:latin typeface="Assistant ExtraLight"/>
                <a:ea typeface="Assistant ExtraLight"/>
                <a:cs typeface="Assistant ExtraLight"/>
                <a:sym typeface="Assistant ExtraLight"/>
                <a:hlinkClick r:id="rId3">
                  <a:extLst>
                    <a:ext uri="{A12FA001-AC4F-418D-AE19-62706E023703}">
                      <ahyp:hlinkClr xmlns:ahyp="http://schemas.microsoft.com/office/drawing/2018/hyperlinkcolor" val="tx"/>
                    </a:ext>
                  </a:extLst>
                </a:hlinkClick>
              </a:rPr>
              <a:t>Slidesgo</a:t>
            </a:r>
            <a:r>
              <a:rPr lang="es-419" sz="1000">
                <a:solidFill>
                  <a:schemeClr val="lt1"/>
                </a:solidFill>
                <a:latin typeface="Assistant ExtraLight"/>
                <a:ea typeface="Assistant ExtraLight"/>
                <a:cs typeface="Assistant ExtraLight"/>
                <a:sym typeface="Assistant ExtraLight"/>
              </a:rPr>
              <a:t>, including icons by </a:t>
            </a:r>
            <a:r>
              <a:rPr lang="es-419" sz="1000">
                <a:solidFill>
                  <a:schemeClr val="lt1"/>
                </a:solidFill>
                <a:uFill>
                  <a:noFill/>
                </a:uFill>
                <a:latin typeface="Assistant ExtraLight"/>
                <a:ea typeface="Assistant ExtraLight"/>
                <a:cs typeface="Assistant ExtraLight"/>
                <a:sym typeface="Assistant ExtraLight"/>
                <a:hlinkClick r:id="rId4">
                  <a:extLst>
                    <a:ext uri="{A12FA001-AC4F-418D-AE19-62706E023703}">
                      <ahyp:hlinkClr xmlns:ahyp="http://schemas.microsoft.com/office/drawing/2018/hyperlinkcolor" val="tx"/>
                    </a:ext>
                  </a:extLst>
                </a:hlinkClick>
              </a:rPr>
              <a:t>Flaticon</a:t>
            </a:r>
            <a:r>
              <a:rPr lang="es-419" sz="1000">
                <a:solidFill>
                  <a:schemeClr val="lt1"/>
                </a:solidFill>
                <a:latin typeface="Assistant ExtraLight"/>
                <a:ea typeface="Assistant ExtraLight"/>
                <a:cs typeface="Assistant ExtraLight"/>
                <a:sym typeface="Assistant ExtraLight"/>
              </a:rPr>
              <a:t>, and infographics &amp; images by </a:t>
            </a:r>
            <a:r>
              <a:rPr lang="es-419" sz="1000">
                <a:solidFill>
                  <a:schemeClr val="lt1"/>
                </a:solidFill>
                <a:uFill>
                  <a:noFill/>
                </a:uFill>
                <a:latin typeface="Assistant ExtraLight"/>
                <a:ea typeface="Assistant ExtraLight"/>
                <a:cs typeface="Assistant ExtraLight"/>
                <a:sym typeface="Assistant ExtraLight"/>
                <a:hlinkClick r:id="rId5">
                  <a:extLst>
                    <a:ext uri="{A12FA001-AC4F-418D-AE19-62706E023703}">
                      <ahyp:hlinkClr xmlns:ahyp="http://schemas.microsoft.com/office/drawing/2018/hyperlinkcolor" val="tx"/>
                    </a:ext>
                  </a:extLst>
                </a:hlinkClick>
              </a:rPr>
              <a:t>Freepik</a:t>
            </a:r>
            <a:r>
              <a:rPr lang="es-419" sz="1000">
                <a:solidFill>
                  <a:schemeClr val="lt1"/>
                </a:solidFill>
                <a:latin typeface="Assistant ExtraLight"/>
                <a:ea typeface="Assistant ExtraLight"/>
                <a:cs typeface="Assistant ExtraLight"/>
                <a:sym typeface="Assistant ExtraLight"/>
              </a:rPr>
              <a:t>. </a:t>
            </a:r>
            <a:endParaRPr>
              <a:solidFill>
                <a:schemeClr val="dk1"/>
              </a:solidFill>
              <a:latin typeface="Assistant ExtraLight"/>
              <a:ea typeface="Assistant ExtraLight"/>
              <a:cs typeface="Assistant ExtraLight"/>
              <a:sym typeface="Assistant ExtraLight"/>
            </a:endParaRPr>
          </a:p>
          <a:p>
            <a:pPr marL="0" lvl="0" indent="0" algn="l" rtl="0">
              <a:spcBef>
                <a:spcPts val="0"/>
              </a:spcBef>
              <a:spcAft>
                <a:spcPts val="0"/>
              </a:spcAft>
              <a:buNone/>
            </a:pPr>
            <a:endParaRPr>
              <a:solidFill>
                <a:schemeClr val="dk1"/>
              </a:solidFill>
              <a:latin typeface="Assistant ExtraLight"/>
              <a:ea typeface="Assistant ExtraLight"/>
              <a:cs typeface="Assistant ExtraLight"/>
              <a:sym typeface="Assistant ExtraLight"/>
            </a:endParaRPr>
          </a:p>
        </p:txBody>
      </p:sp>
      <p:sp>
        <p:nvSpPr>
          <p:cNvPr id="321" name="Google Shape;321;p65"/>
          <p:cNvSpPr txBox="1">
            <a:spLocks noGrp="1"/>
          </p:cNvSpPr>
          <p:nvPr>
            <p:ph type="subTitle" idx="1"/>
          </p:nvPr>
        </p:nvSpPr>
        <p:spPr>
          <a:xfrm flipH="1">
            <a:off x="2923175" y="1018488"/>
            <a:ext cx="32976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CUSTOM_13">
    <p:bg>
      <p:bgPr>
        <a:blipFill>
          <a:blip r:embed="rId2">
            <a:alphaModFix/>
          </a:blip>
          <a:stretch>
            <a:fillRect/>
          </a:stretch>
        </a:blipFill>
        <a:effectLst/>
      </p:bgPr>
    </p:bg>
    <p:spTree>
      <p:nvGrpSpPr>
        <p:cNvPr id="1" name="Shape 322"/>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2">
  <p:cSld name="CUSTOM_13_1">
    <p:bg>
      <p:bgPr>
        <a:blipFill>
          <a:blip r:embed="rId2">
            <a:alphaModFix/>
          </a:blip>
          <a:stretch>
            <a:fillRect/>
          </a:stretch>
        </a:blipFill>
        <a:effectLst/>
      </p:bgPr>
    </p:bg>
    <p:spTree>
      <p:nvGrpSpPr>
        <p:cNvPr id="1" name="Shape 323"/>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3">
  <p:cSld name="CUSTOM_13_1_1">
    <p:bg>
      <p:bgPr>
        <a:blipFill>
          <a:blip r:embed="rId2">
            <a:alphaModFix/>
          </a:blip>
          <a:stretch>
            <a:fillRect/>
          </a:stretch>
        </a:blipFill>
        <a:effectLst/>
      </p:bgPr>
    </p:bg>
    <p:spTree>
      <p:nvGrpSpPr>
        <p:cNvPr id="1" name="Shape 324"/>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p:cSld name="CUSTOM_9">
    <p:spTree>
      <p:nvGrpSpPr>
        <p:cNvPr id="1" name="Shape 3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cope One"/>
              <a:buNone/>
              <a:defRPr sz="2800">
                <a:solidFill>
                  <a:srgbClr val="434343"/>
                </a:solidFill>
                <a:latin typeface="Scope One"/>
                <a:ea typeface="Scope One"/>
                <a:cs typeface="Scope One"/>
                <a:sym typeface="Scope One"/>
              </a:defRPr>
            </a:lvl1pPr>
            <a:lvl2pPr lvl="1"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2pPr>
            <a:lvl3pPr lvl="2"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3pPr>
            <a:lvl4pPr lvl="3"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4pPr>
            <a:lvl5pPr lvl="4"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5pPr>
            <a:lvl6pPr lvl="5"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6pPr>
            <a:lvl7pPr lvl="6"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7pPr>
            <a:lvl8pPr lvl="7"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8pPr>
            <a:lvl9pPr lvl="8"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9pPr>
          </a:lstStyle>
          <a:p>
            <a:endParaRPr/>
          </a:p>
        </p:txBody>
      </p:sp>
      <p:sp>
        <p:nvSpPr>
          <p:cNvPr id="60" name="Google Shape;60;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1pPr>
            <a:lvl2pPr marL="914400" lvl="1"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2pPr>
            <a:lvl3pPr marL="1371600" lvl="2"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3pPr>
            <a:lvl4pPr marL="1828800" lvl="3"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4pPr>
            <a:lvl5pPr marL="2286000" lvl="4"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5pPr>
            <a:lvl6pPr marL="2743200" lvl="5"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6pPr>
            <a:lvl7pPr marL="3200400" lvl="6"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7pPr>
            <a:lvl8pPr marL="3657600" lvl="7"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8pPr>
            <a:lvl9pPr marL="4114800" lvl="8" indent="-304800" rtl="0">
              <a:lnSpc>
                <a:spcPct val="115000"/>
              </a:lnSpc>
              <a:spcBef>
                <a:spcPts val="1600"/>
              </a:spcBef>
              <a:spcAft>
                <a:spcPts val="160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cope One"/>
              <a:buNone/>
              <a:defRPr sz="2800">
                <a:solidFill>
                  <a:srgbClr val="434343"/>
                </a:solidFill>
                <a:latin typeface="Scope One"/>
                <a:ea typeface="Scope One"/>
                <a:cs typeface="Scope One"/>
                <a:sym typeface="Scope One"/>
              </a:defRPr>
            </a:lvl1pPr>
            <a:lvl2pPr lvl="1"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2pPr>
            <a:lvl3pPr lvl="2"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3pPr>
            <a:lvl4pPr lvl="3"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4pPr>
            <a:lvl5pPr lvl="4"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5pPr>
            <a:lvl6pPr lvl="5"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6pPr>
            <a:lvl7pPr lvl="6"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7pPr>
            <a:lvl8pPr lvl="7"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8pPr>
            <a:lvl9pPr lvl="8" rtl="0">
              <a:spcBef>
                <a:spcPts val="0"/>
              </a:spcBef>
              <a:spcAft>
                <a:spcPts val="0"/>
              </a:spcAft>
              <a:buClr>
                <a:srgbClr val="666666"/>
              </a:buClr>
              <a:buSzPts val="2800"/>
              <a:buFont typeface="Scope One"/>
              <a:buNone/>
              <a:defRPr sz="2800">
                <a:solidFill>
                  <a:srgbClr val="666666"/>
                </a:solidFill>
                <a:latin typeface="Scope One"/>
                <a:ea typeface="Scope One"/>
                <a:cs typeface="Scope One"/>
                <a:sym typeface="Scope One"/>
              </a:defRPr>
            </a:lvl9pPr>
          </a:lstStyle>
          <a:p>
            <a:endParaRPr/>
          </a:p>
        </p:txBody>
      </p:sp>
      <p:sp>
        <p:nvSpPr>
          <p:cNvPr id="194" name="Google Shape;194;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1pPr>
            <a:lvl2pPr marL="914400" lvl="1"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2pPr>
            <a:lvl3pPr marL="1371600" lvl="2"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3pPr>
            <a:lvl4pPr marL="1828800" lvl="3"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4pPr>
            <a:lvl5pPr marL="2286000" lvl="4"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5pPr>
            <a:lvl6pPr marL="2743200" lvl="5"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6pPr>
            <a:lvl7pPr marL="3200400" lvl="6"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7pPr>
            <a:lvl8pPr marL="3657600" lvl="7" indent="-304800" rtl="0">
              <a:lnSpc>
                <a:spcPct val="115000"/>
              </a:lnSpc>
              <a:spcBef>
                <a:spcPts val="1600"/>
              </a:spcBef>
              <a:spcAft>
                <a:spcPts val="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8pPr>
            <a:lvl9pPr marL="4114800" lvl="8" indent="-304800" rtl="0">
              <a:lnSpc>
                <a:spcPct val="115000"/>
              </a:lnSpc>
              <a:spcBef>
                <a:spcPts val="1600"/>
              </a:spcBef>
              <a:spcAft>
                <a:spcPts val="1600"/>
              </a:spcAft>
              <a:buClr>
                <a:srgbClr val="434343"/>
              </a:buClr>
              <a:buSzPts val="1200"/>
              <a:buFont typeface="Assistant ExtraLight"/>
              <a:buChar char="■"/>
              <a:defRPr sz="1200">
                <a:solidFill>
                  <a:srgbClr val="434343"/>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hyperlink" Target="http://www.wireshark.org/" TargetMode="External"/><Relationship Id="rId2" Type="http://schemas.openxmlformats.org/officeDocument/2006/relationships/notesSlide" Target="../notesSlides/notesSlide12.xml"/><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0"/>
          <p:cNvSpPr/>
          <p:nvPr/>
        </p:nvSpPr>
        <p:spPr>
          <a:xfrm rot="1786402">
            <a:off x="965705" y="-448201"/>
            <a:ext cx="7035859" cy="6094733"/>
          </a:xfrm>
          <a:prstGeom prst="hexagon">
            <a:avLst>
              <a:gd name="adj" fmla="val 27582"/>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0"/>
          <p:cNvSpPr txBox="1">
            <a:spLocks noGrp="1"/>
          </p:cNvSpPr>
          <p:nvPr>
            <p:ph type="ctrTitle"/>
          </p:nvPr>
        </p:nvSpPr>
        <p:spPr>
          <a:xfrm>
            <a:off x="1418464" y="3774016"/>
            <a:ext cx="5904300" cy="10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2600" dirty="0"/>
              <a:t>UNIDAD 3</a:t>
            </a:r>
            <a:br>
              <a:rPr lang="es-419" sz="2600" dirty="0"/>
            </a:br>
            <a:r>
              <a:rPr lang="es-419" sz="2600" dirty="0"/>
              <a:t>  Capitulo 2 : Introducción  a Wireshark</a:t>
            </a:r>
            <a:br>
              <a:rPr lang="es-419" sz="2600" dirty="0"/>
            </a:br>
            <a:r>
              <a:rPr lang="es-419" sz="2600" dirty="0"/>
              <a:t>Ingeniera En Sistemas Computacionales</a:t>
            </a:r>
            <a:br>
              <a:rPr lang="es-419" sz="2600" dirty="0"/>
            </a:br>
            <a:r>
              <a:rPr lang="es-419" sz="2600" dirty="0"/>
              <a:t>Fundamentos de Telecomunicaciones</a:t>
            </a:r>
            <a:br>
              <a:rPr lang="es-419" sz="2600" dirty="0"/>
            </a:br>
            <a:r>
              <a:rPr lang="es-419" sz="2600" dirty="0"/>
              <a:t>Profesor: Ing. Ismael Jiménez Sánchez</a:t>
            </a:r>
            <a:br>
              <a:rPr lang="es-419" sz="2600" dirty="0"/>
            </a:br>
            <a:r>
              <a:rPr lang="es-419" sz="2600" dirty="0"/>
              <a:t>Alumno: William Adrien Sarragot Pastrana</a:t>
            </a:r>
            <a:br>
              <a:rPr lang="es-419" sz="2800" dirty="0"/>
            </a:br>
            <a:endParaRPr sz="2800" dirty="0"/>
          </a:p>
        </p:txBody>
      </p:sp>
      <p:sp>
        <p:nvSpPr>
          <p:cNvPr id="332" name="Google Shape;332;p70"/>
          <p:cNvSpPr/>
          <p:nvPr/>
        </p:nvSpPr>
        <p:spPr>
          <a:xfrm rot="1580594">
            <a:off x="6140135" y="2366586"/>
            <a:ext cx="6826856" cy="591413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0"/>
          <p:cNvSpPr/>
          <p:nvPr/>
        </p:nvSpPr>
        <p:spPr>
          <a:xfrm rot="1580594">
            <a:off x="-3718240" y="-3110289"/>
            <a:ext cx="6826856" cy="591413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2524876" y="627047"/>
            <a:ext cx="3510067" cy="508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600" b="1" dirty="0">
                <a:latin typeface="+mj-lt"/>
              </a:rPr>
              <a:t>Interpretación de la Barra</a:t>
            </a:r>
            <a:endParaRPr sz="1600" b="1" dirty="0">
              <a:latin typeface="+mj-lt"/>
            </a:endParaRPr>
          </a:p>
        </p:txBody>
      </p:sp>
      <p:sp>
        <p:nvSpPr>
          <p:cNvPr id="352" name="Google Shape;352;p73"/>
          <p:cNvSpPr txBox="1">
            <a:spLocks noGrp="1"/>
          </p:cNvSpPr>
          <p:nvPr>
            <p:ph type="body" idx="1"/>
          </p:nvPr>
        </p:nvSpPr>
        <p:spPr>
          <a:xfrm>
            <a:off x="333006" y="1270137"/>
            <a:ext cx="8168704" cy="1301613"/>
          </a:xfrm>
          <a:prstGeom prst="rect">
            <a:avLst/>
          </a:prstGeom>
        </p:spPr>
        <p:txBody>
          <a:bodyPr spcFirstLastPara="1" wrap="square" lIns="91425" tIns="91425" rIns="91425" bIns="91425" anchor="t" anchorCtr="0">
            <a:noAutofit/>
          </a:bodyPr>
          <a:lstStyle/>
          <a:p>
            <a:pPr marL="152400" indent="0" algn="ctr">
              <a:lnSpc>
                <a:spcPct val="150000"/>
              </a:lnSpc>
              <a:buNone/>
            </a:pPr>
            <a:r>
              <a:rPr lang="es-ES" dirty="0">
                <a:latin typeface="+mn-lt"/>
              </a:rPr>
              <a:t>La barra de estado en la parte inferior de la ventana de Wireshark consta de cinco elementos: </a:t>
            </a:r>
          </a:p>
          <a:p>
            <a:pPr marL="152400" indent="0" algn="ctr">
              <a:lnSpc>
                <a:spcPct val="150000"/>
              </a:lnSpc>
              <a:buNone/>
            </a:pPr>
            <a:r>
              <a:rPr lang="es-ES" dirty="0">
                <a:latin typeface="+mn-lt"/>
              </a:rPr>
              <a:t>El botón Información del experto, el botón de anotación del archivo de seguimiento, la columna de información del archivo, la columna de información de paquetes y el perfil columna.</a:t>
            </a:r>
            <a:endParaRPr dirty="0">
              <a:latin typeface="+mn-lt"/>
            </a:endParaRPr>
          </a:p>
        </p:txBody>
      </p:sp>
      <p:sp>
        <p:nvSpPr>
          <p:cNvPr id="6" name="CuadroTexto 5">
            <a:extLst>
              <a:ext uri="{FF2B5EF4-FFF2-40B4-BE49-F238E27FC236}">
                <a16:creationId xmlns:a16="http://schemas.microsoft.com/office/drawing/2014/main" id="{DF27FA61-9E7E-4231-9AD9-91E606072F89}"/>
              </a:ext>
            </a:extLst>
          </p:cNvPr>
          <p:cNvSpPr txBox="1"/>
          <p:nvPr/>
        </p:nvSpPr>
        <p:spPr>
          <a:xfrm>
            <a:off x="2208681" y="2733272"/>
            <a:ext cx="4572000" cy="307777"/>
          </a:xfrm>
          <a:prstGeom prst="rect">
            <a:avLst/>
          </a:prstGeom>
          <a:noFill/>
        </p:spPr>
        <p:txBody>
          <a:bodyPr wrap="square">
            <a:spAutoFit/>
          </a:bodyPr>
          <a:lstStyle/>
          <a:p>
            <a:pPr algn="ctr"/>
            <a:r>
              <a:rPr lang="es-ES" b="1" dirty="0">
                <a:solidFill>
                  <a:schemeClr val="bg1"/>
                </a:solidFill>
              </a:rPr>
              <a:t>Botón de información de experto</a:t>
            </a:r>
          </a:p>
        </p:txBody>
      </p:sp>
      <p:sp>
        <p:nvSpPr>
          <p:cNvPr id="8" name="CuadroTexto 7">
            <a:extLst>
              <a:ext uri="{FF2B5EF4-FFF2-40B4-BE49-F238E27FC236}">
                <a16:creationId xmlns:a16="http://schemas.microsoft.com/office/drawing/2014/main" id="{15534A08-28DA-4AC7-ABBA-AC51C2B085C0}"/>
              </a:ext>
            </a:extLst>
          </p:cNvPr>
          <p:cNvSpPr txBox="1"/>
          <p:nvPr/>
        </p:nvSpPr>
        <p:spPr>
          <a:xfrm>
            <a:off x="638737" y="3171405"/>
            <a:ext cx="7711888" cy="1345048"/>
          </a:xfrm>
          <a:prstGeom prst="rect">
            <a:avLst/>
          </a:prstGeom>
          <a:noFill/>
        </p:spPr>
        <p:txBody>
          <a:bodyPr wrap="square">
            <a:spAutoFit/>
          </a:bodyPr>
          <a:lstStyle/>
          <a:p>
            <a:pPr algn="ctr">
              <a:lnSpc>
                <a:spcPct val="150000"/>
              </a:lnSpc>
            </a:pPr>
            <a:r>
              <a:rPr lang="es-ES" dirty="0">
                <a:solidFill>
                  <a:schemeClr val="bg1"/>
                </a:solidFill>
              </a:rPr>
              <a:t>Wireshark incluye un sistema experto que puede ayudarlo a identificar la causa de los problemas de rendimiento. Como todo otros "sistemas expertos" incluidos con las herramientas de análisis, debe verificar la información proporcionada examinando el tráfico real, no confíe únicamente en el sistema experto. </a:t>
            </a:r>
          </a:p>
        </p:txBody>
      </p:sp>
    </p:spTree>
    <p:extLst>
      <p:ext uri="{BB962C8B-B14F-4D97-AF65-F5344CB8AC3E}">
        <p14:creationId xmlns:p14="http://schemas.microsoft.com/office/powerpoint/2010/main" val="285443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A2FC647-D632-4879-9337-8C52B72B26E6}"/>
              </a:ext>
            </a:extLst>
          </p:cNvPr>
          <p:cNvSpPr>
            <a:spLocks noGrp="1"/>
          </p:cNvSpPr>
          <p:nvPr>
            <p:ph type="body" idx="1"/>
          </p:nvPr>
        </p:nvSpPr>
        <p:spPr>
          <a:xfrm>
            <a:off x="1028700" y="1405879"/>
            <a:ext cx="7039535" cy="1458345"/>
          </a:xfrm>
        </p:spPr>
        <p:txBody>
          <a:bodyPr/>
          <a:lstStyle/>
          <a:p>
            <a:pPr>
              <a:lnSpc>
                <a:spcPct val="150000"/>
              </a:lnSpc>
              <a:buFont typeface="Arial" panose="020B0604020202020204" pitchFamily="34" charset="0"/>
              <a:buChar char="•"/>
            </a:pPr>
            <a:r>
              <a:rPr lang="es-ES" sz="1800" dirty="0">
                <a:latin typeface="+mn-lt"/>
              </a:rPr>
              <a:t>Rojo: el nivel más alto es Errores</a:t>
            </a:r>
          </a:p>
          <a:p>
            <a:pPr>
              <a:lnSpc>
                <a:spcPct val="150000"/>
              </a:lnSpc>
              <a:buFont typeface="Arial" panose="020B0604020202020204" pitchFamily="34" charset="0"/>
              <a:buChar char="•"/>
            </a:pPr>
            <a:r>
              <a:rPr lang="es-ES" sz="1800" dirty="0">
                <a:latin typeface="+mn-lt"/>
              </a:rPr>
              <a:t>Amarillo: el nivel más alto es Advertencias</a:t>
            </a:r>
          </a:p>
          <a:p>
            <a:pPr>
              <a:lnSpc>
                <a:spcPct val="150000"/>
              </a:lnSpc>
              <a:buFont typeface="Arial" panose="020B0604020202020204" pitchFamily="34" charset="0"/>
              <a:buChar char="•"/>
            </a:pPr>
            <a:r>
              <a:rPr lang="es-ES" sz="1800" dirty="0">
                <a:latin typeface="+mn-lt"/>
              </a:rPr>
              <a:t>Cian: el nivel más alto es Notas</a:t>
            </a:r>
          </a:p>
          <a:p>
            <a:pPr>
              <a:lnSpc>
                <a:spcPct val="150000"/>
              </a:lnSpc>
              <a:buFont typeface="Arial" panose="020B0604020202020204" pitchFamily="34" charset="0"/>
              <a:buChar char="•"/>
            </a:pPr>
            <a:r>
              <a:rPr lang="es-ES" sz="1800" dirty="0">
                <a:latin typeface="+mn-lt"/>
              </a:rPr>
              <a:t>Azul: el nivel más alto es Chats</a:t>
            </a:r>
          </a:p>
          <a:p>
            <a:pPr>
              <a:lnSpc>
                <a:spcPct val="150000"/>
              </a:lnSpc>
              <a:buFont typeface="Arial" panose="020B0604020202020204" pitchFamily="34" charset="0"/>
              <a:buChar char="•"/>
            </a:pPr>
            <a:r>
              <a:rPr lang="es-ES" sz="1800" dirty="0">
                <a:latin typeface="+mn-lt"/>
              </a:rPr>
              <a:t>Verde: hay comentarios en el paquete, pero no hay errores, advertencias ni notas.</a:t>
            </a:r>
          </a:p>
          <a:p>
            <a:pPr>
              <a:lnSpc>
                <a:spcPct val="150000"/>
              </a:lnSpc>
              <a:buFont typeface="Arial" panose="020B0604020202020204" pitchFamily="34" charset="0"/>
              <a:buChar char="•"/>
            </a:pPr>
            <a:r>
              <a:rPr lang="es-ES" sz="1800" dirty="0">
                <a:latin typeface="+mn-lt"/>
              </a:rPr>
              <a:t>Gris: no hay elementos de información de experto</a:t>
            </a:r>
          </a:p>
        </p:txBody>
      </p:sp>
      <p:sp>
        <p:nvSpPr>
          <p:cNvPr id="3" name="Título 2">
            <a:extLst>
              <a:ext uri="{FF2B5EF4-FFF2-40B4-BE49-F238E27FC236}">
                <a16:creationId xmlns:a16="http://schemas.microsoft.com/office/drawing/2014/main" id="{2C92CF78-BFE0-4447-83EC-A434DC6B1378}"/>
              </a:ext>
            </a:extLst>
          </p:cNvPr>
          <p:cNvSpPr>
            <a:spLocks noGrp="1"/>
          </p:cNvSpPr>
          <p:nvPr>
            <p:ph type="title"/>
          </p:nvPr>
        </p:nvSpPr>
        <p:spPr>
          <a:xfrm>
            <a:off x="1835674" y="220067"/>
            <a:ext cx="5472651" cy="896700"/>
          </a:xfrm>
        </p:spPr>
        <p:txBody>
          <a:bodyPr/>
          <a:lstStyle/>
          <a:p>
            <a:r>
              <a:rPr lang="es-ES" dirty="0"/>
              <a:t>Interpretaciones de los colores de los errores </a:t>
            </a:r>
            <a:r>
              <a:rPr lang="es-ES" dirty="0" err="1"/>
              <a:t>wireshark</a:t>
            </a:r>
            <a:endParaRPr lang="es-ES" dirty="0"/>
          </a:p>
        </p:txBody>
      </p:sp>
    </p:spTree>
    <p:extLst>
      <p:ext uri="{BB962C8B-B14F-4D97-AF65-F5344CB8AC3E}">
        <p14:creationId xmlns:p14="http://schemas.microsoft.com/office/powerpoint/2010/main" val="910395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74"/>
          <p:cNvSpPr txBox="1">
            <a:spLocks noGrp="1"/>
          </p:cNvSpPr>
          <p:nvPr>
            <p:ph type="title"/>
          </p:nvPr>
        </p:nvSpPr>
        <p:spPr>
          <a:xfrm>
            <a:off x="133510" y="123568"/>
            <a:ext cx="893884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300" dirty="0"/>
              <a:t>Capturar paquetes en redes cableadas o inalámbricas</a:t>
            </a:r>
            <a:endParaRPr sz="3300" dirty="0"/>
          </a:p>
          <a:p>
            <a:pPr marL="0" lvl="0" indent="0" algn="ctr" rtl="0">
              <a:spcBef>
                <a:spcPts val="0"/>
              </a:spcBef>
              <a:spcAft>
                <a:spcPts val="0"/>
              </a:spcAft>
              <a:buNone/>
            </a:pPr>
            <a:endParaRPr sz="3300" dirty="0"/>
          </a:p>
        </p:txBody>
      </p:sp>
      <p:sp>
        <p:nvSpPr>
          <p:cNvPr id="359" name="Google Shape;359;p74"/>
          <p:cNvSpPr txBox="1">
            <a:spLocks noGrp="1"/>
          </p:cNvSpPr>
          <p:nvPr>
            <p:ph type="body" idx="1"/>
          </p:nvPr>
        </p:nvSpPr>
        <p:spPr>
          <a:xfrm>
            <a:off x="224539" y="1350324"/>
            <a:ext cx="3305315" cy="31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2200" dirty="0"/>
              <a:t>Existen dos tipos de capturas </a:t>
            </a:r>
            <a:r>
              <a:rPr lang="es-419" sz="2200" dirty="0" err="1"/>
              <a:t>wireshark</a:t>
            </a:r>
            <a:r>
              <a:rPr lang="es-419" sz="2200" dirty="0"/>
              <a:t>:</a:t>
            </a:r>
          </a:p>
          <a:p>
            <a:pPr marL="0" lvl="0" indent="0" algn="l" rtl="0">
              <a:spcBef>
                <a:spcPts val="0"/>
              </a:spcBef>
              <a:spcAft>
                <a:spcPts val="0"/>
              </a:spcAft>
              <a:buClr>
                <a:schemeClr val="dk1"/>
              </a:buClr>
              <a:buSzPts val="1100"/>
              <a:buFont typeface="Arial"/>
              <a:buNone/>
            </a:pPr>
            <a:r>
              <a:rPr lang="es-419" sz="2200" dirty="0"/>
              <a:t>Dos filtros uno de ellos son los filtros de captura se encuentran:</a:t>
            </a:r>
            <a:endParaRPr sz="2200" dirty="0"/>
          </a:p>
          <a:p>
            <a:pPr marL="0" lvl="0" indent="0" algn="l" rtl="0">
              <a:spcBef>
                <a:spcPts val="1600"/>
              </a:spcBef>
              <a:spcAft>
                <a:spcPts val="1600"/>
              </a:spcAft>
              <a:buClr>
                <a:schemeClr val="dk1"/>
              </a:buClr>
              <a:buSzPts val="1100"/>
              <a:buFont typeface="Arial"/>
              <a:buNone/>
            </a:pPr>
            <a:endParaRPr sz="2200" dirty="0"/>
          </a:p>
        </p:txBody>
      </p:sp>
      <p:pic>
        <p:nvPicPr>
          <p:cNvPr id="3" name="Imagen 2">
            <a:extLst>
              <a:ext uri="{FF2B5EF4-FFF2-40B4-BE49-F238E27FC236}">
                <a16:creationId xmlns:a16="http://schemas.microsoft.com/office/drawing/2014/main" id="{13A47530-F05F-4744-9A66-E213C5C3BBB9}"/>
              </a:ext>
            </a:extLst>
          </p:cNvPr>
          <p:cNvPicPr>
            <a:picLocks noChangeAspect="1"/>
          </p:cNvPicPr>
          <p:nvPr/>
        </p:nvPicPr>
        <p:blipFill>
          <a:blip r:embed="rId3"/>
          <a:stretch>
            <a:fillRect/>
          </a:stretch>
        </p:blipFill>
        <p:spPr>
          <a:xfrm>
            <a:off x="3573762" y="1417559"/>
            <a:ext cx="5345699" cy="2854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74"/>
          <p:cNvSpPr txBox="1">
            <a:spLocks noGrp="1"/>
          </p:cNvSpPr>
          <p:nvPr>
            <p:ph type="body" idx="1"/>
          </p:nvPr>
        </p:nvSpPr>
        <p:spPr>
          <a:xfrm>
            <a:off x="53789" y="99747"/>
            <a:ext cx="9090211" cy="1742500"/>
          </a:xfrm>
          <a:prstGeom prst="rect">
            <a:avLst/>
          </a:prstGeom>
        </p:spPr>
        <p:txBody>
          <a:bodyPr spcFirstLastPara="1" wrap="square" lIns="91425" tIns="91425" rIns="91425" bIns="91425" anchor="t" anchorCtr="0">
            <a:noAutofit/>
          </a:bodyPr>
          <a:lstStyle/>
          <a:p>
            <a:pPr>
              <a:lnSpc>
                <a:spcPct val="107000"/>
              </a:lnSpc>
              <a:spcAft>
                <a:spcPts val="80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Parte izquierda es el nombre que se le a dado al filtro  y hay por predeterminado y derecha muestra los filtros ya escritos  </a:t>
            </a:r>
          </a:p>
          <a:p>
            <a:pPr>
              <a:lnSpc>
                <a:spcPct val="107000"/>
              </a:lnSpc>
              <a:spcAft>
                <a:spcPts val="80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Primero vamos a hacer una breve explicación si nos fijamos en la primera parte nos dice no trafico que no sea http </a:t>
            </a:r>
            <a:r>
              <a:rPr lang="es-ES" sz="1400" dirty="0" err="1">
                <a:effectLst/>
                <a:latin typeface="Calibri" panose="020F0502020204030204" pitchFamily="34" charset="0"/>
                <a:ea typeface="Calibri" panose="020F0502020204030204" pitchFamily="34" charset="0"/>
                <a:cs typeface="Times New Roman" panose="02020603050405020304" pitchFamily="18" charset="0"/>
              </a:rPr>
              <a:t>an</a:t>
            </a:r>
            <a:r>
              <a:rPr lang="es-ES" sz="1400" dirty="0">
                <a:effectLst/>
                <a:latin typeface="Calibri" panose="020F0502020204030204" pitchFamily="34" charset="0"/>
                <a:ea typeface="Calibri" panose="020F0502020204030204" pitchFamily="34" charset="0"/>
                <a:cs typeface="Times New Roman" panose="02020603050405020304" pitchFamily="18" charset="0"/>
              </a:rPr>
              <a:t> y que venga o vaya dirigida a esa dirección web  y si lo queremos hacer con comando queremos decir que el puerto no sea el puerto 80 y no sea el puerto 25 queremos decir que los numero de paquetes ósea el numero 80 es HTTP Y  25 por </a:t>
            </a:r>
            <a:r>
              <a:rPr lang="es-ES" sz="1400" dirty="0" err="1">
                <a:effectLst/>
                <a:latin typeface="Calibri" panose="020F0502020204030204" pitchFamily="34" charset="0"/>
                <a:ea typeface="Calibri" panose="020F0502020204030204" pitchFamily="34" charset="0"/>
                <a:cs typeface="Times New Roman" panose="02020603050405020304" pitchFamily="18" charset="0"/>
              </a:rPr>
              <a:t>smtp</a:t>
            </a:r>
            <a:r>
              <a:rPr lang="es-ES" sz="1400" dirty="0">
                <a:effectLst/>
                <a:latin typeface="Calibri" panose="020F0502020204030204" pitchFamily="34" charset="0"/>
                <a:ea typeface="Calibri" panose="020F0502020204030204" pitchFamily="34" charset="0"/>
                <a:cs typeface="Times New Roman" panose="02020603050405020304" pitchFamily="18" charset="0"/>
              </a:rPr>
              <a:t> el host sea  </a:t>
            </a:r>
            <a:r>
              <a:rPr lang="es-E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www.wireshark.org</a:t>
            </a:r>
            <a:r>
              <a:rPr lang="es-ES" sz="1400" dirty="0">
                <a:effectLst/>
                <a:latin typeface="Calibri" panose="020F0502020204030204" pitchFamily="34" charset="0"/>
                <a:ea typeface="Calibri" panose="020F0502020204030204" pitchFamily="34" charset="0"/>
                <a:cs typeface="Times New Roman" panose="02020603050405020304" pitchFamily="18" charset="0"/>
              </a:rPr>
              <a:t> (aquí estamos identificando el host por su dirección)</a:t>
            </a:r>
          </a:p>
          <a:p>
            <a:pPr marL="0" lvl="0" indent="0" algn="l" rtl="0">
              <a:spcBef>
                <a:spcPts val="1600"/>
              </a:spcBef>
              <a:spcAft>
                <a:spcPts val="1600"/>
              </a:spcAft>
              <a:buClr>
                <a:schemeClr val="dk1"/>
              </a:buClr>
              <a:buSzPts val="1100"/>
              <a:buFont typeface="Arial"/>
              <a:buNone/>
            </a:pPr>
            <a:endParaRPr sz="2200" dirty="0"/>
          </a:p>
        </p:txBody>
      </p:sp>
      <p:pic>
        <p:nvPicPr>
          <p:cNvPr id="3" name="Imagen 2">
            <a:extLst>
              <a:ext uri="{FF2B5EF4-FFF2-40B4-BE49-F238E27FC236}">
                <a16:creationId xmlns:a16="http://schemas.microsoft.com/office/drawing/2014/main" id="{13A47530-F05F-4744-9A66-E213C5C3BBB9}"/>
              </a:ext>
            </a:extLst>
          </p:cNvPr>
          <p:cNvPicPr>
            <a:picLocks noChangeAspect="1"/>
          </p:cNvPicPr>
          <p:nvPr/>
        </p:nvPicPr>
        <p:blipFill>
          <a:blip r:embed="rId4"/>
          <a:stretch>
            <a:fillRect/>
          </a:stretch>
        </p:blipFill>
        <p:spPr>
          <a:xfrm>
            <a:off x="1493289" y="1743305"/>
            <a:ext cx="6614621" cy="3249170"/>
          </a:xfrm>
          <a:prstGeom prst="rect">
            <a:avLst/>
          </a:prstGeom>
        </p:spPr>
      </p:pic>
    </p:spTree>
    <p:extLst>
      <p:ext uri="{BB962C8B-B14F-4D97-AF65-F5344CB8AC3E}">
        <p14:creationId xmlns:p14="http://schemas.microsoft.com/office/powerpoint/2010/main" val="2807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74"/>
          <p:cNvSpPr txBox="1">
            <a:spLocks noGrp="1"/>
          </p:cNvSpPr>
          <p:nvPr>
            <p:ph type="body" idx="1"/>
          </p:nvPr>
        </p:nvSpPr>
        <p:spPr>
          <a:xfrm>
            <a:off x="114301" y="0"/>
            <a:ext cx="8915398" cy="1996889"/>
          </a:xfrm>
          <a:prstGeom prst="rect">
            <a:avLst/>
          </a:prstGeom>
        </p:spPr>
        <p:txBody>
          <a:bodyPr spcFirstLastPara="1" wrap="square" lIns="91425" tIns="91425" rIns="91425" bIns="91425" anchor="t" anchorCtr="0">
            <a:noAutofit/>
          </a:bodyPr>
          <a:lstStyle/>
          <a:p>
            <a:pPr marL="0" indent="0">
              <a:spcBef>
                <a:spcPts val="1600"/>
              </a:spcBef>
              <a:spcAft>
                <a:spcPts val="1600"/>
              </a:spcAft>
              <a:buClr>
                <a:schemeClr val="dk1"/>
              </a:buClr>
              <a:buSzPts val="1100"/>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Estamos filtrando datos que no sea ARP  y no sea DNS  (ARP da mención al protocolo y como se refiere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not</a:t>
            </a: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arp</a:t>
            </a:r>
            <a:r>
              <a:rPr lang="es-ES" sz="1600" dirty="0">
                <a:effectLst/>
                <a:latin typeface="Calibri" panose="020F0502020204030204" pitchFamily="34" charset="0"/>
                <a:ea typeface="Calibri" panose="020F0502020204030204" pitchFamily="34" charset="0"/>
                <a:cs typeface="Times New Roman" panose="02020603050405020304" pitchFamily="18" charset="0"/>
              </a:rPr>
              <a:t> significa que lo quitamos  y que puerto no venga por el puerto 53.</a:t>
            </a:r>
          </a:p>
          <a:p>
            <a:pPr marL="0" indent="0">
              <a:spcBef>
                <a:spcPts val="1600"/>
              </a:spcBef>
              <a:spcAft>
                <a:spcPts val="1600"/>
              </a:spcAft>
              <a:buClr>
                <a:schemeClr val="dk1"/>
              </a:buClr>
              <a:buSzPts val="1100"/>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Este esta mas sencillo si quiero filtrar o capturar el trafico HTTP TCP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port</a:t>
            </a:r>
            <a:r>
              <a:rPr lang="es-ES" sz="1600" dirty="0">
                <a:effectLst/>
                <a:latin typeface="Calibri" panose="020F0502020204030204" pitchFamily="34" charset="0"/>
                <a:ea typeface="Calibri" panose="020F0502020204030204" pitchFamily="34" charset="0"/>
                <a:cs typeface="Times New Roman" panose="02020603050405020304" pitchFamily="18" charset="0"/>
              </a:rPr>
              <a:t> 80 con poner la sentencias de TCP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port</a:t>
            </a: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httpp</a:t>
            </a:r>
            <a:r>
              <a:rPr lang="es-ES" sz="1600" dirty="0">
                <a:effectLst/>
                <a:latin typeface="Calibri" panose="020F0502020204030204" pitchFamily="34" charset="0"/>
                <a:ea typeface="Calibri" panose="020F0502020204030204" pitchFamily="34" charset="0"/>
                <a:cs typeface="Times New Roman" panose="02020603050405020304" pitchFamily="18" charset="0"/>
              </a:rPr>
              <a:t> estaríamos consiguiendo ese filtro capturar el trafico que va en el HTTP TCP.</a:t>
            </a:r>
          </a:p>
          <a:p>
            <a:pPr marL="0" indent="0">
              <a:spcBef>
                <a:spcPts val="1600"/>
              </a:spcBef>
              <a:spcAft>
                <a:spcPts val="1600"/>
              </a:spcAft>
              <a:buClr>
                <a:schemeClr val="dk1"/>
              </a:buClr>
              <a:buSzPts val="1100"/>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Clr>
                <a:schemeClr val="dk1"/>
              </a:buClr>
              <a:buSzPts val="1100"/>
              <a:buFont typeface="Arial"/>
              <a:buNone/>
            </a:pPr>
            <a:endParaRPr sz="2200" dirty="0"/>
          </a:p>
        </p:txBody>
      </p:sp>
      <p:pic>
        <p:nvPicPr>
          <p:cNvPr id="3" name="Imagen 2">
            <a:extLst>
              <a:ext uri="{FF2B5EF4-FFF2-40B4-BE49-F238E27FC236}">
                <a16:creationId xmlns:a16="http://schemas.microsoft.com/office/drawing/2014/main" id="{13A47530-F05F-4744-9A66-E213C5C3BBB9}"/>
              </a:ext>
            </a:extLst>
          </p:cNvPr>
          <p:cNvPicPr>
            <a:picLocks noChangeAspect="1"/>
          </p:cNvPicPr>
          <p:nvPr/>
        </p:nvPicPr>
        <p:blipFill>
          <a:blip r:embed="rId3"/>
          <a:stretch>
            <a:fillRect/>
          </a:stretch>
        </p:blipFill>
        <p:spPr>
          <a:xfrm>
            <a:off x="2521324" y="1881240"/>
            <a:ext cx="5237628" cy="3142341"/>
          </a:xfrm>
          <a:prstGeom prst="rect">
            <a:avLst/>
          </a:prstGeom>
        </p:spPr>
      </p:pic>
    </p:spTree>
    <p:extLst>
      <p:ext uri="{BB962C8B-B14F-4D97-AF65-F5344CB8AC3E}">
        <p14:creationId xmlns:p14="http://schemas.microsoft.com/office/powerpoint/2010/main" val="22355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74"/>
          <p:cNvSpPr txBox="1">
            <a:spLocks noGrp="1"/>
          </p:cNvSpPr>
          <p:nvPr>
            <p:ph type="body" idx="1"/>
          </p:nvPr>
        </p:nvSpPr>
        <p:spPr>
          <a:xfrm>
            <a:off x="107577" y="79576"/>
            <a:ext cx="9090211" cy="1742500"/>
          </a:xfrm>
          <a:prstGeom prst="rect">
            <a:avLst/>
          </a:prstGeom>
        </p:spPr>
        <p:txBody>
          <a:bodyPr spcFirstLastPara="1" wrap="square" lIns="91425" tIns="91425" rIns="91425" bIns="91425" anchor="t" anchorCtr="0">
            <a:noAutofit/>
          </a:bodyPr>
          <a:lstStyle/>
          <a:p>
            <a:pPr marL="0" indent="0">
              <a:spcBef>
                <a:spcPts val="1600"/>
              </a:spcBef>
              <a:spcAft>
                <a:spcPts val="1600"/>
              </a:spcAft>
              <a:buClr>
                <a:schemeClr val="dk1"/>
              </a:buClr>
              <a:buSzPts val="1100"/>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Por ejemplo si solo queremos captura solo trafico  protocolo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udp</a:t>
            </a:r>
            <a:r>
              <a:rPr lang="es-ES" sz="1600" dirty="0">
                <a:effectLst/>
                <a:latin typeface="Calibri" panose="020F0502020204030204" pitchFamily="34" charset="0"/>
                <a:ea typeface="Calibri" panose="020F0502020204030204" pitchFamily="34" charset="0"/>
                <a:cs typeface="Times New Roman" panose="02020603050405020304" pitchFamily="18" charset="0"/>
              </a:rPr>
              <a:t> solo poner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poner</a:t>
            </a: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udp</a:t>
            </a:r>
            <a:r>
              <a:rPr lang="es-ES" sz="1600" dirty="0">
                <a:effectLst/>
                <a:latin typeface="Calibri" panose="020F0502020204030204" pitchFamily="34" charset="0"/>
                <a:ea typeface="Calibri" panose="020F0502020204030204" pitchFamily="34" charset="0"/>
                <a:cs typeface="Times New Roman" panose="02020603050405020304" pitchFamily="18" charset="0"/>
              </a:rPr>
              <a:t>  como referencia como uso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udp</a:t>
            </a: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dtp</a:t>
            </a: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arp</a:t>
            </a:r>
            <a:r>
              <a:rPr lang="es-ES" sz="1600" dirty="0">
                <a:effectLst/>
                <a:latin typeface="Calibri" panose="020F0502020204030204" pitchFamily="34" charset="0"/>
                <a:ea typeface="Calibri" panose="020F0502020204030204" pitchFamily="34" charset="0"/>
                <a:cs typeface="Times New Roman" panose="02020603050405020304" pitchFamily="18" charset="0"/>
              </a:rPr>
              <a:t> , si estamos usando uno específico me tengo referir al puerto que estemos usando </a:t>
            </a:r>
          </a:p>
          <a:p>
            <a:pPr marL="0" indent="0">
              <a:spcBef>
                <a:spcPts val="1600"/>
              </a:spcBef>
              <a:spcAft>
                <a:spcPts val="1600"/>
              </a:spcAft>
              <a:buClr>
                <a:schemeClr val="dk1"/>
              </a:buClr>
              <a:buSzPts val="1100"/>
              <a:buNone/>
            </a:pPr>
            <a:r>
              <a:rPr lang="es-ES" sz="1600" dirty="0">
                <a:effectLst/>
                <a:latin typeface="Calibri" panose="020F0502020204030204" pitchFamily="34" charset="0"/>
                <a:ea typeface="Calibri" panose="020F0502020204030204" pitchFamily="34" charset="0"/>
                <a:cs typeface="Times New Roman" panose="02020603050405020304" pitchFamily="18" charset="0"/>
              </a:rPr>
              <a:t>Si nosotros le picamos al mas podemos crear nuestro filtro le podemos poner el nombre que queramos y en la parte de alado la estructura </a:t>
            </a:r>
          </a:p>
          <a:p>
            <a:pPr marL="0" indent="0">
              <a:spcBef>
                <a:spcPts val="1600"/>
              </a:spcBef>
              <a:spcAft>
                <a:spcPts val="1600"/>
              </a:spcAft>
              <a:buClr>
                <a:schemeClr val="dk1"/>
              </a:buClr>
              <a:buSzPts val="1100"/>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600"/>
              </a:spcBef>
              <a:spcAft>
                <a:spcPts val="1600"/>
              </a:spcAft>
              <a:buClr>
                <a:schemeClr val="dk1"/>
              </a:buClr>
              <a:buSzPts val="1100"/>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Clr>
                <a:schemeClr val="dk1"/>
              </a:buClr>
              <a:buSzPts val="1100"/>
              <a:buFont typeface="Arial"/>
              <a:buNone/>
            </a:pPr>
            <a:endParaRPr sz="2200" dirty="0"/>
          </a:p>
        </p:txBody>
      </p:sp>
      <p:pic>
        <p:nvPicPr>
          <p:cNvPr id="3" name="Imagen 2">
            <a:extLst>
              <a:ext uri="{FF2B5EF4-FFF2-40B4-BE49-F238E27FC236}">
                <a16:creationId xmlns:a16="http://schemas.microsoft.com/office/drawing/2014/main" id="{13A47530-F05F-4744-9A66-E213C5C3BBB9}"/>
              </a:ext>
            </a:extLst>
          </p:cNvPr>
          <p:cNvPicPr>
            <a:picLocks noChangeAspect="1"/>
          </p:cNvPicPr>
          <p:nvPr/>
        </p:nvPicPr>
        <p:blipFill>
          <a:blip r:embed="rId3"/>
          <a:stretch>
            <a:fillRect/>
          </a:stretch>
        </p:blipFill>
        <p:spPr>
          <a:xfrm>
            <a:off x="1586753" y="1999376"/>
            <a:ext cx="6238769" cy="3064548"/>
          </a:xfrm>
          <a:prstGeom prst="rect">
            <a:avLst/>
          </a:prstGeom>
        </p:spPr>
      </p:pic>
    </p:spTree>
    <p:extLst>
      <p:ext uri="{BB962C8B-B14F-4D97-AF65-F5344CB8AC3E}">
        <p14:creationId xmlns:p14="http://schemas.microsoft.com/office/powerpoint/2010/main" val="334136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75"/>
          <p:cNvSpPr txBox="1">
            <a:spLocks noGrp="1"/>
          </p:cNvSpPr>
          <p:nvPr>
            <p:ph type="title"/>
          </p:nvPr>
        </p:nvSpPr>
        <p:spPr>
          <a:xfrm>
            <a:off x="352453" y="394919"/>
            <a:ext cx="3291700" cy="4203300"/>
          </a:xfrm>
          <a:prstGeom prst="rect">
            <a:avLst/>
          </a:prstGeom>
        </p:spPr>
        <p:txBody>
          <a:bodyPr spcFirstLastPara="1" wrap="square" lIns="91425" tIns="91425" rIns="91425" bIns="91425" anchor="t" anchorCtr="0">
            <a:no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r>
              <a:rPr lang="es-ES" sz="1800" dirty="0">
                <a:effectLst/>
                <a:latin typeface="Calibri" panose="020F0502020204030204" pitchFamily="34" charset="0"/>
                <a:ea typeface="Calibri" panose="020F0502020204030204" pitchFamily="34" charset="0"/>
                <a:cs typeface="Times New Roman" panose="02020603050405020304" pitchFamily="18" charset="0"/>
              </a:rPr>
              <a:t>Vamos a empezar a capturar los paquetes  yo en este caso voy a escoger la de ethernet escojo esa porque me esta generando trafico de red , aquí ya empieza a capturar los paquetes  si yo quiero generar mas paquetes lo que puedo hacer es abrir un navegador de internet .Esto me va generando tráfico.</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E43E38E9-F528-4512-8CC8-D40812698834}"/>
              </a:ext>
            </a:extLst>
          </p:cNvPr>
          <p:cNvPicPr>
            <a:picLocks noChangeAspect="1"/>
          </p:cNvPicPr>
          <p:nvPr/>
        </p:nvPicPr>
        <p:blipFill>
          <a:blip r:embed="rId3"/>
          <a:stretch>
            <a:fillRect/>
          </a:stretch>
        </p:blipFill>
        <p:spPr>
          <a:xfrm>
            <a:off x="4049546" y="475340"/>
            <a:ext cx="4955732" cy="41228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75"/>
          <p:cNvSpPr txBox="1">
            <a:spLocks noGrp="1"/>
          </p:cNvSpPr>
          <p:nvPr>
            <p:ph type="title"/>
          </p:nvPr>
        </p:nvSpPr>
        <p:spPr>
          <a:xfrm>
            <a:off x="768883" y="224421"/>
            <a:ext cx="7185051" cy="891685"/>
          </a:xfrm>
          <a:prstGeom prst="rect">
            <a:avLst/>
          </a:prstGeom>
        </p:spPr>
        <p:txBody>
          <a:bodyPr spcFirstLastPara="1" wrap="square" lIns="91425" tIns="91425" rIns="91425" bIns="91425" anchor="t" anchorCtr="0">
            <a:no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Si quiero detener la captura de paquetes lo único que tendría que hacer es picarle al botón roco dice stop captura de paquetes</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sz="2000" dirty="0"/>
          </a:p>
          <a:p>
            <a:pPr marL="0" lvl="0" indent="0" algn="l" rtl="0">
              <a:spcBef>
                <a:spcPts val="0"/>
              </a:spcBef>
              <a:spcAft>
                <a:spcPts val="0"/>
              </a:spcAft>
              <a:buNone/>
            </a:pPr>
            <a:endParaRPr dirty="0"/>
          </a:p>
        </p:txBody>
      </p:sp>
      <p:pic>
        <p:nvPicPr>
          <p:cNvPr id="4" name="Imagen 3">
            <a:extLst>
              <a:ext uri="{FF2B5EF4-FFF2-40B4-BE49-F238E27FC236}">
                <a16:creationId xmlns:a16="http://schemas.microsoft.com/office/drawing/2014/main" id="{F83C2595-69F0-4E46-9B8B-072DF34BDD7B}"/>
              </a:ext>
            </a:extLst>
          </p:cNvPr>
          <p:cNvPicPr>
            <a:picLocks noChangeAspect="1"/>
          </p:cNvPicPr>
          <p:nvPr/>
        </p:nvPicPr>
        <p:blipFill>
          <a:blip r:embed="rId3"/>
          <a:stretch>
            <a:fillRect/>
          </a:stretch>
        </p:blipFill>
        <p:spPr>
          <a:xfrm>
            <a:off x="4955240" y="1233626"/>
            <a:ext cx="3973935" cy="3270217"/>
          </a:xfrm>
          <a:prstGeom prst="rect">
            <a:avLst/>
          </a:prstGeom>
        </p:spPr>
      </p:pic>
      <p:pic>
        <p:nvPicPr>
          <p:cNvPr id="8" name="Imagen 7">
            <a:extLst>
              <a:ext uri="{FF2B5EF4-FFF2-40B4-BE49-F238E27FC236}">
                <a16:creationId xmlns:a16="http://schemas.microsoft.com/office/drawing/2014/main" id="{F16735F1-CF95-4A38-B423-FEA0D5DD8924}"/>
              </a:ext>
            </a:extLst>
          </p:cNvPr>
          <p:cNvPicPr>
            <a:picLocks noChangeAspect="1"/>
          </p:cNvPicPr>
          <p:nvPr/>
        </p:nvPicPr>
        <p:blipFill>
          <a:blip r:embed="rId4"/>
          <a:stretch>
            <a:fillRect/>
          </a:stretch>
        </p:blipFill>
        <p:spPr>
          <a:xfrm>
            <a:off x="537882" y="1233626"/>
            <a:ext cx="3933265" cy="3270217"/>
          </a:xfrm>
          <a:prstGeom prst="rect">
            <a:avLst/>
          </a:prstGeom>
        </p:spPr>
      </p:pic>
    </p:spTree>
    <p:extLst>
      <p:ext uri="{BB962C8B-B14F-4D97-AF65-F5344CB8AC3E}">
        <p14:creationId xmlns:p14="http://schemas.microsoft.com/office/powerpoint/2010/main" val="84414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75"/>
          <p:cNvSpPr txBox="1">
            <a:spLocks noGrp="1"/>
          </p:cNvSpPr>
          <p:nvPr>
            <p:ph type="title"/>
          </p:nvPr>
        </p:nvSpPr>
        <p:spPr>
          <a:xfrm>
            <a:off x="94129" y="177357"/>
            <a:ext cx="3666341" cy="3191132"/>
          </a:xfrm>
          <a:prstGeom prst="rect">
            <a:avLst/>
          </a:prstGeom>
        </p:spPr>
        <p:txBody>
          <a:bodyPr spcFirstLastPara="1" wrap="square" lIns="91425" tIns="91425" rIns="91425" bIns="91425" anchor="t" anchorCtr="0">
            <a:noAutofit/>
          </a:bodyPr>
          <a:lstStyle/>
          <a:p>
            <a:pPr>
              <a:lnSpc>
                <a:spcPct val="107000"/>
              </a:lnSpc>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Gracias a esto puedo saber las estadísticas que capturado en trafico de paquetes  y picamos Jerarquía de Protocolos (aquí nos salen todos los protocolos que nosotros que hemos capturado)</a:t>
            </a:r>
            <a:br>
              <a:rPr lang="es-ES" sz="1600" dirty="0">
                <a:effectLst/>
                <a:latin typeface="Calibri" panose="020F0502020204030204" pitchFamily="34" charset="0"/>
                <a:ea typeface="Calibri" panose="020F0502020204030204" pitchFamily="34" charset="0"/>
                <a:cs typeface="Times New Roman" panose="02020603050405020304" pitchFamily="18" charset="0"/>
              </a:rPr>
            </a:br>
            <a:br>
              <a:rPr lang="es-ES" sz="1600" dirty="0">
                <a:effectLst/>
                <a:latin typeface="Calibri" panose="020F0502020204030204" pitchFamily="34" charset="0"/>
                <a:ea typeface="Calibri" panose="020F0502020204030204" pitchFamily="34" charset="0"/>
                <a:cs typeface="Times New Roman" panose="02020603050405020304" pitchFamily="18" charset="0"/>
              </a:rPr>
            </a:br>
            <a:r>
              <a:rPr lang="es-ES" sz="1600" dirty="0">
                <a:effectLst/>
                <a:latin typeface="Calibri" panose="020F0502020204030204" pitchFamily="34" charset="0"/>
                <a:ea typeface="Calibri" panose="020F0502020204030204" pitchFamily="34" charset="0"/>
                <a:cs typeface="Times New Roman" panose="02020603050405020304" pitchFamily="18" charset="0"/>
              </a:rPr>
              <a:t>Por ejemplo en el protocolo de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Logical</a:t>
            </a:r>
            <a:r>
              <a:rPr lang="es-ES" sz="1600" dirty="0">
                <a:latin typeface="Calibri" panose="020F0502020204030204" pitchFamily="34" charset="0"/>
                <a:ea typeface="Calibri" panose="020F0502020204030204" pitchFamily="34" charset="0"/>
                <a:cs typeface="Times New Roman" panose="02020603050405020304" pitchFamily="18" charset="0"/>
              </a:rPr>
              <a:t>-link control e capturado 11 paquetes  y </a:t>
            </a:r>
            <a:r>
              <a:rPr lang="es-ES" sz="1600" dirty="0" err="1">
                <a:latin typeface="Calibri" panose="020F0502020204030204" pitchFamily="34" charset="0"/>
                <a:ea typeface="Calibri" panose="020F0502020204030204" pitchFamily="34" charset="0"/>
                <a:cs typeface="Times New Roman" panose="02020603050405020304" pitchFamily="18" charset="0"/>
              </a:rPr>
              <a:t>asi</a:t>
            </a:r>
            <a:r>
              <a:rPr lang="es-ES" sz="1600" dirty="0">
                <a:latin typeface="Calibri" panose="020F0502020204030204" pitchFamily="34" charset="0"/>
                <a:ea typeface="Calibri" panose="020F0502020204030204" pitchFamily="34" charset="0"/>
                <a:cs typeface="Times New Roman" panose="02020603050405020304" pitchFamily="18" charset="0"/>
              </a:rPr>
              <a:t> con los demás.</a:t>
            </a:r>
            <a:br>
              <a:rPr lang="es-ES" sz="1600" dirty="0">
                <a:latin typeface="Calibri" panose="020F0502020204030204" pitchFamily="34" charset="0"/>
                <a:ea typeface="Calibri" panose="020F0502020204030204" pitchFamily="34" charset="0"/>
                <a:cs typeface="Times New Roman" panose="02020603050405020304" pitchFamily="18" charset="0"/>
              </a:rPr>
            </a:br>
            <a:br>
              <a:rPr lang="es-ES" sz="1600" dirty="0">
                <a:latin typeface="Calibri" panose="020F0502020204030204" pitchFamily="34" charset="0"/>
                <a:ea typeface="Calibri" panose="020F0502020204030204" pitchFamily="34" charset="0"/>
                <a:cs typeface="Times New Roman" panose="02020603050405020304" pitchFamily="18" charset="0"/>
              </a:rPr>
            </a:br>
            <a:r>
              <a:rPr lang="es-ES" sz="1600" dirty="0">
                <a:effectLst/>
                <a:latin typeface="Calibri" panose="020F0502020204030204" pitchFamily="34" charset="0"/>
                <a:ea typeface="Calibri" panose="020F0502020204030204" pitchFamily="34" charset="0"/>
                <a:cs typeface="Times New Roman" panose="02020603050405020304" pitchFamily="18" charset="0"/>
              </a:rPr>
              <a:t>En pocas palabras esta ventana es un resumen de los protocolos que nosotros tenemos en modo global en una red de una pila de protocolos y esto quiere decir el trafico que nosotros emos generado.</a:t>
            </a:r>
            <a:br>
              <a:rPr lang="es-ES" sz="1600" dirty="0">
                <a:effectLst/>
                <a:latin typeface="Calibri" panose="020F0502020204030204" pitchFamily="34" charset="0"/>
                <a:ea typeface="Calibri" panose="020F0502020204030204" pitchFamily="34" charset="0"/>
                <a:cs typeface="Times New Roman" panose="02020603050405020304" pitchFamily="18" charset="0"/>
              </a:rPr>
            </a:br>
            <a:br>
              <a:rPr lang="es-ES" sz="16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F5140014-8F93-43CF-9C7D-52DAE651D699}"/>
              </a:ext>
            </a:extLst>
          </p:cNvPr>
          <p:cNvPicPr>
            <a:picLocks noChangeAspect="1"/>
          </p:cNvPicPr>
          <p:nvPr/>
        </p:nvPicPr>
        <p:blipFill>
          <a:blip r:embed="rId3"/>
          <a:stretch>
            <a:fillRect/>
          </a:stretch>
        </p:blipFill>
        <p:spPr>
          <a:xfrm>
            <a:off x="3887267" y="321867"/>
            <a:ext cx="5140418" cy="4303920"/>
          </a:xfrm>
          <a:prstGeom prst="rect">
            <a:avLst/>
          </a:prstGeom>
        </p:spPr>
      </p:pic>
    </p:spTree>
    <p:extLst>
      <p:ext uri="{BB962C8B-B14F-4D97-AF65-F5344CB8AC3E}">
        <p14:creationId xmlns:p14="http://schemas.microsoft.com/office/powerpoint/2010/main" val="165405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78"/>
          <p:cNvSpPr txBox="1">
            <a:spLocks noGrp="1"/>
          </p:cNvSpPr>
          <p:nvPr>
            <p:ph type="title"/>
          </p:nvPr>
        </p:nvSpPr>
        <p:spPr>
          <a:xfrm>
            <a:off x="389522" y="371089"/>
            <a:ext cx="8121316"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200" dirty="0"/>
              <a:t>Conclusión:</a:t>
            </a:r>
            <a:endParaRPr sz="3200" dirty="0"/>
          </a:p>
        </p:txBody>
      </p:sp>
      <p:sp>
        <p:nvSpPr>
          <p:cNvPr id="4" name="Google Shape;386;p78">
            <a:extLst>
              <a:ext uri="{FF2B5EF4-FFF2-40B4-BE49-F238E27FC236}">
                <a16:creationId xmlns:a16="http://schemas.microsoft.com/office/drawing/2014/main" id="{8F9CF497-FB2B-4666-8D84-ECA7572730DC}"/>
              </a:ext>
            </a:extLst>
          </p:cNvPr>
          <p:cNvSpPr txBox="1">
            <a:spLocks/>
          </p:cNvSpPr>
          <p:nvPr/>
        </p:nvSpPr>
        <p:spPr>
          <a:xfrm>
            <a:off x="511341" y="1267789"/>
            <a:ext cx="7877677" cy="180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1pPr>
            <a:lvl2pPr marL="914400" marR="0" lvl="1" indent="-330200" algn="l" rtl="0">
              <a:lnSpc>
                <a:spcPct val="115000"/>
              </a:lnSpc>
              <a:spcBef>
                <a:spcPts val="0"/>
              </a:spcBef>
              <a:spcAft>
                <a:spcPts val="0"/>
              </a:spcAft>
              <a:buClr>
                <a:schemeClr val="lt1"/>
              </a:buClr>
              <a:buSzPts val="16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2pPr>
            <a:lvl3pPr marL="1371600" marR="0" lvl="2" indent="-323850" algn="l" rtl="0">
              <a:lnSpc>
                <a:spcPct val="115000"/>
              </a:lnSpc>
              <a:spcBef>
                <a:spcPts val="1600"/>
              </a:spcBef>
              <a:spcAft>
                <a:spcPts val="0"/>
              </a:spcAft>
              <a:buClr>
                <a:schemeClr val="lt1"/>
              </a:buClr>
              <a:buSzPts val="15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3pPr>
            <a:lvl4pPr marL="1828800" marR="0" lvl="3" indent="-323850" algn="l" rtl="0">
              <a:lnSpc>
                <a:spcPct val="115000"/>
              </a:lnSpc>
              <a:spcBef>
                <a:spcPts val="1600"/>
              </a:spcBef>
              <a:spcAft>
                <a:spcPts val="0"/>
              </a:spcAft>
              <a:buClr>
                <a:schemeClr val="lt1"/>
              </a:buClr>
              <a:buSzPts val="15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4pPr>
            <a:lvl5pPr marL="2286000" marR="0" lvl="4" indent="-317500" algn="l" rtl="0">
              <a:lnSpc>
                <a:spcPct val="115000"/>
              </a:lnSpc>
              <a:spcBef>
                <a:spcPts val="1600"/>
              </a:spcBef>
              <a:spcAft>
                <a:spcPts val="0"/>
              </a:spcAft>
              <a:buClr>
                <a:schemeClr val="lt1"/>
              </a:buClr>
              <a:buSzPts val="14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5pPr>
            <a:lvl6pPr marL="2743200" marR="0" lvl="5" indent="-317500" algn="l" rtl="0">
              <a:lnSpc>
                <a:spcPct val="115000"/>
              </a:lnSpc>
              <a:spcBef>
                <a:spcPts val="1600"/>
              </a:spcBef>
              <a:spcAft>
                <a:spcPts val="0"/>
              </a:spcAft>
              <a:buClr>
                <a:schemeClr val="lt1"/>
              </a:buClr>
              <a:buSzPts val="14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6pPr>
            <a:lvl7pPr marL="3200400" marR="0" lvl="6" indent="-311150" algn="l" rtl="0">
              <a:lnSpc>
                <a:spcPct val="115000"/>
              </a:lnSpc>
              <a:spcBef>
                <a:spcPts val="1600"/>
              </a:spcBef>
              <a:spcAft>
                <a:spcPts val="0"/>
              </a:spcAft>
              <a:buClr>
                <a:schemeClr val="lt1"/>
              </a:buClr>
              <a:buSzPts val="13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7pPr>
            <a:lvl8pPr marL="3657600" marR="0" lvl="7" indent="-311150" algn="l" rtl="0">
              <a:lnSpc>
                <a:spcPct val="115000"/>
              </a:lnSpc>
              <a:spcBef>
                <a:spcPts val="1600"/>
              </a:spcBef>
              <a:spcAft>
                <a:spcPts val="0"/>
              </a:spcAft>
              <a:buClr>
                <a:schemeClr val="lt1"/>
              </a:buClr>
              <a:buSzPts val="13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8pPr>
            <a:lvl9pPr marL="4114800" marR="0" lvl="8" indent="-304800" algn="l" rtl="0">
              <a:lnSpc>
                <a:spcPct val="115000"/>
              </a:lnSpc>
              <a:spcBef>
                <a:spcPts val="1600"/>
              </a:spcBef>
              <a:spcAft>
                <a:spcPts val="1600"/>
              </a:spcAft>
              <a:buClr>
                <a:schemeClr val="lt1"/>
              </a:buClr>
              <a:buSzPts val="1200"/>
              <a:buFont typeface="Nunito Light"/>
              <a:buChar char="■"/>
              <a:defRPr sz="1200" b="0" i="0" u="none" strike="noStrike" cap="none">
                <a:solidFill>
                  <a:schemeClr val="lt1"/>
                </a:solidFill>
                <a:latin typeface="Assistant ExtraLight"/>
                <a:ea typeface="Assistant ExtraLight"/>
                <a:cs typeface="Assistant ExtraLight"/>
                <a:sym typeface="Assistant ExtraLight"/>
              </a:defRPr>
            </a:lvl9pPr>
          </a:lstStyle>
          <a:p>
            <a:pPr algn="just">
              <a:lnSpc>
                <a:spcPct val="150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wireshark</a:t>
            </a:r>
            <a:r>
              <a:rPr lang="es-ES" sz="1800" dirty="0">
                <a:effectLst/>
                <a:latin typeface="Calibri" panose="020F0502020204030204" pitchFamily="34" charset="0"/>
                <a:ea typeface="Calibri" panose="020F0502020204030204" pitchFamily="34" charset="0"/>
                <a:cs typeface="Times New Roman" panose="02020603050405020304" pitchFamily="18" charset="0"/>
              </a:rPr>
              <a:t> podemos realizar auditorías también podemos realizar varias acciones para conocer el contenido de un ordenador en este tema entra la ética de cada persona es una herramienta muy útil en las empresas porque podemos conocer el estado de nuestra red por medio de los puertos y gracias al el protocolo funciona en conjunto con los datas que contiene cada además de analizar bajo que protocolo trabaja solo función en red.</a:t>
            </a:r>
          </a:p>
          <a:p>
            <a:pPr marL="342900" indent="-342900">
              <a:lnSpc>
                <a:spcPct val="150000"/>
              </a:lnSpc>
              <a:buFont typeface="Symbol" panose="05050102010706020507" pitchFamily="18" charset="2"/>
              <a:buChar char=""/>
            </a:pPr>
            <a:endParaRPr lang="es-ES" sz="1050" dirty="0"/>
          </a:p>
        </p:txBody>
      </p:sp>
    </p:spTree>
    <p:extLst>
      <p:ext uri="{BB962C8B-B14F-4D97-AF65-F5344CB8AC3E}">
        <p14:creationId xmlns:p14="http://schemas.microsoft.com/office/powerpoint/2010/main" val="2847533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2"/>
          <p:cNvSpPr/>
          <p:nvPr/>
        </p:nvSpPr>
        <p:spPr>
          <a:xfrm rot="1710056">
            <a:off x="-1977868" y="-297298"/>
            <a:ext cx="6513359" cy="5642947"/>
          </a:xfrm>
          <a:prstGeom prst="hexagon">
            <a:avLst>
              <a:gd name="adj" fmla="val 27814"/>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2"/>
          <p:cNvSpPr txBox="1">
            <a:spLocks noGrp="1"/>
          </p:cNvSpPr>
          <p:nvPr>
            <p:ph type="ctrTitle"/>
          </p:nvPr>
        </p:nvSpPr>
        <p:spPr>
          <a:xfrm>
            <a:off x="4077929" y="2758575"/>
            <a:ext cx="453598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419" sz="5100" dirty="0"/>
              <a:t>Introducción. </a:t>
            </a:r>
            <a:endParaRPr sz="5100" dirty="0"/>
          </a:p>
          <a:p>
            <a:pPr marL="0" lvl="0" indent="0" algn="ctr" rtl="0">
              <a:spcBef>
                <a:spcPts val="0"/>
              </a:spcBef>
              <a:spcAft>
                <a:spcPts val="0"/>
              </a:spcAft>
              <a:buNone/>
            </a:pPr>
            <a:endParaRPr sz="3500" dirty="0"/>
          </a:p>
        </p:txBody>
      </p:sp>
      <p:sp>
        <p:nvSpPr>
          <p:cNvPr id="346" name="Google Shape;346;p72"/>
          <p:cNvSpPr txBox="1">
            <a:spLocks noGrp="1"/>
          </p:cNvSpPr>
          <p:nvPr>
            <p:ph type="title" idx="2"/>
          </p:nvPr>
        </p:nvSpPr>
        <p:spPr>
          <a:xfrm>
            <a:off x="1540117" y="2282853"/>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2335776" y="204375"/>
            <a:ext cx="4472447"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300" dirty="0"/>
              <a:t>2.1 Introducción </a:t>
            </a:r>
            <a:endParaRPr sz="3300" dirty="0"/>
          </a:p>
        </p:txBody>
      </p:sp>
      <p:sp>
        <p:nvSpPr>
          <p:cNvPr id="352" name="Google Shape;352;p73"/>
          <p:cNvSpPr txBox="1">
            <a:spLocks noGrp="1"/>
          </p:cNvSpPr>
          <p:nvPr>
            <p:ph type="body" idx="1"/>
          </p:nvPr>
        </p:nvSpPr>
        <p:spPr>
          <a:xfrm>
            <a:off x="111115" y="1060138"/>
            <a:ext cx="8787300" cy="3130800"/>
          </a:xfrm>
          <a:prstGeom prst="rect">
            <a:avLst/>
          </a:prstGeom>
        </p:spPr>
        <p:txBody>
          <a:bodyPr spcFirstLastPara="1" wrap="square" lIns="91425" tIns="91425" rIns="91425" bIns="91425" anchor="t" anchorCtr="0">
            <a:noAutofit/>
          </a:bodyPr>
          <a:lstStyle/>
          <a:p>
            <a:r>
              <a:rPr lang="es-ES" sz="1600" dirty="0">
                <a:effectLst/>
                <a:latin typeface="Calibri" panose="020F0502020204030204" pitchFamily="34" charset="0"/>
                <a:ea typeface="Calibri" panose="020F0502020204030204" pitchFamily="34" charset="0"/>
                <a:cs typeface="Times New Roman" panose="02020603050405020304" pitchFamily="18" charset="0"/>
              </a:rPr>
              <a:t>Para comprender realmente los protocolos de red lo más importante es “verlos en acción” y “experimentar con ellos” observando la secuencia de mensajes que se intercambian entre dos entidades de protocolo, los detalles de las operaciones del protocolo y provocando que los protocolos realicen ciertas acciones para observar después las consecuencias de las mismas. Esto se puede hacer en escenarios simulados o en un entorno de red “real” como pudiera ser Internet. En esta asignatura se seguirá esta última aproximación. Ejecutarás diversas aplicaciones de red en diferentes escenarios con tu ordenador. Observarás los protocolos de red en acción, interaccionando e intercambiando mensajes con otras entidades que se están ejecutando en otro lugar de Internet.</a:t>
            </a:r>
          </a:p>
          <a:p>
            <a:pPr algn="l"/>
            <a:endParaRPr sz="1000" dirty="0"/>
          </a:p>
        </p:txBody>
      </p:sp>
    </p:spTree>
    <p:extLst>
      <p:ext uri="{BB962C8B-B14F-4D97-AF65-F5344CB8AC3E}">
        <p14:creationId xmlns:p14="http://schemas.microsoft.com/office/powerpoint/2010/main" val="97809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2335776" y="204375"/>
            <a:ext cx="4472447"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300" dirty="0"/>
              <a:t>2.1 Introducción </a:t>
            </a:r>
            <a:endParaRPr sz="3300" dirty="0"/>
          </a:p>
        </p:txBody>
      </p:sp>
      <p:sp>
        <p:nvSpPr>
          <p:cNvPr id="352" name="Google Shape;352;p73"/>
          <p:cNvSpPr txBox="1">
            <a:spLocks noGrp="1"/>
          </p:cNvSpPr>
          <p:nvPr>
            <p:ph type="body" idx="1"/>
          </p:nvPr>
        </p:nvSpPr>
        <p:spPr>
          <a:xfrm>
            <a:off x="111115" y="1060138"/>
            <a:ext cx="8787300" cy="3130800"/>
          </a:xfrm>
          <a:prstGeom prst="rect">
            <a:avLst/>
          </a:prstGeom>
        </p:spPr>
        <p:txBody>
          <a:bodyPr spcFirstLastPara="1" wrap="square" lIns="91425" tIns="91425" rIns="91425" bIns="91425" anchor="t" anchorCtr="0">
            <a:noAutofit/>
          </a:bodyPr>
          <a:lstStyle/>
          <a:p>
            <a:pPr>
              <a:lnSpc>
                <a:spcPct val="107000"/>
              </a:lnSpc>
              <a:spcAft>
                <a:spcPts val="800"/>
              </a:spcAft>
            </a:pPr>
            <a:r>
              <a:rPr lang="es-ES" sz="1800" dirty="0" err="1">
                <a:effectLst/>
                <a:latin typeface="Calibri" panose="020F0502020204030204" pitchFamily="34" charset="0"/>
                <a:ea typeface="Calibri" panose="020F0502020204030204" pitchFamily="34" charset="0"/>
                <a:cs typeface="Times New Roman" panose="02020603050405020304" pitchFamily="18" charset="0"/>
              </a:rPr>
              <a:t>Sniffer</a:t>
            </a:r>
            <a:r>
              <a:rPr lang="es-ES" sz="1800" dirty="0">
                <a:effectLst/>
                <a:latin typeface="Calibri" panose="020F0502020204030204" pitchFamily="34" charset="0"/>
                <a:ea typeface="Calibri" panose="020F0502020204030204" pitchFamily="34" charset="0"/>
                <a:cs typeface="Times New Roman" panose="02020603050405020304" pitchFamily="18" charset="0"/>
              </a:rPr>
              <a:t>- captura las tramas que viajan a través de un enlace de red,</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Analizador de protocolos. Es capaz de des encapsular los protocolos de nivel superior contenidos en los protocolos de nivel inferior dentro de un modelo jerárquico.</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Estadísticas y seguimiento de conexiones entre maquinas, protocolos,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Soporta una gran variedad de protocolos en diferentes niveles.</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Licencia GNU/GPL</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Disponible para plataformas Windows GNU/</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Linux,OS</a:t>
            </a:r>
            <a:r>
              <a:rPr lang="es-ES" sz="1800" dirty="0">
                <a:effectLst/>
                <a:latin typeface="Calibri" panose="020F0502020204030204" pitchFamily="34" charset="0"/>
                <a:ea typeface="Calibri" panose="020F0502020204030204" pitchFamily="34" charset="0"/>
                <a:cs typeface="Times New Roman" panose="02020603050405020304" pitchFamily="18" charset="0"/>
              </a:rPr>
              <a:t> X ,ETC</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http://www.wireshark.org</a:t>
            </a:r>
          </a:p>
          <a:p>
            <a:endParaRPr lang="es-ES" sz="1000" dirty="0"/>
          </a:p>
        </p:txBody>
      </p:sp>
    </p:spTree>
    <p:extLst>
      <p:ext uri="{BB962C8B-B14F-4D97-AF65-F5344CB8AC3E}">
        <p14:creationId xmlns:p14="http://schemas.microsoft.com/office/powerpoint/2010/main" val="26279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73"/>
          <p:cNvSpPr txBox="1">
            <a:spLocks noGrp="1"/>
          </p:cNvSpPr>
          <p:nvPr>
            <p:ph type="body" idx="1"/>
          </p:nvPr>
        </p:nvSpPr>
        <p:spPr>
          <a:xfrm>
            <a:off x="124562" y="952562"/>
            <a:ext cx="8787300" cy="3130800"/>
          </a:xfrm>
          <a:prstGeom prst="rect">
            <a:avLst/>
          </a:prstGeom>
        </p:spPr>
        <p:txBody>
          <a:bodyPr spcFirstLastPara="1" wrap="square" lIns="91425" tIns="91425" rIns="91425" bIns="91425" anchor="t" anchorCtr="0">
            <a:noAutofit/>
          </a:bodyPr>
          <a:lstStyle/>
          <a:p>
            <a:pPr algn="just"/>
            <a:r>
              <a:rPr lang="es-ES" sz="1400" dirty="0">
                <a:latin typeface="+mn-lt"/>
              </a:rPr>
              <a:t>Requiere que la interfaz de la red por la cual se captura el trafico se encuentre configurada en modo promiscuo</a:t>
            </a:r>
          </a:p>
        </p:txBody>
      </p:sp>
      <p:pic>
        <p:nvPicPr>
          <p:cNvPr id="3" name="Imagen 2">
            <a:extLst>
              <a:ext uri="{FF2B5EF4-FFF2-40B4-BE49-F238E27FC236}">
                <a16:creationId xmlns:a16="http://schemas.microsoft.com/office/drawing/2014/main" id="{B213E0F0-D109-42DD-A34E-568ADD3C6029}"/>
              </a:ext>
            </a:extLst>
          </p:cNvPr>
          <p:cNvPicPr>
            <a:picLocks noChangeAspect="1"/>
          </p:cNvPicPr>
          <p:nvPr/>
        </p:nvPicPr>
        <p:blipFill>
          <a:blip r:embed="rId3"/>
          <a:stretch>
            <a:fillRect/>
          </a:stretch>
        </p:blipFill>
        <p:spPr>
          <a:xfrm>
            <a:off x="1981576" y="1727812"/>
            <a:ext cx="5258310" cy="3108428"/>
          </a:xfrm>
          <a:prstGeom prst="rect">
            <a:avLst/>
          </a:prstGeom>
        </p:spPr>
      </p:pic>
      <p:pic>
        <p:nvPicPr>
          <p:cNvPr id="4" name="Imagen 3">
            <a:extLst>
              <a:ext uri="{FF2B5EF4-FFF2-40B4-BE49-F238E27FC236}">
                <a16:creationId xmlns:a16="http://schemas.microsoft.com/office/drawing/2014/main" id="{B30E7B03-F90D-427C-B575-C38F1E7CCE34}"/>
              </a:ext>
            </a:extLst>
          </p:cNvPr>
          <p:cNvPicPr>
            <a:picLocks noChangeAspect="1"/>
          </p:cNvPicPr>
          <p:nvPr/>
        </p:nvPicPr>
        <p:blipFill>
          <a:blip r:embed="rId4"/>
          <a:stretch>
            <a:fillRect/>
          </a:stretch>
        </p:blipFill>
        <p:spPr>
          <a:xfrm>
            <a:off x="221877" y="-61708"/>
            <a:ext cx="2908102" cy="1014270"/>
          </a:xfrm>
          <a:prstGeom prst="rect">
            <a:avLst/>
          </a:prstGeom>
        </p:spPr>
      </p:pic>
    </p:spTree>
    <p:extLst>
      <p:ext uri="{BB962C8B-B14F-4D97-AF65-F5344CB8AC3E}">
        <p14:creationId xmlns:p14="http://schemas.microsoft.com/office/powerpoint/2010/main" val="140355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1297578" y="204375"/>
            <a:ext cx="7289074"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300" dirty="0"/>
              <a:t>2.1 Creación y Mantenimiento de Wireshark </a:t>
            </a:r>
            <a:endParaRPr sz="3300" dirty="0"/>
          </a:p>
        </p:txBody>
      </p:sp>
      <p:sp>
        <p:nvSpPr>
          <p:cNvPr id="352" name="Google Shape;352;p73"/>
          <p:cNvSpPr txBox="1">
            <a:spLocks noGrp="1"/>
          </p:cNvSpPr>
          <p:nvPr>
            <p:ph type="body" idx="1"/>
          </p:nvPr>
        </p:nvSpPr>
        <p:spPr>
          <a:xfrm>
            <a:off x="82556" y="1599077"/>
            <a:ext cx="8787300" cy="3130800"/>
          </a:xfrm>
          <a:prstGeom prst="rect">
            <a:avLst/>
          </a:prstGeom>
        </p:spPr>
        <p:txBody>
          <a:bodyPr spcFirstLastPara="1" wrap="square" lIns="91425" tIns="91425" rIns="91425" bIns="91425" anchor="t" anchorCtr="0">
            <a:noAutofit/>
          </a:bodyPr>
          <a:lstStyle/>
          <a:p>
            <a:pPr algn="l"/>
            <a:r>
              <a:rPr lang="es-ES" sz="1800" dirty="0">
                <a:effectLst/>
                <a:latin typeface="Arial" panose="020B0604020202020204" pitchFamily="34" charset="0"/>
                <a:ea typeface="Calibri" panose="020F0502020204030204" pitchFamily="34" charset="0"/>
              </a:rPr>
              <a:t>El Wireshark es el analizador de redes más popular del mundo. Disponible de forma gratuita para todos como herramienta de código abierto,</a:t>
            </a:r>
            <a:br>
              <a:rPr lang="es-ES" sz="1800" dirty="0">
                <a:effectLst/>
                <a:latin typeface="Arial" panose="020B0604020202020204" pitchFamily="34" charset="0"/>
                <a:ea typeface="Calibri" panose="020F0502020204030204" pitchFamily="34" charset="0"/>
              </a:rPr>
            </a:br>
            <a:r>
              <a:rPr lang="es-ES" sz="1800" dirty="0">
                <a:effectLst/>
                <a:latin typeface="Arial" panose="020B0604020202020204" pitchFamily="34" charset="0"/>
                <a:ea typeface="Calibri" panose="020F0502020204030204" pitchFamily="34" charset="0"/>
              </a:rPr>
              <a:t>Wireshark se ejecuta en una variedad de plataformas y ofrece la herramienta de "primera respuesta" ideal para los profesionales de TI.</a:t>
            </a:r>
            <a:br>
              <a:rPr lang="es-ES" sz="1800" dirty="0">
                <a:effectLst/>
                <a:latin typeface="Arial" panose="020B0604020202020204" pitchFamily="34" charset="0"/>
                <a:ea typeface="Calibri" panose="020F0502020204030204" pitchFamily="34" charset="0"/>
              </a:rPr>
            </a:br>
            <a:r>
              <a:rPr lang="es-ES" sz="1800" dirty="0">
                <a:effectLst/>
                <a:latin typeface="Arial" panose="020B0604020202020204" pitchFamily="34" charset="0"/>
                <a:ea typeface="Calibri" panose="020F0502020204030204" pitchFamily="34" charset="0"/>
              </a:rPr>
              <a:t>Gerald </a:t>
            </a:r>
            <a:r>
              <a:rPr lang="es-ES" sz="1800" dirty="0" err="1">
                <a:effectLst/>
                <a:latin typeface="Arial" panose="020B0604020202020204" pitchFamily="34" charset="0"/>
                <a:ea typeface="Calibri" panose="020F0502020204030204" pitchFamily="34" charset="0"/>
              </a:rPr>
              <a:t>Combs</a:t>
            </a:r>
            <a:r>
              <a:rPr lang="es-ES" sz="1800" dirty="0">
                <a:effectLst/>
                <a:latin typeface="Arial" panose="020B0604020202020204" pitchFamily="34" charset="0"/>
                <a:ea typeface="Calibri" panose="020F0502020204030204" pitchFamily="34" charset="0"/>
              </a:rPr>
              <a:t> fue uno de estos tecnólogos que sintieron las limitaciones presupuestarias de las costosas herramientas comerciales.</a:t>
            </a:r>
            <a:endParaRPr sz="1000" dirty="0"/>
          </a:p>
        </p:txBody>
      </p:sp>
    </p:spTree>
    <p:extLst>
      <p:ext uri="{BB962C8B-B14F-4D97-AF65-F5344CB8AC3E}">
        <p14:creationId xmlns:p14="http://schemas.microsoft.com/office/powerpoint/2010/main" val="3397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927463" y="237680"/>
            <a:ext cx="7289074"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300" dirty="0"/>
              <a:t>2.1 Creación y Mantenimiento de Wireshark </a:t>
            </a:r>
            <a:endParaRPr sz="3300" dirty="0"/>
          </a:p>
        </p:txBody>
      </p:sp>
      <p:sp>
        <p:nvSpPr>
          <p:cNvPr id="352" name="Google Shape;352;p73"/>
          <p:cNvSpPr txBox="1">
            <a:spLocks noGrp="1"/>
          </p:cNvSpPr>
          <p:nvPr>
            <p:ph type="body" idx="1"/>
          </p:nvPr>
        </p:nvSpPr>
        <p:spPr>
          <a:xfrm>
            <a:off x="627017" y="1676910"/>
            <a:ext cx="6967032" cy="3130800"/>
          </a:xfrm>
          <a:prstGeom prst="rect">
            <a:avLst/>
          </a:prstGeom>
        </p:spPr>
        <p:txBody>
          <a:bodyPr spcFirstLastPara="1" wrap="square" lIns="91425" tIns="91425" rIns="91425" bIns="91425" anchor="t" anchorCtr="0">
            <a:noAutofit/>
          </a:bodyPr>
          <a:lstStyle/>
          <a:p>
            <a:pPr>
              <a:lnSpc>
                <a:spcPct val="150000"/>
              </a:lnSpc>
            </a:pPr>
            <a:r>
              <a:rPr lang="es-ES" sz="1600" dirty="0">
                <a:latin typeface="+mn-lt"/>
              </a:rPr>
              <a:t>Obtenga la última versión de Wireshark</a:t>
            </a:r>
            <a:br>
              <a:rPr lang="es-ES" sz="1600" dirty="0">
                <a:latin typeface="+mn-lt"/>
              </a:rPr>
            </a:br>
            <a:r>
              <a:rPr lang="es-ES" sz="1600" dirty="0" err="1">
                <a:latin typeface="+mn-lt"/>
              </a:rPr>
              <a:t>Wireshark</a:t>
            </a:r>
            <a:r>
              <a:rPr lang="es-ES" sz="1600" dirty="0">
                <a:latin typeface="+mn-lt"/>
              </a:rPr>
              <a:t> está disponible para numerosos sistemas operativos, incluidos Windows, Apple Mac OS X, Debian GNU / Linux,</a:t>
            </a:r>
            <a:br>
              <a:rPr lang="es-ES" sz="1600" dirty="0">
                <a:latin typeface="+mn-lt"/>
              </a:rPr>
            </a:br>
            <a:r>
              <a:rPr lang="es-ES" sz="1600" dirty="0">
                <a:latin typeface="+mn-lt"/>
              </a:rPr>
              <a:t>FreeBSD, Gentoo Linux, HP-UX, Mandriva Linux, NetBSD, </a:t>
            </a:r>
            <a:r>
              <a:rPr lang="es-ES" sz="1600" dirty="0" err="1">
                <a:latin typeface="+mn-lt"/>
              </a:rPr>
              <a:t>OpenPKG</a:t>
            </a:r>
            <a:r>
              <a:rPr lang="es-ES" sz="1600" dirty="0">
                <a:latin typeface="+mn-lt"/>
              </a:rPr>
              <a:t>, Red </a:t>
            </a:r>
            <a:r>
              <a:rPr lang="es-ES" sz="1600" dirty="0" err="1">
                <a:latin typeface="+mn-lt"/>
              </a:rPr>
              <a:t>Hat</a:t>
            </a:r>
            <a:r>
              <a:rPr lang="es-ES" sz="1600" dirty="0">
                <a:latin typeface="+mn-lt"/>
              </a:rPr>
              <a:t> Fedora / Enterprise Linux, </a:t>
            </a:r>
            <a:r>
              <a:rPr lang="es-ES" sz="1600" dirty="0" err="1">
                <a:latin typeface="+mn-lt"/>
              </a:rPr>
              <a:t>rPath</a:t>
            </a:r>
            <a:br>
              <a:rPr lang="es-ES" sz="1600" dirty="0">
                <a:latin typeface="+mn-lt"/>
              </a:rPr>
            </a:br>
            <a:r>
              <a:rPr lang="es-ES" sz="1600" dirty="0">
                <a:latin typeface="+mn-lt"/>
              </a:rPr>
              <a:t>Linux, </a:t>
            </a:r>
            <a:r>
              <a:rPr lang="es-ES" sz="1600" dirty="0" err="1">
                <a:latin typeface="+mn-lt"/>
              </a:rPr>
              <a:t>Sun</a:t>
            </a:r>
            <a:r>
              <a:rPr lang="es-ES" sz="1600" dirty="0">
                <a:latin typeface="+mn-lt"/>
              </a:rPr>
              <a:t> Solaris / i386, </a:t>
            </a:r>
            <a:r>
              <a:rPr lang="es-ES" sz="1600" dirty="0" err="1">
                <a:latin typeface="+mn-lt"/>
              </a:rPr>
              <a:t>Sun</a:t>
            </a:r>
            <a:r>
              <a:rPr lang="es-ES" sz="1600" dirty="0">
                <a:latin typeface="+mn-lt"/>
              </a:rPr>
              <a:t> Solaris / </a:t>
            </a:r>
            <a:r>
              <a:rPr lang="es-ES" sz="1600" dirty="0" err="1">
                <a:latin typeface="+mn-lt"/>
              </a:rPr>
              <a:t>Sparc</a:t>
            </a:r>
            <a:r>
              <a:rPr lang="es-ES" sz="1600" dirty="0">
                <a:latin typeface="+mn-lt"/>
              </a:rPr>
              <a:t> y Ubuntu.</a:t>
            </a:r>
            <a:endParaRPr sz="1600" dirty="0">
              <a:latin typeface="+mn-lt"/>
            </a:endParaRPr>
          </a:p>
        </p:txBody>
      </p:sp>
    </p:spTree>
    <p:extLst>
      <p:ext uri="{BB962C8B-B14F-4D97-AF65-F5344CB8AC3E}">
        <p14:creationId xmlns:p14="http://schemas.microsoft.com/office/powerpoint/2010/main" val="301818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927463" y="237680"/>
            <a:ext cx="7289074"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300" dirty="0"/>
              <a:t>Identificar los nuevos elementos de la interfaz Grafica del usuario</a:t>
            </a:r>
            <a:endParaRPr sz="3300" dirty="0"/>
          </a:p>
        </p:txBody>
      </p:sp>
      <p:sp>
        <p:nvSpPr>
          <p:cNvPr id="352" name="Google Shape;352;p73"/>
          <p:cNvSpPr txBox="1">
            <a:spLocks noGrp="1"/>
          </p:cNvSpPr>
          <p:nvPr>
            <p:ph type="body" idx="1"/>
          </p:nvPr>
        </p:nvSpPr>
        <p:spPr>
          <a:xfrm>
            <a:off x="522130" y="1487307"/>
            <a:ext cx="7855388" cy="3130800"/>
          </a:xfrm>
          <a:prstGeom prst="rect">
            <a:avLst/>
          </a:prstGeom>
        </p:spPr>
        <p:txBody>
          <a:bodyPr spcFirstLastPara="1" wrap="square" lIns="91425" tIns="91425" rIns="91425" bIns="91425" anchor="t" anchorCtr="0">
            <a:noAutofit/>
          </a:bodyPr>
          <a:lstStyle/>
          <a:p>
            <a:pPr marL="152400" indent="0" algn="just">
              <a:lnSpc>
                <a:spcPct val="150000"/>
              </a:lnSpc>
              <a:buNone/>
            </a:pPr>
            <a:r>
              <a:rPr lang="es-ES" dirty="0">
                <a:latin typeface="+mn-lt"/>
              </a:rPr>
              <a:t>Cuando abre un archivo de seguimiento existente o comienza una sesión de captura, ahora está trabajando en el Wireshark principal ventana. Hay nueve secciones distintas en la ventana principal de Wireshark:</a:t>
            </a:r>
          </a:p>
          <a:p>
            <a:pPr algn="just">
              <a:lnSpc>
                <a:spcPct val="150000"/>
              </a:lnSpc>
              <a:buFont typeface="+mj-lt"/>
              <a:buAutoNum type="arabicPeriod"/>
            </a:pPr>
            <a:r>
              <a:rPr lang="es-ES" dirty="0">
                <a:latin typeface="+mn-lt"/>
              </a:rPr>
              <a:t>Título</a:t>
            </a:r>
          </a:p>
          <a:p>
            <a:pPr algn="just">
              <a:lnSpc>
                <a:spcPct val="150000"/>
              </a:lnSpc>
              <a:buFont typeface="+mj-lt"/>
              <a:buAutoNum type="arabicPeriod"/>
            </a:pPr>
            <a:r>
              <a:rPr lang="es-ES" dirty="0">
                <a:latin typeface="+mn-lt"/>
              </a:rPr>
              <a:t>Menú (texto)</a:t>
            </a:r>
          </a:p>
          <a:p>
            <a:pPr algn="just">
              <a:lnSpc>
                <a:spcPct val="150000"/>
              </a:lnSpc>
              <a:buFont typeface="+mj-lt"/>
              <a:buAutoNum type="arabicPeriod"/>
            </a:pPr>
            <a:r>
              <a:rPr lang="es-ES" dirty="0">
                <a:latin typeface="+mn-lt"/>
              </a:rPr>
              <a:t>Barra de herramientas principal (iconos)</a:t>
            </a:r>
          </a:p>
          <a:p>
            <a:pPr algn="just">
              <a:lnSpc>
                <a:spcPct val="150000"/>
              </a:lnSpc>
              <a:buFont typeface="+mj-lt"/>
              <a:buAutoNum type="arabicPeriod"/>
            </a:pPr>
            <a:r>
              <a:rPr lang="es-ES" dirty="0">
                <a:latin typeface="+mn-lt"/>
              </a:rPr>
              <a:t>Barra de herramientas de filtro</a:t>
            </a:r>
          </a:p>
          <a:p>
            <a:pPr algn="just">
              <a:lnSpc>
                <a:spcPct val="150000"/>
              </a:lnSpc>
              <a:buFont typeface="+mj-lt"/>
              <a:buAutoNum type="arabicPeriod"/>
            </a:pPr>
            <a:r>
              <a:rPr lang="es-ES" dirty="0">
                <a:latin typeface="+mn-lt"/>
              </a:rPr>
              <a:t>Barra de herramientas inalámbrica</a:t>
            </a:r>
          </a:p>
          <a:p>
            <a:pPr algn="just">
              <a:lnSpc>
                <a:spcPct val="150000"/>
              </a:lnSpc>
              <a:buFont typeface="+mj-lt"/>
              <a:buAutoNum type="arabicPeriod"/>
            </a:pPr>
            <a:r>
              <a:rPr lang="es-ES" dirty="0">
                <a:latin typeface="+mn-lt"/>
              </a:rPr>
              <a:t>Panel de lista de paquetes</a:t>
            </a:r>
          </a:p>
          <a:p>
            <a:pPr algn="just">
              <a:lnSpc>
                <a:spcPct val="150000"/>
              </a:lnSpc>
              <a:buFont typeface="+mj-lt"/>
              <a:buAutoNum type="arabicPeriod"/>
            </a:pPr>
            <a:r>
              <a:rPr lang="es-ES" dirty="0">
                <a:latin typeface="+mn-lt"/>
              </a:rPr>
              <a:t>Panel de detalles del paquete</a:t>
            </a:r>
          </a:p>
          <a:p>
            <a:pPr algn="just">
              <a:lnSpc>
                <a:spcPct val="150000"/>
              </a:lnSpc>
              <a:buFont typeface="+mj-lt"/>
              <a:buAutoNum type="arabicPeriod"/>
            </a:pPr>
            <a:r>
              <a:rPr lang="es-ES" dirty="0">
                <a:latin typeface="+mn-lt"/>
              </a:rPr>
              <a:t>Panel de bytes de paquetes</a:t>
            </a:r>
          </a:p>
          <a:p>
            <a:pPr algn="just">
              <a:lnSpc>
                <a:spcPct val="150000"/>
              </a:lnSpc>
              <a:buFont typeface="+mj-lt"/>
              <a:buAutoNum type="arabicPeriod"/>
            </a:pPr>
            <a:r>
              <a:rPr lang="es-ES" dirty="0">
                <a:latin typeface="+mn-lt"/>
              </a:rPr>
              <a:t>Barra de estado</a:t>
            </a:r>
            <a:endParaRPr dirty="0">
              <a:latin typeface="+mn-lt"/>
            </a:endParaRPr>
          </a:p>
        </p:txBody>
      </p:sp>
      <p:pic>
        <p:nvPicPr>
          <p:cNvPr id="4" name="Imagen 3">
            <a:extLst>
              <a:ext uri="{FF2B5EF4-FFF2-40B4-BE49-F238E27FC236}">
                <a16:creationId xmlns:a16="http://schemas.microsoft.com/office/drawing/2014/main" id="{9A48446E-E565-4CB5-B5CC-D7096EF301FB}"/>
              </a:ext>
            </a:extLst>
          </p:cNvPr>
          <p:cNvPicPr>
            <a:picLocks noChangeAspect="1"/>
          </p:cNvPicPr>
          <p:nvPr/>
        </p:nvPicPr>
        <p:blipFill>
          <a:blip r:embed="rId3"/>
          <a:stretch>
            <a:fillRect/>
          </a:stretch>
        </p:blipFill>
        <p:spPr>
          <a:xfrm>
            <a:off x="4966188" y="2224570"/>
            <a:ext cx="3655682" cy="2741762"/>
          </a:xfrm>
          <a:prstGeom prst="rect">
            <a:avLst/>
          </a:prstGeom>
        </p:spPr>
      </p:pic>
    </p:spTree>
    <p:extLst>
      <p:ext uri="{BB962C8B-B14F-4D97-AF65-F5344CB8AC3E}">
        <p14:creationId xmlns:p14="http://schemas.microsoft.com/office/powerpoint/2010/main" val="34308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3"/>
          <p:cNvSpPr txBox="1">
            <a:spLocks noGrp="1"/>
          </p:cNvSpPr>
          <p:nvPr>
            <p:ph type="title"/>
          </p:nvPr>
        </p:nvSpPr>
        <p:spPr>
          <a:xfrm>
            <a:off x="927463" y="237680"/>
            <a:ext cx="7289074" cy="649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300" dirty="0"/>
              <a:t>Paneles de Apertura y cierre</a:t>
            </a:r>
            <a:endParaRPr sz="3300" dirty="0"/>
          </a:p>
        </p:txBody>
      </p:sp>
      <p:sp>
        <p:nvSpPr>
          <p:cNvPr id="352" name="Google Shape;352;p73"/>
          <p:cNvSpPr txBox="1">
            <a:spLocks noGrp="1"/>
          </p:cNvSpPr>
          <p:nvPr>
            <p:ph type="body" idx="1"/>
          </p:nvPr>
        </p:nvSpPr>
        <p:spPr>
          <a:xfrm>
            <a:off x="417243" y="1323925"/>
            <a:ext cx="3563086" cy="3130800"/>
          </a:xfrm>
          <a:prstGeom prst="rect">
            <a:avLst/>
          </a:prstGeom>
        </p:spPr>
        <p:txBody>
          <a:bodyPr spcFirstLastPara="1" wrap="square" lIns="91425" tIns="91425" rIns="91425" bIns="91425" anchor="t" anchorCtr="0">
            <a:noAutofit/>
          </a:bodyPr>
          <a:lstStyle/>
          <a:p>
            <a:pPr marL="152400" indent="0" algn="just">
              <a:lnSpc>
                <a:spcPct val="150000"/>
              </a:lnSpc>
              <a:buNone/>
            </a:pPr>
            <a:r>
              <a:rPr lang="es-ES" dirty="0">
                <a:latin typeface="+mn-lt"/>
              </a:rPr>
              <a:t>Puede haber ocasiones en las que desee modificar qué paneles (Lista de paquetes, Detalles del paquete, Bytes del paquete) están abiertos. En el menú, seleccione Ver y marque o desmarque el panel que desea mostrar / ocultar. </a:t>
            </a:r>
          </a:p>
          <a:p>
            <a:pPr marL="152400" indent="0" algn="just">
              <a:lnSpc>
                <a:spcPct val="150000"/>
              </a:lnSpc>
              <a:buNone/>
            </a:pPr>
            <a:endParaRPr lang="es-ES" dirty="0">
              <a:latin typeface="+mn-lt"/>
            </a:endParaRPr>
          </a:p>
          <a:p>
            <a:pPr marL="152400" indent="0" algn="just">
              <a:lnSpc>
                <a:spcPct val="150000"/>
              </a:lnSpc>
              <a:buNone/>
            </a:pPr>
            <a:r>
              <a:rPr lang="es-ES" dirty="0">
                <a:latin typeface="+mn-lt"/>
              </a:rPr>
              <a:t>Los más comunes El panel para abrir / cerrar es el panel de bytes del paquete para permitir más espacio para la lista de paquetes y los detalles del paquete. cristales. </a:t>
            </a:r>
            <a:endParaRPr dirty="0">
              <a:latin typeface="+mn-lt"/>
            </a:endParaRPr>
          </a:p>
        </p:txBody>
      </p:sp>
      <p:pic>
        <p:nvPicPr>
          <p:cNvPr id="3" name="Imagen 2">
            <a:extLst>
              <a:ext uri="{FF2B5EF4-FFF2-40B4-BE49-F238E27FC236}">
                <a16:creationId xmlns:a16="http://schemas.microsoft.com/office/drawing/2014/main" id="{B0C028FA-B540-4B32-8663-D84E292AF381}"/>
              </a:ext>
            </a:extLst>
          </p:cNvPr>
          <p:cNvPicPr>
            <a:picLocks noChangeAspect="1"/>
          </p:cNvPicPr>
          <p:nvPr/>
        </p:nvPicPr>
        <p:blipFill>
          <a:blip r:embed="rId3"/>
          <a:stretch>
            <a:fillRect/>
          </a:stretch>
        </p:blipFill>
        <p:spPr>
          <a:xfrm>
            <a:off x="4176386" y="1197044"/>
            <a:ext cx="4677428" cy="3572374"/>
          </a:xfrm>
          <a:prstGeom prst="rect">
            <a:avLst/>
          </a:prstGeom>
        </p:spPr>
      </p:pic>
    </p:spTree>
    <p:extLst>
      <p:ext uri="{BB962C8B-B14F-4D97-AF65-F5344CB8AC3E}">
        <p14:creationId xmlns:p14="http://schemas.microsoft.com/office/powerpoint/2010/main" val="315040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tercolor Background by Slidesgo">
  <a:themeElements>
    <a:clrScheme name="Simple Light">
      <a:dk1>
        <a:srgbClr val="000000"/>
      </a:dk1>
      <a:lt1>
        <a:srgbClr val="FFFFFF"/>
      </a:lt1>
      <a:dk2>
        <a:srgbClr val="595959"/>
      </a:dk2>
      <a:lt2>
        <a:srgbClr val="EEEEEE"/>
      </a:lt2>
      <a:accent1>
        <a:srgbClr val="B1FFCF"/>
      </a:accent1>
      <a:accent2>
        <a:srgbClr val="8EFCB8"/>
      </a:accent2>
      <a:accent3>
        <a:srgbClr val="70C4E8"/>
      </a:accent3>
      <a:accent4>
        <a:srgbClr val="48B8E7"/>
      </a:accent4>
      <a:accent5>
        <a:srgbClr val="4390B1"/>
      </a:accent5>
      <a:accent6>
        <a:srgbClr val="A4DAF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atercolor Background by Slidesgo">
  <a:themeElements>
    <a:clrScheme name="Simple Light">
      <a:dk1>
        <a:srgbClr val="000000"/>
      </a:dk1>
      <a:lt1>
        <a:srgbClr val="FFFFFF"/>
      </a:lt1>
      <a:dk2>
        <a:srgbClr val="595959"/>
      </a:dk2>
      <a:lt2>
        <a:srgbClr val="EEEEEE"/>
      </a:lt2>
      <a:accent1>
        <a:srgbClr val="B1FFCF"/>
      </a:accent1>
      <a:accent2>
        <a:srgbClr val="8EFCB8"/>
      </a:accent2>
      <a:accent3>
        <a:srgbClr val="70C4E8"/>
      </a:accent3>
      <a:accent4>
        <a:srgbClr val="48B8E7"/>
      </a:accent4>
      <a:accent5>
        <a:srgbClr val="4390B1"/>
      </a:accent5>
      <a:accent6>
        <a:srgbClr val="A4DAF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1286</Words>
  <Application>Microsoft Office PowerPoint</Application>
  <PresentationFormat>Presentación en pantalla (16:9)</PresentationFormat>
  <Paragraphs>60</Paragraphs>
  <Slides>19</Slides>
  <Notes>18</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19</vt:i4>
      </vt:variant>
    </vt:vector>
  </HeadingPairs>
  <TitlesOfParts>
    <vt:vector size="29" baseType="lpstr">
      <vt:lpstr>Scope One</vt:lpstr>
      <vt:lpstr>Fira Sans Extra Condensed Medium</vt:lpstr>
      <vt:lpstr>Arial</vt:lpstr>
      <vt:lpstr>Assistant ExtraLight</vt:lpstr>
      <vt:lpstr>Calibri</vt:lpstr>
      <vt:lpstr>Nunito Light</vt:lpstr>
      <vt:lpstr>Symbol</vt:lpstr>
      <vt:lpstr>Simple Light</vt:lpstr>
      <vt:lpstr>Watercolor Background by Slidesgo</vt:lpstr>
      <vt:lpstr>Watercolor Background by Slidesgo</vt:lpstr>
      <vt:lpstr>UNIDAD 3   Capitulo 2 : Introducción  a Wireshark Ingeniera En Sistemas Computacionales Fundamentos de Telecomunicaciones Profesor: Ing. Ismael Jiménez Sánchez Alumno: William Adrien Sarragot Pastrana </vt:lpstr>
      <vt:lpstr>Introducción.  </vt:lpstr>
      <vt:lpstr>2.1 Introducción </vt:lpstr>
      <vt:lpstr>2.1 Introducción </vt:lpstr>
      <vt:lpstr>Presentación de PowerPoint</vt:lpstr>
      <vt:lpstr>2.1 Creación y Mantenimiento de Wireshark </vt:lpstr>
      <vt:lpstr>2.1 Creación y Mantenimiento de Wireshark </vt:lpstr>
      <vt:lpstr>Identificar los nuevos elementos de la interfaz Grafica del usuario</vt:lpstr>
      <vt:lpstr>Paneles de Apertura y cierre</vt:lpstr>
      <vt:lpstr>Interpretación de la Barra</vt:lpstr>
      <vt:lpstr>Interpretaciones de los colores de los errores wireshark</vt:lpstr>
      <vt:lpstr>Capturar paquetes en redes cableadas o inalámbricas </vt:lpstr>
      <vt:lpstr>Presentación de PowerPoint</vt:lpstr>
      <vt:lpstr>Presentación de PowerPoint</vt:lpstr>
      <vt:lpstr>Presentación de PowerPoint</vt:lpstr>
      <vt:lpstr>  Vamos a empezar a capturar los paquetes  yo en este caso voy a escoger la de ethernet escojo esa porque me esta generando trafico de red , aquí ya empieza a capturar los paquetes  si yo quiero generar mas paquetes lo que puedo hacer es abrir un navegador de internet .Esto me va generando tráfico.   </vt:lpstr>
      <vt:lpstr>Si quiero detener la captura de paquetes lo único que tendría que hacer es picarle al botón roco dice stop captura de paquetes  </vt:lpstr>
      <vt:lpstr>Gracias a esto puedo saber las estadísticas que capturado en trafico de paquetes  y picamos Jerarquía de Protocolos (aquí nos salen todos los protocolos que nosotros que hemos capturado)  Por ejemplo en el protocolo de Logical-link control e capturado 11 paquetes  y asi con los demás.  En pocas palabras esta ventana es un resumen de los protocolos que nosotros tenemos en modo global en una red de una pila de protocolos y esto quiere decir el trafico que nosotros emos generado.   </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Estructuras No Lineales Ingeniera En Sistemas Computacionales Estructura De Datos Profesor: Luis Moreno Lailson.</dc:title>
  <dc:creator>Shane</dc:creator>
  <cp:lastModifiedBy>William Sarragot</cp:lastModifiedBy>
  <cp:revision>30</cp:revision>
  <dcterms:modified xsi:type="dcterms:W3CDTF">2020-11-25T22:57:02Z</dcterms:modified>
</cp:coreProperties>
</file>