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ef3b66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ef3b66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ef3b66a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ef3b66a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f3b66a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ef3b66a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ef3b66a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ef3b66a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f3b66a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f3b66a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ef3b66a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ef3b66a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b34f1e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cb34f1e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researchgate.net/publication/369708377_AAS_23-255_DESIGN_OF_INITIAL_GUESS_LOW_THRUST_TRAJECTORIES_USING_CLOHESSY-WILTSHIRE_EQUATIONS" TargetMode="External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Research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Skamser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 Goal and Approach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was to use GMAT </a:t>
            </a:r>
            <a:r>
              <a:rPr lang="en"/>
              <a:t>(General Mission Analysis Tool)</a:t>
            </a:r>
            <a:r>
              <a:rPr lang="en"/>
              <a:t> to validate low-thrust orbital trajectories.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nfortunately, </a:t>
            </a:r>
            <a:r>
              <a:rPr lang="en"/>
              <a:t>GMAT does not have a </a:t>
            </a:r>
            <a:r>
              <a:rPr lang="en"/>
              <a:t>built-in</a:t>
            </a:r>
            <a:r>
              <a:rPr lang="en"/>
              <a:t> method to solve low-thrust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Approach was to use GMAT’s API to run scripts through an exterior optimization algorithm (SNOPT). </a:t>
            </a:r>
            <a:r>
              <a:rPr lang="en"/>
              <a:t>And develop a tool to automate this process.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GMAT Low-Thrust Solving Function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Using GMAT’s Matlab API and SNOPT’s Matlab interface, a function was developed that was capable of propagating and optimizing low-thrust trajectories.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function reads data from a setup Excel file and auto-generates a GMAT script to propagate low-thrust trajectories.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Able to propagate any low-thrust trajectory.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function can be prompted to optimize the trajectory to meet constraints or minimize the time of flight while meeting constraints.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Can optimize any continuous, constant magnitude, low-thrust trajectory.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function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Reads initial guess and setup data from Excel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Creates GMAT Script that can propagate Low-Thrust trajectory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SNOPT optimization 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Uses the in-plane and out-of-plane thrust angles and time of flight as design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Updates GMAT thrust trajectory file and rerun GMAT script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Extract the satellite’s final state vector as constraint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Continue the loop until feasibility and optimality tolerance are achieved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Long run time due to saving files and rerunning GMAT script for every iteration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to Reduce Optimization Run Time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Reducing number of steps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00" y="1743988"/>
            <a:ext cx="3508151" cy="321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97" y="1726750"/>
            <a:ext cx="3568003" cy="32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56600" y="1677775"/>
            <a:ext cx="12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200</a:t>
            </a:r>
            <a:r>
              <a:rPr lang="en">
                <a:solidFill>
                  <a:schemeClr val="lt1"/>
                </a:solidFill>
              </a:rPr>
              <a:t>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758400" y="1726750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340675" y="1677775"/>
            <a:ext cx="13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17</a:t>
            </a:r>
            <a:r>
              <a:rPr lang="en">
                <a:solidFill>
                  <a:schemeClr val="lt1"/>
                </a:solidFill>
              </a:rPr>
              <a:t> Minutes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962563" y="3151150"/>
            <a:ext cx="653100" cy="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925150" y="1677775"/>
            <a:ext cx="9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16 Hours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to Reduce</a:t>
            </a:r>
            <a:r>
              <a:rPr lang="en"/>
              <a:t> Optimization Run Time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2)	</a:t>
            </a:r>
            <a:r>
              <a:rPr lang="en"/>
              <a:t>First optimize to meet constraints then optimize for time of flight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6750"/>
            <a:ext cx="3486675" cy="32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11700" y="1726750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879988" y="1659475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</a:t>
            </a:r>
            <a:r>
              <a:rPr lang="en">
                <a:solidFill>
                  <a:schemeClr val="lt1"/>
                </a:solidFill>
              </a:rPr>
              <a:t> Minutes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97" y="1726750"/>
            <a:ext cx="3568003" cy="32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7410488" y="1659475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8</a:t>
            </a:r>
            <a:r>
              <a:rPr lang="en">
                <a:solidFill>
                  <a:schemeClr val="lt1"/>
                </a:solidFill>
              </a:rPr>
              <a:t> Minutes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758400" y="1726750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951838" y="3310350"/>
            <a:ext cx="653100" cy="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Examples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14250" y="4570800"/>
            <a:ext cx="32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Earth to Jupiter Solution</a:t>
            </a:r>
            <a:endParaRPr sz="1400"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2085" l="0" r="1584" t="0"/>
          <a:stretch/>
        </p:blipFill>
        <p:spPr>
          <a:xfrm>
            <a:off x="5150377" y="1017725"/>
            <a:ext cx="3972248" cy="34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8114900" y="1017725"/>
            <a:ext cx="10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200 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652625" y="4570800"/>
            <a:ext cx="44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60">
                <a:solidFill>
                  <a:srgbClr val="595959"/>
                </a:solidFill>
              </a:rPr>
              <a:t>Earth to Mars Solution used in Conference Paper </a:t>
            </a:r>
            <a:r>
              <a:rPr lang="en" sz="136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360">
              <a:solidFill>
                <a:srgbClr val="595959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50" y="1170125"/>
            <a:ext cx="3960934" cy="324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167475" y="1170125"/>
            <a:ext cx="10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300 Steps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to do flybys (with additional work to function)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5" y="1150550"/>
            <a:ext cx="525532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473200" y="1152475"/>
            <a:ext cx="33591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Matlab Function already has an option for planetary force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need a smaller step size in GMAT’s integrator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longer run times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