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62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DBD5A-6B71-4026-AC3E-7001E26F6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F6AE0-2DCE-3830-D26D-3A73D19CB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CCBD7-125E-8106-AC44-342DDD455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6A85-2C1E-40A1-BDB8-6BBD3E46329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73B3F-2774-50EC-41AB-02A73816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62211-2696-5B9D-25F1-F53C37FC0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623B-802F-489C-A4FB-A0EF59A55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2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EE25-FA84-C917-C3DC-C639CD644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17D61-78D2-D849-BB52-EBC91B20A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7CB45-D3BD-2BE3-CD85-AF1F0586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6A85-2C1E-40A1-BDB8-6BBD3E46329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FE132-E998-8340-38CE-C08880CD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6C9A2-5872-13E2-3767-55581D67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623B-802F-489C-A4FB-A0EF59A55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2BE3A-AF91-578C-26DB-4575FE672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8AAC9-3A81-A433-2243-7A11C1904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35249-5464-D977-7C5B-B6EE3300D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6A85-2C1E-40A1-BDB8-6BBD3E46329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9715B-05B5-7EAC-A8DF-697F18A5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0DD75-25F8-843D-A46B-E8F8B7B0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623B-802F-489C-A4FB-A0EF59A55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0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372A-6E16-AEC1-2A8E-23BF4381C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994BA-6CDA-2719-D457-B8511BE8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20150-713F-3FA7-D58B-1BDE4652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6A85-2C1E-40A1-BDB8-6BBD3E46329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E3D6F-2410-F23F-8D96-75B0E628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BB10A-400E-E569-1E8D-39546FCF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623B-802F-489C-A4FB-A0EF59A55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5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4E68-5057-B20D-2F27-CE7D08AF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E9122-F24C-CA7F-9F8D-6CCF02307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EEE1B-5B4E-F89A-1AEA-43222DBD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6A85-2C1E-40A1-BDB8-6BBD3E46329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EF233-F630-9C73-6072-E2926EC78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6297C-927A-9BAD-EEF7-EC17D8E5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623B-802F-489C-A4FB-A0EF59A55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7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CAB7-F53B-FC19-F579-2373135A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D7D1A-691B-4B13-5F3E-08BDD54CB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5D172-938B-DBE8-875D-4D4C9C383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A02AB-EE08-C933-7E37-951F3E19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6A85-2C1E-40A1-BDB8-6BBD3E46329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6FEA9-4AB7-BE04-F796-921397B2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C0EDC-CDC0-7A4A-11E0-DA7B3C0D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623B-802F-489C-A4FB-A0EF59A55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1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28EC-EDF9-FAA6-B161-6B2E1677C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FDBEB-5D6D-4771-C36C-441A005FF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E5AE5-AC4F-659B-3CE7-1F9F660D8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DCC00-C599-272F-56DF-C46788F48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5E6B6-488A-37E3-232C-DB12BC59F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98523-B04A-9DD9-E9AF-CE75660C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6A85-2C1E-40A1-BDB8-6BBD3E46329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96026E-3963-722A-59AF-3B36E259C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85679E-EEF1-BB93-F1DB-FF98FDF5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623B-802F-489C-A4FB-A0EF59A55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6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538B-C2CF-8BD0-76E6-843E89B5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41DA6-BC2C-D76B-6615-D5B271DE9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6A85-2C1E-40A1-BDB8-6BBD3E46329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132D0-7B90-BB87-601F-26BEA309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21622-A426-55E3-667B-57E44A5D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623B-802F-489C-A4FB-A0EF59A55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D3ACA1-3B45-61B5-E6BF-D7BC97A1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6A85-2C1E-40A1-BDB8-6BBD3E46329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0D83CF-98C5-6150-636A-BC610ACEF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25E7A-DB4B-A70B-89F2-6B5E04DA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623B-802F-489C-A4FB-A0EF59A55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4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CE830-35F8-DCA8-96DC-88A3D1494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9296F-5796-0525-91F8-0CDCBAD95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DD4FB-C014-54D2-2E42-2EB7E522F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577FA-BD30-ACDE-F225-D8E38A65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6A85-2C1E-40A1-BDB8-6BBD3E46329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FA4AE-6734-DF8F-6A96-D8E715D8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95ACC-7BBD-BFA8-3354-C805120B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623B-802F-489C-A4FB-A0EF59A55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7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BDD2D-46D7-1BE4-FB9C-59397D4F4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D84240-80DB-98E6-1266-C68C40631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38AB6-5AA1-4FC0-030E-E3FFA3D7A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EDD55-1A80-1194-CF81-953822CC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6A85-2C1E-40A1-BDB8-6BBD3E46329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84C40-27DC-2B08-7BCB-D63E334F5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D7035-A8AD-1EBD-3ADB-0A7BD6B7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623B-802F-489C-A4FB-A0EF59A55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7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4071A-364E-A791-6459-63440E36D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DAFDA-ACFD-F2E4-7F9D-35C8B1B56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B3DDA-B905-170B-ECDA-C09E8DCC2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D6A85-2C1E-40A1-BDB8-6BBD3E46329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0ED0A-BD00-308B-579D-FB88359DC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8E663-7305-42C9-CE66-C53A254AE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3623B-802F-489C-A4FB-A0EF59A55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1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9E338-58AD-8F69-8BCC-14ECB66E68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LEO to GEO Low Thrust Transfer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6F106-7C9D-F472-202A-4D8313AEC7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 of 11/28/22</a:t>
            </a:r>
          </a:p>
        </p:txBody>
      </p:sp>
    </p:spTree>
    <p:extLst>
      <p:ext uri="{BB962C8B-B14F-4D97-AF65-F5344CB8AC3E}">
        <p14:creationId xmlns:p14="http://schemas.microsoft.com/office/powerpoint/2010/main" val="276055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3801443-90B6-BE5C-8898-7E34E4B83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998217"/>
              </p:ext>
            </p:extLst>
          </p:nvPr>
        </p:nvGraphicFramePr>
        <p:xfrm>
          <a:off x="1590040" y="1900554"/>
          <a:ext cx="8127999" cy="2305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7546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894694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87896305"/>
                    </a:ext>
                  </a:extLst>
                </a:gridCol>
              </a:tblGrid>
              <a:tr h="3842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Initial Orbit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Final Orbit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80324"/>
                  </a:ext>
                </a:extLst>
              </a:tr>
              <a:tr h="384281">
                <a:tc>
                  <a:txBody>
                    <a:bodyPr/>
                    <a:lstStyle/>
                    <a:p>
                      <a:r>
                        <a:rPr lang="en-US" dirty="0"/>
                        <a:t>Eccentricity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0.0004970447067339205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366237"/>
                  </a:ext>
                </a:extLst>
              </a:tr>
              <a:tr h="384281">
                <a:tc>
                  <a:txBody>
                    <a:bodyPr/>
                    <a:lstStyle/>
                    <a:p>
                      <a:r>
                        <a:rPr lang="en-US" dirty="0"/>
                        <a:t>Inclination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0.1009871403899396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860862"/>
                  </a:ext>
                </a:extLst>
              </a:tr>
              <a:tr h="384281">
                <a:tc>
                  <a:txBody>
                    <a:bodyPr/>
                    <a:lstStyle/>
                    <a:p>
                      <a:r>
                        <a:rPr lang="en-US" dirty="0"/>
                        <a:t>Orbital Radius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7000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42166.95599935504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621259"/>
                  </a:ext>
                </a:extLst>
              </a:tr>
              <a:tr h="384281">
                <a:tc>
                  <a:txBody>
                    <a:bodyPr/>
                    <a:lstStyle/>
                    <a:p>
                      <a:r>
                        <a:rPr lang="en-US" dirty="0"/>
                        <a:t>Longitude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-92.02989532184473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628249"/>
                  </a:ext>
                </a:extLst>
              </a:tr>
              <a:tr h="384281">
                <a:tc>
                  <a:txBody>
                    <a:bodyPr/>
                    <a:lstStyle/>
                    <a:p>
                      <a:r>
                        <a:rPr lang="en-US" dirty="0"/>
                        <a:t>Fuel Mass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679.5798552011545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954958"/>
                  </a:ext>
                </a:extLst>
              </a:tr>
            </a:tbl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CE872355-4A14-E183-D9F0-D217DE95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0F8D24-8082-ED36-6608-A28F9D59A134}"/>
              </a:ext>
            </a:extLst>
          </p:cNvPr>
          <p:cNvSpPr txBox="1"/>
          <p:nvPr/>
        </p:nvSpPr>
        <p:spPr>
          <a:xfrm>
            <a:off x="1938019" y="4526280"/>
            <a:ext cx="7432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Elapsed days 10 days</a:t>
            </a:r>
          </a:p>
          <a:p>
            <a:r>
              <a:rPr lang="en-US" dirty="0"/>
              <a:t>Dry Mass 850 kg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39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8489-B100-F617-B40C-A2005570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147B9-EC71-DAE4-8A9A-60E4C01D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63" y="1823966"/>
            <a:ext cx="7013864" cy="4776210"/>
          </a:xfrm>
        </p:spPr>
        <p:txBody>
          <a:bodyPr>
            <a:normAutofit/>
          </a:bodyPr>
          <a:lstStyle/>
          <a:p>
            <a:r>
              <a:rPr lang="en-US" dirty="0"/>
              <a:t>Final orbit constraints</a:t>
            </a:r>
          </a:p>
          <a:p>
            <a:pPr lvl="1"/>
            <a:r>
              <a:rPr lang="en-US" dirty="0"/>
              <a:t>Eccentricity </a:t>
            </a:r>
          </a:p>
          <a:p>
            <a:pPr lvl="2"/>
            <a:r>
              <a:rPr lang="en-US" dirty="0"/>
              <a:t>Target 0</a:t>
            </a:r>
          </a:p>
          <a:p>
            <a:pPr lvl="2"/>
            <a:r>
              <a:rPr lang="en-US" dirty="0"/>
              <a:t>Value  0.0004970447067339205</a:t>
            </a:r>
          </a:p>
          <a:p>
            <a:pPr lvl="1"/>
            <a:r>
              <a:rPr lang="en-US" dirty="0"/>
              <a:t>Inclination</a:t>
            </a:r>
          </a:p>
          <a:p>
            <a:pPr lvl="2"/>
            <a:r>
              <a:rPr lang="en-US" dirty="0"/>
              <a:t>Target 0</a:t>
            </a:r>
          </a:p>
          <a:p>
            <a:pPr lvl="2"/>
            <a:r>
              <a:rPr lang="en-US" dirty="0"/>
              <a:t>Value 0.1009871403899396</a:t>
            </a:r>
          </a:p>
          <a:p>
            <a:pPr lvl="1"/>
            <a:r>
              <a:rPr lang="en-US" dirty="0"/>
              <a:t>Orbital Radius </a:t>
            </a:r>
          </a:p>
          <a:p>
            <a:pPr lvl="2"/>
            <a:r>
              <a:rPr lang="en-US" dirty="0"/>
              <a:t>Target 42164</a:t>
            </a:r>
          </a:p>
          <a:p>
            <a:pPr lvl="2"/>
            <a:r>
              <a:rPr lang="en-US" dirty="0"/>
              <a:t>Value 42166.95599935504</a:t>
            </a:r>
          </a:p>
          <a:p>
            <a:pPr lvl="1"/>
            <a:r>
              <a:rPr lang="en-US" dirty="0"/>
              <a:t>Longitude</a:t>
            </a:r>
          </a:p>
          <a:p>
            <a:pPr lvl="2"/>
            <a:r>
              <a:rPr lang="en-US" dirty="0"/>
              <a:t>Target -93.6465</a:t>
            </a:r>
          </a:p>
          <a:p>
            <a:pPr lvl="2"/>
            <a:r>
              <a:rPr lang="en-US" dirty="0"/>
              <a:t>Value -92.02989532184473</a:t>
            </a:r>
          </a:p>
          <a:p>
            <a:pPr lvl="2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5DE7E5-45D5-8CF3-8064-F9562346AC58}"/>
              </a:ext>
            </a:extLst>
          </p:cNvPr>
          <p:cNvSpPr txBox="1">
            <a:spLocks/>
          </p:cNvSpPr>
          <p:nvPr/>
        </p:nvSpPr>
        <p:spPr>
          <a:xfrm>
            <a:off x="6526646" y="1994766"/>
            <a:ext cx="53319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Elapsed days 10 days</a:t>
            </a:r>
          </a:p>
          <a:p>
            <a:r>
              <a:rPr lang="en-US" dirty="0"/>
              <a:t>Initial Fuel Mass 1000 kg</a:t>
            </a:r>
          </a:p>
          <a:p>
            <a:r>
              <a:rPr lang="en-US" dirty="0"/>
              <a:t>Final Fuel Mass </a:t>
            </a:r>
          </a:p>
          <a:p>
            <a:pPr lvl="1"/>
            <a:r>
              <a:rPr lang="en-US" dirty="0"/>
              <a:t>679.5798552011545 kg</a:t>
            </a:r>
          </a:p>
          <a:p>
            <a:r>
              <a:rPr lang="en-US" dirty="0"/>
              <a:t>Dry Mass 850 kg</a:t>
            </a:r>
          </a:p>
          <a:p>
            <a:r>
              <a:rPr lang="en-US" dirty="0"/>
              <a:t>Thrust bounds of -15 to 15 newtons in </a:t>
            </a:r>
            <a:r>
              <a:rPr lang="en-US" dirty="0" err="1"/>
              <a:t>xyz</a:t>
            </a:r>
            <a:r>
              <a:rPr lang="en-US" dirty="0"/>
              <a:t> directions (max mag of 26 N)</a:t>
            </a:r>
          </a:p>
          <a:p>
            <a:r>
              <a:rPr lang="en-US" dirty="0"/>
              <a:t>Magnitude not held constant 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A58B70A-8474-BF41-BA61-2D63748FC1B2}"/>
              </a:ext>
            </a:extLst>
          </p:cNvPr>
          <p:cNvSpPr txBox="1">
            <a:spLocks/>
          </p:cNvSpPr>
          <p:nvPr/>
        </p:nvSpPr>
        <p:spPr>
          <a:xfrm>
            <a:off x="486063" y="1386609"/>
            <a:ext cx="11478491" cy="608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optimized solution file is called ThrustProfileGEO_100_Solution (in repo)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078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F237C-CB62-11EF-44DD-F85F9B654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Keplerian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8431D-EF4F-380F-485F-E0CB23F82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Initial Keplerian elements </a:t>
            </a:r>
          </a:p>
          <a:p>
            <a:pPr lvl="1"/>
            <a:r>
              <a:rPr lang="en-US" dirty="0"/>
              <a:t>Semimajor axis = 7000 km</a:t>
            </a:r>
          </a:p>
          <a:p>
            <a:pPr lvl="1"/>
            <a:r>
              <a:rPr lang="en-US" dirty="0"/>
              <a:t>Eccentricity of 0 , Inclination of 0</a:t>
            </a:r>
          </a:p>
          <a:p>
            <a:pPr lvl="1"/>
            <a:r>
              <a:rPr lang="en-US" dirty="0"/>
              <a:t>Right Assentation of Ascending node 0</a:t>
            </a:r>
          </a:p>
          <a:p>
            <a:pPr lvl="1"/>
            <a:r>
              <a:rPr lang="en-US" dirty="0"/>
              <a:t>Argument of Periapsis 0, True Anomaly 0</a:t>
            </a:r>
          </a:p>
          <a:p>
            <a:r>
              <a:rPr lang="en-US" dirty="0"/>
              <a:t>Final Keplerian elements </a:t>
            </a:r>
          </a:p>
          <a:p>
            <a:pPr lvl="1"/>
            <a:r>
              <a:rPr lang="en-US" dirty="0"/>
              <a:t>Semimajor axis = 42146.26754914655 km</a:t>
            </a:r>
          </a:p>
          <a:p>
            <a:pPr lvl="1"/>
            <a:r>
              <a:rPr lang="en-US" dirty="0"/>
              <a:t>Eccentricity of 0.0004970447067339205 , Inclination of 0.1009871403899396</a:t>
            </a:r>
          </a:p>
          <a:p>
            <a:pPr lvl="1"/>
            <a:r>
              <a:rPr lang="en-US" dirty="0"/>
              <a:t>Right Assentation of Ascending node 249.5518187700747</a:t>
            </a:r>
          </a:p>
          <a:p>
            <a:pPr lvl="1"/>
            <a:r>
              <a:rPr lang="en-US" dirty="0"/>
              <a:t>Argument of Periapsis 218.5159368094261,</a:t>
            </a:r>
          </a:p>
          <a:p>
            <a:pPr lvl="1"/>
            <a:r>
              <a:rPr lang="en-US" dirty="0"/>
              <a:t>True Anomaly 189.0342099316114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8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791DA-D94C-336A-8E6C-3DBA366D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Orbital Transfer and Spacecraft radius over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C6928B-B87A-A0A7-9F00-0C1342C769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90"/>
          <a:stretch/>
        </p:blipFill>
        <p:spPr>
          <a:xfrm>
            <a:off x="0" y="2258145"/>
            <a:ext cx="5065136" cy="45103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B29810-2556-FB5E-7294-5104A2BE2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905" y="2466975"/>
            <a:ext cx="6966095" cy="389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791DA-D94C-336A-8E6C-3DBA366D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Longitude, Eccentricity, and Inclination constraints over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E4D91D-822C-0727-8F05-0EA4115C0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99" y="2014538"/>
            <a:ext cx="5739102" cy="2263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CDC35C-1B0B-25F0-BE15-2BAF4F142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50" y="4519032"/>
            <a:ext cx="5943600" cy="21865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304034-0244-22A9-675A-B5DE0D533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876" y="2481119"/>
            <a:ext cx="52292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3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9E338-58AD-8F69-8BCC-14ECB66E68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6F106-7C9D-F472-202A-4D8313AEC7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43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199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LEO to GEO Low Thrust Transfer </vt:lpstr>
      <vt:lpstr>PowerPoint Presentation</vt:lpstr>
      <vt:lpstr>Solution</vt:lpstr>
      <vt:lpstr>Keplerian Elements</vt:lpstr>
      <vt:lpstr>Orbital Transfer and Spacecraft radius over Time</vt:lpstr>
      <vt:lpstr>Longitude, Eccentricity, and Inclination constraints over Time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Skamser, William E</dc:creator>
  <cp:lastModifiedBy>Skamser, William E</cp:lastModifiedBy>
  <cp:revision>5</cp:revision>
  <dcterms:created xsi:type="dcterms:W3CDTF">2022-11-28T23:28:32Z</dcterms:created>
  <dcterms:modified xsi:type="dcterms:W3CDTF">2022-11-30T17:15:24Z</dcterms:modified>
</cp:coreProperties>
</file>