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B19F-DEB9-4226-85AF-9597ABD1D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2A97A0-88C1-4C05-B22C-D337A16C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5A11D-7E7A-414D-BB5B-5473F0A0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6B49E-4142-4C1B-BBBD-6C5D639D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0043AA-3EAA-4A05-B63B-ECB9447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35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08FD4-DEBE-41E9-BE85-67B370A7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D3944F-0C1D-41BC-A38C-8143E8DC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50F28-51C7-48A5-B914-AFACCBBB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3BC51-6553-458B-9F7B-DCE12C00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3B8D4-6415-4328-B736-99618DB8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5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1480D4-EF80-4775-BE4F-1D806FCC4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CFFD5A-0169-4EB4-B10C-C7ED1F2B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957071-9538-4032-AD99-F53D8D45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07BE3-E4BF-4DF4-973C-CD809D8D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8E619-9647-411A-A97D-1E6088EA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86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86008-D8BF-4990-8275-3FB5F08F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393FE-9C88-4825-BA5C-6681F9E8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24D25-A430-41E4-843E-46950FF9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7DE43-6D3F-4EBE-9B8A-10F7F252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5D7F08-5263-459E-BAA3-CE22B6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55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7C0FC-2BD8-4F97-81CC-A7DCE701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62DDE-861A-4D69-B474-5D5EF63B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1A92F-C7F4-4DA2-8A49-95AE460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3DC92-6DDE-48B4-8620-6C25CD4D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21A0E-8AF8-449A-A544-EF286417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89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1FCAE-2B4D-401D-B2D7-CF6224A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6BAE4-A97F-4318-A1BB-56F658AD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579504-0D93-4493-BDB9-4FF4B27EF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4E7392-71E4-4A16-A21C-2E1BEFC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D424C9-6B5A-4E89-B9D3-EC242B62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974A40-4642-4ABD-BAFC-B1D83C30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6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28D5-9608-4827-8556-EB8C5F36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5E639-D9A1-4ECF-BD27-AA06513B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DD5F3-8CD7-4D83-B4B5-7093996F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830AE0-E7C8-4185-9981-1B9421357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12B80F-0036-4CC3-A44B-889A4D201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880F10-371E-4E96-93A1-9360216D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58A296-BE2E-40E2-8790-5863BB36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D69CE6-3E10-45D3-A5FA-341C4589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772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8DBCB-D26D-465F-879E-DAC150B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5B3347-8F16-45E7-9446-B60D93C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486DE-6D75-40D7-8412-4EED8DFE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ED01F3-295D-4ADC-9DFE-A8C5BB4E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26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8B791F-E483-4C1C-A574-E4693D69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2301EF-594F-4603-8386-935CF670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D98CE9-12E9-4722-9163-7605A9A2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7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30373-AAFB-4ED7-92B0-4942405E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D4A35-2D6E-4767-8A87-3957C7F4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8E784E-9B98-4047-800B-8DCB728D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56D20-294C-4A85-8123-79EA4D6E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D94513-4530-447B-B00E-02311CCC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7512E3-8C03-455E-8455-0E60A53E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6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EDDEE-D13C-47A4-B5A7-86380D35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71838-2B2A-4CE2-BFD7-021A4039F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6FC32-0972-4D9C-AE8B-A7842797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64C870-7787-4531-A5EF-627C5D7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FC73EB-94F0-4329-8F20-F7F6E026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4A2A52-1306-4D4D-98A8-E2D47893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132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1E0E66-3959-4638-95BA-50D3918B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9DFD14-EABC-4294-A7BB-0526501E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DD22F-E00F-4166-BE74-9719FA6FD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C0BF-D6A5-4450-85EF-407FD745D727}" type="datetimeFigureOut">
              <a:rPr lang="es-CO" smtClean="0"/>
              <a:t>28/05/2018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A35B73-FF5B-4834-8A02-4BDE8FF89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8397D-257E-476F-B643-9CD47A982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8A5B-F130-4A85-977D-9D9F1E86FF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23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B2FCE2-89B0-4B78-B7A4-9E61E6DF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68" y="5274364"/>
            <a:ext cx="1670046" cy="8350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80011B-B1A4-47B0-82E7-279DBB9CC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2" y="5128493"/>
            <a:ext cx="2160000" cy="1080000"/>
          </a:xfrm>
          <a:prstGeom prst="rect">
            <a:avLst/>
          </a:prstGeom>
        </p:spPr>
      </p:pic>
      <p:pic>
        <p:nvPicPr>
          <p:cNvPr id="9" name="Imagen 8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6201D1A6-3205-480C-978D-8D4EA8657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80" y="5367788"/>
            <a:ext cx="2160000" cy="741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4DA0F90-CDDB-44C6-BDE4-05B14C120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35" y="700936"/>
            <a:ext cx="1892063" cy="1028571"/>
          </a:xfrm>
          <a:prstGeom prst="rect">
            <a:avLst/>
          </a:prstGeom>
        </p:spPr>
      </p:pic>
      <p:pic>
        <p:nvPicPr>
          <p:cNvPr id="13" name="Imagen 12" descr="Imagen que contiene botella, interior, objeto&#10;&#10;Descripción generada con confianza alta">
            <a:extLst>
              <a:ext uri="{FF2B5EF4-FFF2-40B4-BE49-F238E27FC236}">
                <a16:creationId xmlns:a16="http://schemas.microsoft.com/office/drawing/2014/main" id="{CCF47195-112F-4CC5-9C84-BC5807F89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45" y="5128493"/>
            <a:ext cx="142105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3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 Sotaquira</dc:creator>
  <cp:lastModifiedBy>William  Sotaquira</cp:lastModifiedBy>
  <cp:revision>1</cp:revision>
  <dcterms:created xsi:type="dcterms:W3CDTF">2018-05-28T17:25:23Z</dcterms:created>
  <dcterms:modified xsi:type="dcterms:W3CDTF">2018-05-28T17:28:38Z</dcterms:modified>
</cp:coreProperties>
</file>