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8"/>
  </p:notesMasterIdLst>
  <p:sldIdLst>
    <p:sldId id="256" r:id="rId2"/>
    <p:sldId id="257" r:id="rId3"/>
    <p:sldId id="290" r:id="rId4"/>
    <p:sldId id="258" r:id="rId5"/>
    <p:sldId id="260" r:id="rId6"/>
    <p:sldId id="274" r:id="rId7"/>
    <p:sldId id="315" r:id="rId8"/>
    <p:sldId id="264" r:id="rId9"/>
    <p:sldId id="316" r:id="rId10"/>
    <p:sldId id="281" r:id="rId11"/>
    <p:sldId id="291" r:id="rId12"/>
    <p:sldId id="270" r:id="rId13"/>
    <p:sldId id="265" r:id="rId14"/>
    <p:sldId id="273" r:id="rId15"/>
    <p:sldId id="312" r:id="rId16"/>
    <p:sldId id="317" r:id="rId17"/>
    <p:sldId id="292" r:id="rId18"/>
    <p:sldId id="293" r:id="rId19"/>
    <p:sldId id="294" r:id="rId20"/>
    <p:sldId id="321" r:id="rId21"/>
    <p:sldId id="295" r:id="rId22"/>
    <p:sldId id="297" r:id="rId23"/>
    <p:sldId id="298" r:id="rId24"/>
    <p:sldId id="299" r:id="rId25"/>
    <p:sldId id="301" r:id="rId26"/>
    <p:sldId id="323" r:id="rId27"/>
    <p:sldId id="302" r:id="rId28"/>
    <p:sldId id="303" r:id="rId29"/>
    <p:sldId id="313" r:id="rId30"/>
    <p:sldId id="307" r:id="rId31"/>
    <p:sldId id="310" r:id="rId32"/>
    <p:sldId id="311" r:id="rId33"/>
    <p:sldId id="308" r:id="rId34"/>
    <p:sldId id="263" r:id="rId35"/>
    <p:sldId id="275" r:id="rId36"/>
    <p:sldId id="32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30A98A-64F1-43B2-8E11-F543EED78E1F}" v="351" dt="2024-05-12T14:52:02.7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ry Liu" userId="S::shenghan.j.liu@student.uts.edu.au::d0ba460f-9a9b-4041-8bce-58d311331d58" providerId="AD" clId="Web-{7C9DF799-E98C-A515-88B0-9F1030FDF2A7}"/>
    <pc:docChg chg="modSld">
      <pc:chgData name="Jerry Liu" userId="S::shenghan.j.liu@student.uts.edu.au::d0ba460f-9a9b-4041-8bce-58d311331d58" providerId="AD" clId="Web-{7C9DF799-E98C-A515-88B0-9F1030FDF2A7}" dt="2024-03-10T07:28:20.180" v="40" actId="1076"/>
      <pc:docMkLst>
        <pc:docMk/>
      </pc:docMkLst>
      <pc:sldChg chg="addSp delSp modSp">
        <pc:chgData name="Jerry Liu" userId="S::shenghan.j.liu@student.uts.edu.au::d0ba460f-9a9b-4041-8bce-58d311331d58" providerId="AD" clId="Web-{7C9DF799-E98C-A515-88B0-9F1030FDF2A7}" dt="2024-03-10T07:28:20.180" v="40" actId="1076"/>
        <pc:sldMkLst>
          <pc:docMk/>
          <pc:sldMk cId="3131947747" sldId="265"/>
        </pc:sldMkLst>
        <pc:spChg chg="mod">
          <ac:chgData name="Jerry Liu" userId="S::shenghan.j.liu@student.uts.edu.au::d0ba460f-9a9b-4041-8bce-58d311331d58" providerId="AD" clId="Web-{7C9DF799-E98C-A515-88B0-9F1030FDF2A7}" dt="2024-03-10T07:27:44.382" v="33" actId="1076"/>
          <ac:spMkLst>
            <pc:docMk/>
            <pc:sldMk cId="3131947747" sldId="265"/>
            <ac:spMk id="2" creationId="{1D4AA9E3-4EA3-4023-B755-78CFE2167F4E}"/>
          </ac:spMkLst>
        </pc:spChg>
        <pc:spChg chg="add del mod">
          <ac:chgData name="Jerry Liu" userId="S::shenghan.j.liu@student.uts.edu.au::d0ba460f-9a9b-4041-8bce-58d311331d58" providerId="AD" clId="Web-{7C9DF799-E98C-A515-88B0-9F1030FDF2A7}" dt="2024-03-10T07:15:32.268" v="1"/>
          <ac:spMkLst>
            <pc:docMk/>
            <pc:sldMk cId="3131947747" sldId="265"/>
            <ac:spMk id="5" creationId="{D7FC59F0-B805-E95B-504D-2FBD6E057BA7}"/>
          </ac:spMkLst>
        </pc:spChg>
        <pc:spChg chg="add del mod">
          <ac:chgData name="Jerry Liu" userId="S::shenghan.j.liu@student.uts.edu.au::d0ba460f-9a9b-4041-8bce-58d311331d58" providerId="AD" clId="Web-{7C9DF799-E98C-A515-88B0-9F1030FDF2A7}" dt="2024-03-10T07:25:33.628" v="11"/>
          <ac:spMkLst>
            <pc:docMk/>
            <pc:sldMk cId="3131947747" sldId="265"/>
            <ac:spMk id="9" creationId="{F994AD01-CB2B-A933-7B15-99696FC13309}"/>
          </ac:spMkLst>
        </pc:spChg>
        <pc:picChg chg="del">
          <ac:chgData name="Jerry Liu" userId="S::shenghan.j.liu@student.uts.edu.au::d0ba460f-9a9b-4041-8bce-58d311331d58" providerId="AD" clId="Web-{7C9DF799-E98C-A515-88B0-9F1030FDF2A7}" dt="2024-03-10T07:15:30.503" v="0"/>
          <ac:picMkLst>
            <pc:docMk/>
            <pc:sldMk cId="3131947747" sldId="265"/>
            <ac:picMk id="4" creationId="{2AF7A06C-A7FE-0F7A-A232-685EFD15A295}"/>
          </ac:picMkLst>
        </pc:picChg>
        <pc:picChg chg="add del mod ord">
          <ac:chgData name="Jerry Liu" userId="S::shenghan.j.liu@student.uts.edu.au::d0ba460f-9a9b-4041-8bce-58d311331d58" providerId="AD" clId="Web-{7C9DF799-E98C-A515-88B0-9F1030FDF2A7}" dt="2024-03-10T07:25:31.675" v="10"/>
          <ac:picMkLst>
            <pc:docMk/>
            <pc:sldMk cId="3131947747" sldId="265"/>
            <ac:picMk id="6" creationId="{508A5D4F-244B-28D5-034F-922174F67037}"/>
          </ac:picMkLst>
        </pc:picChg>
        <pc:picChg chg="add mod">
          <ac:chgData name="Jerry Liu" userId="S::shenghan.j.liu@student.uts.edu.au::d0ba460f-9a9b-4041-8bce-58d311331d58" providerId="AD" clId="Web-{7C9DF799-E98C-A515-88B0-9F1030FDF2A7}" dt="2024-03-10T07:28:04.101" v="38" actId="1076"/>
          <ac:picMkLst>
            <pc:docMk/>
            <pc:sldMk cId="3131947747" sldId="265"/>
            <ac:picMk id="7" creationId="{9682E060-0871-611A-6E1B-EF2686E200D2}"/>
          </ac:picMkLst>
        </pc:picChg>
        <pc:picChg chg="add mod ord">
          <ac:chgData name="Jerry Liu" userId="S::shenghan.j.liu@student.uts.edu.au::d0ba460f-9a9b-4041-8bce-58d311331d58" providerId="AD" clId="Web-{7C9DF799-E98C-A515-88B0-9F1030FDF2A7}" dt="2024-03-10T07:28:20.180" v="40" actId="1076"/>
          <ac:picMkLst>
            <pc:docMk/>
            <pc:sldMk cId="3131947747" sldId="265"/>
            <ac:picMk id="10" creationId="{543FB3DE-96DE-05F4-76DE-FD5E833ADE9D}"/>
          </ac:picMkLst>
        </pc:picChg>
      </pc:sldChg>
    </pc:docChg>
  </pc:docChgLst>
  <pc:docChgLst>
    <pc:chgData name="Dylan Huynh" userId="S::dylan.l.huynh@student.uts.edu.au::194dfa97-30fe-42b4-8234-b85c2c84d12b" providerId="AD" clId="Web-{AECBCC84-3E0F-D9DD-1A25-559DC8169312}"/>
    <pc:docChg chg="modSld">
      <pc:chgData name="Dylan Huynh" userId="S::dylan.l.huynh@student.uts.edu.au::194dfa97-30fe-42b4-8234-b85c2c84d12b" providerId="AD" clId="Web-{AECBCC84-3E0F-D9DD-1A25-559DC8169312}" dt="2024-03-14T11:51:06.749" v="148" actId="20577"/>
      <pc:docMkLst>
        <pc:docMk/>
      </pc:docMkLst>
      <pc:sldChg chg="modSp">
        <pc:chgData name="Dylan Huynh" userId="S::dylan.l.huynh@student.uts.edu.au::194dfa97-30fe-42b4-8234-b85c2c84d12b" providerId="AD" clId="Web-{AECBCC84-3E0F-D9DD-1A25-559DC8169312}" dt="2024-03-14T11:51:06.749" v="148" actId="20577"/>
        <pc:sldMkLst>
          <pc:docMk/>
          <pc:sldMk cId="3321506279" sldId="257"/>
        </pc:sldMkLst>
        <pc:spChg chg="mod">
          <ac:chgData name="Dylan Huynh" userId="S::dylan.l.huynh@student.uts.edu.au::194dfa97-30fe-42b4-8234-b85c2c84d12b" providerId="AD" clId="Web-{AECBCC84-3E0F-D9DD-1A25-559DC8169312}" dt="2024-03-14T11:51:06.749" v="148" actId="20577"/>
          <ac:spMkLst>
            <pc:docMk/>
            <pc:sldMk cId="3321506279" sldId="257"/>
            <ac:spMk id="3" creationId="{845D0DE3-8C4D-06D4-4DF8-4B827549DEBC}"/>
          </ac:spMkLst>
        </pc:spChg>
      </pc:sldChg>
      <pc:sldChg chg="modSp">
        <pc:chgData name="Dylan Huynh" userId="S::dylan.l.huynh@student.uts.edu.au::194dfa97-30fe-42b4-8234-b85c2c84d12b" providerId="AD" clId="Web-{AECBCC84-3E0F-D9DD-1A25-559DC8169312}" dt="2024-03-14T11:49:29.903" v="145" actId="20577"/>
        <pc:sldMkLst>
          <pc:docMk/>
          <pc:sldMk cId="1177493385" sldId="260"/>
        </pc:sldMkLst>
        <pc:graphicFrameChg chg="modGraphic">
          <ac:chgData name="Dylan Huynh" userId="S::dylan.l.huynh@student.uts.edu.au::194dfa97-30fe-42b4-8234-b85c2c84d12b" providerId="AD" clId="Web-{AECBCC84-3E0F-D9DD-1A25-559DC8169312}" dt="2024-03-14T11:49:29.903" v="145" actId="20577"/>
          <ac:graphicFrameMkLst>
            <pc:docMk/>
            <pc:sldMk cId="1177493385" sldId="260"/>
            <ac:graphicFrameMk id="5" creationId="{CBE5AD72-C0E6-913F-B3E2-2E82D6565C1B}"/>
          </ac:graphicFrameMkLst>
        </pc:graphicFrameChg>
      </pc:sldChg>
      <pc:sldChg chg="modSp">
        <pc:chgData name="Dylan Huynh" userId="S::dylan.l.huynh@student.uts.edu.au::194dfa97-30fe-42b4-8234-b85c2c84d12b" providerId="AD" clId="Web-{AECBCC84-3E0F-D9DD-1A25-559DC8169312}" dt="2024-03-14T11:43:13.706" v="31" actId="20577"/>
        <pc:sldMkLst>
          <pc:docMk/>
          <pc:sldMk cId="469632073" sldId="263"/>
        </pc:sldMkLst>
        <pc:spChg chg="mod">
          <ac:chgData name="Dylan Huynh" userId="S::dylan.l.huynh@student.uts.edu.au::194dfa97-30fe-42b4-8234-b85c2c84d12b" providerId="AD" clId="Web-{AECBCC84-3E0F-D9DD-1A25-559DC8169312}" dt="2024-03-14T11:43:13.706" v="31" actId="20577"/>
          <ac:spMkLst>
            <pc:docMk/>
            <pc:sldMk cId="469632073" sldId="263"/>
            <ac:spMk id="3" creationId="{1C9A73DD-F045-D416-5A42-47673DED13F4}"/>
          </ac:spMkLst>
        </pc:spChg>
      </pc:sldChg>
      <pc:sldChg chg="modSp">
        <pc:chgData name="Dylan Huynh" userId="S::dylan.l.huynh@student.uts.edu.au::194dfa97-30fe-42b4-8234-b85c2c84d12b" providerId="AD" clId="Web-{AECBCC84-3E0F-D9DD-1A25-559DC8169312}" dt="2024-03-14T11:48:31.589" v="139" actId="20577"/>
        <pc:sldMkLst>
          <pc:docMk/>
          <pc:sldMk cId="2696039165" sldId="269"/>
        </pc:sldMkLst>
        <pc:graphicFrameChg chg="modGraphic">
          <ac:chgData name="Dylan Huynh" userId="S::dylan.l.huynh@student.uts.edu.au::194dfa97-30fe-42b4-8234-b85c2c84d12b" providerId="AD" clId="Web-{AECBCC84-3E0F-D9DD-1A25-559DC8169312}" dt="2024-03-14T11:48:31.589" v="139" actId="20577"/>
          <ac:graphicFrameMkLst>
            <pc:docMk/>
            <pc:sldMk cId="2696039165" sldId="269"/>
            <ac:graphicFrameMk id="6" creationId="{6AB5A26F-1524-8DC9-80AB-F1AA07A0B89A}"/>
          </ac:graphicFrameMkLst>
        </pc:graphicFrameChg>
      </pc:sldChg>
      <pc:sldChg chg="modSp">
        <pc:chgData name="Dylan Huynh" userId="S::dylan.l.huynh@student.uts.edu.au::194dfa97-30fe-42b4-8234-b85c2c84d12b" providerId="AD" clId="Web-{AECBCC84-3E0F-D9DD-1A25-559DC8169312}" dt="2024-03-14T11:46:06.335" v="103" actId="20577"/>
        <pc:sldMkLst>
          <pc:docMk/>
          <pc:sldMk cId="3633796220" sldId="274"/>
        </pc:sldMkLst>
        <pc:spChg chg="mod">
          <ac:chgData name="Dylan Huynh" userId="S::dylan.l.huynh@student.uts.edu.au::194dfa97-30fe-42b4-8234-b85c2c84d12b" providerId="AD" clId="Web-{AECBCC84-3E0F-D9DD-1A25-559DC8169312}" dt="2024-03-14T11:46:06.335" v="103" actId="20577"/>
          <ac:spMkLst>
            <pc:docMk/>
            <pc:sldMk cId="3633796220" sldId="274"/>
            <ac:spMk id="3" creationId="{EBA0311A-00DA-CD7E-3728-83B7E24E2BC1}"/>
          </ac:spMkLst>
        </pc:spChg>
      </pc:sldChg>
    </pc:docChg>
  </pc:docChgLst>
  <pc:docChgLst>
    <pc:chgData name="William Sottoriva" userId="S::william.sottoriva@student.uts.edu.au::9bcd6337-47a1-44e6-ade3-f6196580e00e" providerId="AD" clId="Web-{A5DB8393-5A42-7E3E-31FC-A0D6606E3D9B}"/>
    <pc:docChg chg="modSld">
      <pc:chgData name="William Sottoriva" userId="S::william.sottoriva@student.uts.edu.au::9bcd6337-47a1-44e6-ade3-f6196580e00e" providerId="AD" clId="Web-{A5DB8393-5A42-7E3E-31FC-A0D6606E3D9B}" dt="2024-05-12T12:00:12.208" v="502"/>
      <pc:docMkLst>
        <pc:docMk/>
      </pc:docMkLst>
      <pc:sldChg chg="addSp delSp modSp">
        <pc:chgData name="William Sottoriva" userId="S::william.sottoriva@student.uts.edu.au::9bcd6337-47a1-44e6-ade3-f6196580e00e" providerId="AD" clId="Web-{A5DB8393-5A42-7E3E-31FC-A0D6606E3D9B}" dt="2024-05-12T11:21:25.073" v="8" actId="1076"/>
        <pc:sldMkLst>
          <pc:docMk/>
          <pc:sldMk cId="3131947747" sldId="265"/>
        </pc:sldMkLst>
        <pc:picChg chg="del">
          <ac:chgData name="William Sottoriva" userId="S::william.sottoriva@student.uts.edu.au::9bcd6337-47a1-44e6-ade3-f6196580e00e" providerId="AD" clId="Web-{A5DB8393-5A42-7E3E-31FC-A0D6606E3D9B}" dt="2024-05-12T11:21:02.822" v="0"/>
          <ac:picMkLst>
            <pc:docMk/>
            <pc:sldMk cId="3131947747" sldId="265"/>
            <ac:picMk id="3" creationId="{745EE5FE-8EA0-98E0-17B7-7ACEB3C4C9D3}"/>
          </ac:picMkLst>
        </pc:picChg>
        <pc:picChg chg="add mod">
          <ac:chgData name="William Sottoriva" userId="S::william.sottoriva@student.uts.edu.au::9bcd6337-47a1-44e6-ade3-f6196580e00e" providerId="AD" clId="Web-{A5DB8393-5A42-7E3E-31FC-A0D6606E3D9B}" dt="2024-05-12T11:21:25.073" v="8" actId="1076"/>
          <ac:picMkLst>
            <pc:docMk/>
            <pc:sldMk cId="3131947747" sldId="265"/>
            <ac:picMk id="4" creationId="{B5A91E5A-BF52-CC6A-7A48-872F283D8E0C}"/>
          </ac:picMkLst>
        </pc:picChg>
        <pc:picChg chg="mod">
          <ac:chgData name="William Sottoriva" userId="S::william.sottoriva@student.uts.edu.au::9bcd6337-47a1-44e6-ade3-f6196580e00e" providerId="AD" clId="Web-{A5DB8393-5A42-7E3E-31FC-A0D6606E3D9B}" dt="2024-05-12T11:21:23.541" v="7" actId="1076"/>
          <ac:picMkLst>
            <pc:docMk/>
            <pc:sldMk cId="3131947747" sldId="265"/>
            <ac:picMk id="7" creationId="{9682E060-0871-611A-6E1B-EF2686E200D2}"/>
          </ac:picMkLst>
        </pc:picChg>
      </pc:sldChg>
      <pc:sldChg chg="modSp">
        <pc:chgData name="William Sottoriva" userId="S::william.sottoriva@student.uts.edu.au::9bcd6337-47a1-44e6-ade3-f6196580e00e" providerId="AD" clId="Web-{A5DB8393-5A42-7E3E-31FC-A0D6606E3D9B}" dt="2024-05-12T11:39:20.802" v="60"/>
        <pc:sldMkLst>
          <pc:docMk/>
          <pc:sldMk cId="1560790877" sldId="301"/>
        </pc:sldMkLst>
        <pc:graphicFrameChg chg="mod modGraphic">
          <ac:chgData name="William Sottoriva" userId="S::william.sottoriva@student.uts.edu.au::9bcd6337-47a1-44e6-ade3-f6196580e00e" providerId="AD" clId="Web-{A5DB8393-5A42-7E3E-31FC-A0D6606E3D9B}" dt="2024-05-12T11:39:20.802" v="60"/>
          <ac:graphicFrameMkLst>
            <pc:docMk/>
            <pc:sldMk cId="1560790877" sldId="301"/>
            <ac:graphicFrameMk id="4" creationId="{FBB806B2-0834-7A54-679F-BE2C06CE7933}"/>
          </ac:graphicFrameMkLst>
        </pc:graphicFrameChg>
      </pc:sldChg>
      <pc:sldChg chg="addSp delSp modSp">
        <pc:chgData name="William Sottoriva" userId="S::william.sottoriva@student.uts.edu.au::9bcd6337-47a1-44e6-ade3-f6196580e00e" providerId="AD" clId="Web-{A5DB8393-5A42-7E3E-31FC-A0D6606E3D9B}" dt="2024-05-12T12:00:12.208" v="502"/>
        <pc:sldMkLst>
          <pc:docMk/>
          <pc:sldMk cId="3125752219" sldId="303"/>
        </pc:sldMkLst>
        <pc:spChg chg="ord">
          <ac:chgData name="William Sottoriva" userId="S::william.sottoriva@student.uts.edu.au::9bcd6337-47a1-44e6-ade3-f6196580e00e" providerId="AD" clId="Web-{A5DB8393-5A42-7E3E-31FC-A0D6606E3D9B}" dt="2024-05-12T12:00:12.208" v="502"/>
          <ac:spMkLst>
            <pc:docMk/>
            <pc:sldMk cId="3125752219" sldId="303"/>
            <ac:spMk id="3" creationId="{235DFD51-AC59-B5A3-3E42-E91E9E59525D}"/>
          </ac:spMkLst>
        </pc:spChg>
        <pc:picChg chg="add mod">
          <ac:chgData name="William Sottoriva" userId="S::william.sottoriva@student.uts.edu.au::9bcd6337-47a1-44e6-ade3-f6196580e00e" providerId="AD" clId="Web-{A5DB8393-5A42-7E3E-31FC-A0D6606E3D9B}" dt="2024-05-12T12:00:12.208" v="502"/>
          <ac:picMkLst>
            <pc:docMk/>
            <pc:sldMk cId="3125752219" sldId="303"/>
            <ac:picMk id="4" creationId="{DDD7586B-51D6-AC24-39B9-073168F46EFB}"/>
          </ac:picMkLst>
        </pc:picChg>
        <pc:picChg chg="del">
          <ac:chgData name="William Sottoriva" userId="S::william.sottoriva@student.uts.edu.au::9bcd6337-47a1-44e6-ade3-f6196580e00e" providerId="AD" clId="Web-{A5DB8393-5A42-7E3E-31FC-A0D6606E3D9B}" dt="2024-05-12T12:00:08.599" v="499"/>
          <ac:picMkLst>
            <pc:docMk/>
            <pc:sldMk cId="3125752219" sldId="303"/>
            <ac:picMk id="15362" creationId="{A966B8CC-4A5E-5617-7407-781FB343EB9F}"/>
          </ac:picMkLst>
        </pc:picChg>
      </pc:sldChg>
      <pc:sldChg chg="modSp">
        <pc:chgData name="William Sottoriva" userId="S::william.sottoriva@student.uts.edu.au::9bcd6337-47a1-44e6-ade3-f6196580e00e" providerId="AD" clId="Web-{A5DB8393-5A42-7E3E-31FC-A0D6606E3D9B}" dt="2024-05-12T11:28:36.380" v="20" actId="20577"/>
        <pc:sldMkLst>
          <pc:docMk/>
          <pc:sldMk cId="1055738396" sldId="319"/>
        </pc:sldMkLst>
        <pc:spChg chg="mod">
          <ac:chgData name="William Sottoriva" userId="S::william.sottoriva@student.uts.edu.au::9bcd6337-47a1-44e6-ade3-f6196580e00e" providerId="AD" clId="Web-{A5DB8393-5A42-7E3E-31FC-A0D6606E3D9B}" dt="2024-05-12T11:28:36.380" v="20" actId="20577"/>
          <ac:spMkLst>
            <pc:docMk/>
            <pc:sldMk cId="1055738396" sldId="319"/>
            <ac:spMk id="3" creationId="{37F6B66F-68FE-8EC3-C9C2-EF1936B4DDB7}"/>
          </ac:spMkLst>
        </pc:spChg>
      </pc:sldChg>
      <pc:sldChg chg="modSp">
        <pc:chgData name="William Sottoriva" userId="S::william.sottoriva@student.uts.edu.au::9bcd6337-47a1-44e6-ade3-f6196580e00e" providerId="AD" clId="Web-{A5DB8393-5A42-7E3E-31FC-A0D6606E3D9B}" dt="2024-05-12T11:54:40.434" v="498"/>
        <pc:sldMkLst>
          <pc:docMk/>
          <pc:sldMk cId="222726591" sldId="323"/>
        </pc:sldMkLst>
        <pc:graphicFrameChg chg="mod modGraphic">
          <ac:chgData name="William Sottoriva" userId="S::william.sottoriva@student.uts.edu.au::9bcd6337-47a1-44e6-ade3-f6196580e00e" providerId="AD" clId="Web-{A5DB8393-5A42-7E3E-31FC-A0D6606E3D9B}" dt="2024-05-12T11:54:40.434" v="498"/>
          <ac:graphicFrameMkLst>
            <pc:docMk/>
            <pc:sldMk cId="222726591" sldId="323"/>
            <ac:graphicFrameMk id="4" creationId="{5C8C6664-AA72-4706-9864-B12811A8805C}"/>
          </ac:graphicFrameMkLst>
        </pc:graphicFrameChg>
      </pc:sldChg>
    </pc:docChg>
  </pc:docChgLst>
  <pc:docChgLst>
    <pc:chgData name="Robert Shishoian" userId="S::robert.shishoian@student.uts.edu.au::606351b5-a724-42dc-a380-a5d51fd44723" providerId="AD" clId="Web-{295638A2-DA79-29A6-D38E-97070F0EB973}"/>
    <pc:docChg chg="modSld">
      <pc:chgData name="Robert Shishoian" userId="S::robert.shishoian@student.uts.edu.au::606351b5-a724-42dc-a380-a5d51fd44723" providerId="AD" clId="Web-{295638A2-DA79-29A6-D38E-97070F0EB973}" dt="2024-03-10T12:08:53.220" v="9" actId="20577"/>
      <pc:docMkLst>
        <pc:docMk/>
      </pc:docMkLst>
      <pc:sldChg chg="modSp">
        <pc:chgData name="Robert Shishoian" userId="S::robert.shishoian@student.uts.edu.au::606351b5-a724-42dc-a380-a5d51fd44723" providerId="AD" clId="Web-{295638A2-DA79-29A6-D38E-97070F0EB973}" dt="2024-03-10T12:08:53.220" v="9" actId="20577"/>
        <pc:sldMkLst>
          <pc:docMk/>
          <pc:sldMk cId="109857222" sldId="256"/>
        </pc:sldMkLst>
        <pc:spChg chg="mod">
          <ac:chgData name="Robert Shishoian" userId="S::robert.shishoian@student.uts.edu.au::606351b5-a724-42dc-a380-a5d51fd44723" providerId="AD" clId="Web-{295638A2-DA79-29A6-D38E-97070F0EB973}" dt="2024-03-10T12:08:53.220" v="9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Justin Ngo" userId="S::justin.ngo@student.uts.edu.au::497a3c14-039f-45f3-a651-916193235c67" providerId="AD" clId="Web-{46065699-1EF6-BCBA-10F8-7169EC8E8006}"/>
    <pc:docChg chg="addSld modSld sldOrd">
      <pc:chgData name="Justin Ngo" userId="S::justin.ngo@student.uts.edu.au::497a3c14-039f-45f3-a651-916193235c67" providerId="AD" clId="Web-{46065699-1EF6-BCBA-10F8-7169EC8E8006}" dt="2024-03-14T12:14:20.148" v="386"/>
      <pc:docMkLst>
        <pc:docMk/>
      </pc:docMkLst>
      <pc:sldChg chg="ord">
        <pc:chgData name="Justin Ngo" userId="S::justin.ngo@student.uts.edu.au::497a3c14-039f-45f3-a651-916193235c67" providerId="AD" clId="Web-{46065699-1EF6-BCBA-10F8-7169EC8E8006}" dt="2024-03-14T12:14:20.148" v="386"/>
        <pc:sldMkLst>
          <pc:docMk/>
          <pc:sldMk cId="1177493385" sldId="260"/>
        </pc:sldMkLst>
      </pc:sldChg>
      <pc:sldChg chg="addSp modSp new">
        <pc:chgData name="Justin Ngo" userId="S::justin.ngo@student.uts.edu.au::497a3c14-039f-45f3-a651-916193235c67" providerId="AD" clId="Web-{46065699-1EF6-BCBA-10F8-7169EC8E8006}" dt="2024-03-14T12:14:16.960" v="384" actId="20577"/>
        <pc:sldMkLst>
          <pc:docMk/>
          <pc:sldMk cId="1954297337" sldId="279"/>
        </pc:sldMkLst>
        <pc:spChg chg="mod">
          <ac:chgData name="Justin Ngo" userId="S::justin.ngo@student.uts.edu.au::497a3c14-039f-45f3-a651-916193235c67" providerId="AD" clId="Web-{46065699-1EF6-BCBA-10F8-7169EC8E8006}" dt="2024-03-14T12:10:14.125" v="201" actId="20577"/>
          <ac:spMkLst>
            <pc:docMk/>
            <pc:sldMk cId="1954297337" sldId="279"/>
            <ac:spMk id="2" creationId="{8ABA2291-DAE2-FE22-7700-7BD08C5C40C9}"/>
          </ac:spMkLst>
        </pc:spChg>
        <pc:spChg chg="mod">
          <ac:chgData name="Justin Ngo" userId="S::justin.ngo@student.uts.edu.au::497a3c14-039f-45f3-a651-916193235c67" providerId="AD" clId="Web-{46065699-1EF6-BCBA-10F8-7169EC8E8006}" dt="2024-03-14T12:14:16.960" v="384" actId="20577"/>
          <ac:spMkLst>
            <pc:docMk/>
            <pc:sldMk cId="1954297337" sldId="279"/>
            <ac:spMk id="3" creationId="{D68128DE-022B-FE9D-FA4C-9941A449EB1C}"/>
          </ac:spMkLst>
        </pc:spChg>
        <pc:picChg chg="add">
          <ac:chgData name="Justin Ngo" userId="S::justin.ngo@student.uts.edu.au::497a3c14-039f-45f3-a651-916193235c67" providerId="AD" clId="Web-{46065699-1EF6-BCBA-10F8-7169EC8E8006}" dt="2024-03-14T12:09:29.233" v="190"/>
          <ac:picMkLst>
            <pc:docMk/>
            <pc:sldMk cId="1954297337" sldId="279"/>
            <ac:picMk id="5" creationId="{FA11E9BF-E8C2-96F1-00F4-67193AFA0FB3}"/>
          </ac:picMkLst>
        </pc:picChg>
      </pc:sldChg>
    </pc:docChg>
  </pc:docChgLst>
  <pc:docChgLst>
    <pc:chgData name="William Sottoriva" userId="S::william.sottoriva@student.uts.edu.au::9bcd6337-47a1-44e6-ade3-f6196580e00e" providerId="AD" clId="Web-{1F99435E-3712-AD3F-98D6-0C337B3D8763}"/>
    <pc:docChg chg="modSld">
      <pc:chgData name="William Sottoriva" userId="S::william.sottoriva@student.uts.edu.au::9bcd6337-47a1-44e6-ade3-f6196580e00e" providerId="AD" clId="Web-{1F99435E-3712-AD3F-98D6-0C337B3D8763}" dt="2024-05-12T14:41:22.527" v="42" actId="1076"/>
      <pc:docMkLst>
        <pc:docMk/>
      </pc:docMkLst>
      <pc:sldChg chg="addSp delSp modSp">
        <pc:chgData name="William Sottoriva" userId="S::william.sottoriva@student.uts.edu.au::9bcd6337-47a1-44e6-ade3-f6196580e00e" providerId="AD" clId="Web-{1F99435E-3712-AD3F-98D6-0C337B3D8763}" dt="2024-05-12T14:41:22.527" v="42" actId="1076"/>
        <pc:sldMkLst>
          <pc:docMk/>
          <pc:sldMk cId="2392179712" sldId="324"/>
        </pc:sldMkLst>
        <pc:picChg chg="del">
          <ac:chgData name="William Sottoriva" userId="S::william.sottoriva@student.uts.edu.au::9bcd6337-47a1-44e6-ade3-f6196580e00e" providerId="AD" clId="Web-{1F99435E-3712-AD3F-98D6-0C337B3D8763}" dt="2024-05-12T14:39:09.821" v="0"/>
          <ac:picMkLst>
            <pc:docMk/>
            <pc:sldMk cId="2392179712" sldId="324"/>
            <ac:picMk id="4" creationId="{9BD9BABA-6F49-29A5-30B3-B0AD203DCA95}"/>
          </ac:picMkLst>
        </pc:picChg>
        <pc:picChg chg="del">
          <ac:chgData name="William Sottoriva" userId="S::william.sottoriva@student.uts.edu.au::9bcd6337-47a1-44e6-ade3-f6196580e00e" providerId="AD" clId="Web-{1F99435E-3712-AD3F-98D6-0C337B3D8763}" dt="2024-05-12T14:39:10.571" v="2"/>
          <ac:picMkLst>
            <pc:docMk/>
            <pc:sldMk cId="2392179712" sldId="324"/>
            <ac:picMk id="5" creationId="{769E6A8D-3AFF-25D9-F37B-4A471CD891BD}"/>
          </ac:picMkLst>
        </pc:picChg>
        <pc:picChg chg="del">
          <ac:chgData name="William Sottoriva" userId="S::william.sottoriva@student.uts.edu.au::9bcd6337-47a1-44e6-ade3-f6196580e00e" providerId="AD" clId="Web-{1F99435E-3712-AD3F-98D6-0C337B3D8763}" dt="2024-05-12T14:39:10.289" v="1"/>
          <ac:picMkLst>
            <pc:docMk/>
            <pc:sldMk cId="2392179712" sldId="324"/>
            <ac:picMk id="6" creationId="{CCE62482-9076-10E2-233B-89AA61B6FBE4}"/>
          </ac:picMkLst>
        </pc:picChg>
        <pc:picChg chg="del">
          <ac:chgData name="William Sottoriva" userId="S::william.sottoriva@student.uts.edu.au::9bcd6337-47a1-44e6-ade3-f6196580e00e" providerId="AD" clId="Web-{1F99435E-3712-AD3F-98D6-0C337B3D8763}" dt="2024-05-12T14:39:10.821" v="3"/>
          <ac:picMkLst>
            <pc:docMk/>
            <pc:sldMk cId="2392179712" sldId="324"/>
            <ac:picMk id="7" creationId="{919C1413-BB58-6367-7F44-23AD94D569DF}"/>
          </ac:picMkLst>
        </pc:picChg>
        <pc:picChg chg="add mod">
          <ac:chgData name="William Sottoriva" userId="S::william.sottoriva@student.uts.edu.au::9bcd6337-47a1-44e6-ade3-f6196580e00e" providerId="AD" clId="Web-{1F99435E-3712-AD3F-98D6-0C337B3D8763}" dt="2024-05-12T14:39:41.837" v="15" actId="1076"/>
          <ac:picMkLst>
            <pc:docMk/>
            <pc:sldMk cId="2392179712" sldId="324"/>
            <ac:picMk id="8" creationId="{D930020D-9EB4-04BA-F623-BB1F889781C3}"/>
          </ac:picMkLst>
        </pc:picChg>
        <pc:picChg chg="add mod">
          <ac:chgData name="William Sottoriva" userId="S::william.sottoriva@student.uts.edu.au::9bcd6337-47a1-44e6-ade3-f6196580e00e" providerId="AD" clId="Web-{1F99435E-3712-AD3F-98D6-0C337B3D8763}" dt="2024-05-12T14:40:04.510" v="22" actId="1076"/>
          <ac:picMkLst>
            <pc:docMk/>
            <pc:sldMk cId="2392179712" sldId="324"/>
            <ac:picMk id="9" creationId="{C78AB5FA-7DA9-B3E3-E2AD-33AF549AC45E}"/>
          </ac:picMkLst>
        </pc:picChg>
        <pc:picChg chg="add mod">
          <ac:chgData name="William Sottoriva" userId="S::william.sottoriva@student.uts.edu.au::9bcd6337-47a1-44e6-ade3-f6196580e00e" providerId="AD" clId="Web-{1F99435E-3712-AD3F-98D6-0C337B3D8763}" dt="2024-05-12T14:41:22.527" v="42" actId="1076"/>
          <ac:picMkLst>
            <pc:docMk/>
            <pc:sldMk cId="2392179712" sldId="324"/>
            <ac:picMk id="10" creationId="{5318E33E-7FFF-D71A-0996-0CEB7008568D}"/>
          </ac:picMkLst>
        </pc:picChg>
        <pc:picChg chg="add mod">
          <ac:chgData name="William Sottoriva" userId="S::william.sottoriva@student.uts.edu.au::9bcd6337-47a1-44e6-ade3-f6196580e00e" providerId="AD" clId="Web-{1F99435E-3712-AD3F-98D6-0C337B3D8763}" dt="2024-05-12T14:39:43.353" v="16" actId="1076"/>
          <ac:picMkLst>
            <pc:docMk/>
            <pc:sldMk cId="2392179712" sldId="324"/>
            <ac:picMk id="11" creationId="{8370F3A6-5FB2-3ED6-07D8-885F802CAA14}"/>
          </ac:picMkLst>
        </pc:picChg>
        <pc:picChg chg="add mod">
          <ac:chgData name="William Sottoriva" userId="S::william.sottoriva@student.uts.edu.au::9bcd6337-47a1-44e6-ade3-f6196580e00e" providerId="AD" clId="Web-{1F99435E-3712-AD3F-98D6-0C337B3D8763}" dt="2024-05-12T14:40:58.308" v="37" actId="14100"/>
          <ac:picMkLst>
            <pc:docMk/>
            <pc:sldMk cId="2392179712" sldId="324"/>
            <ac:picMk id="12" creationId="{988037F1-F411-72E6-4DD8-9AE22417F640}"/>
          </ac:picMkLst>
        </pc:picChg>
        <pc:picChg chg="add mod">
          <ac:chgData name="William Sottoriva" userId="S::william.sottoriva@student.uts.edu.au::9bcd6337-47a1-44e6-ade3-f6196580e00e" providerId="AD" clId="Web-{1F99435E-3712-AD3F-98D6-0C337B3D8763}" dt="2024-05-12T14:41:21.152" v="41" actId="1076"/>
          <ac:picMkLst>
            <pc:docMk/>
            <pc:sldMk cId="2392179712" sldId="324"/>
            <ac:picMk id="13" creationId="{0D72DCBD-3EAA-33B4-6155-C84BB2259021}"/>
          </ac:picMkLst>
        </pc:picChg>
      </pc:sldChg>
    </pc:docChg>
  </pc:docChgLst>
  <pc:docChgLst>
    <pc:chgData name="William Sottoriva" userId="S::william.sottoriva@student.uts.edu.au::9bcd6337-47a1-44e6-ade3-f6196580e00e" providerId="AD" clId="Web-{9A1843B4-2C5B-4C2C-2F94-991CA3C5A5C0}"/>
    <pc:docChg chg="addSld delSld modSld">
      <pc:chgData name="William Sottoriva" userId="S::william.sottoriva@student.uts.edu.au::9bcd6337-47a1-44e6-ade3-f6196580e00e" providerId="AD" clId="Web-{9A1843B4-2C5B-4C2C-2F94-991CA3C5A5C0}" dt="2024-05-12T11:20:17.698" v="1123" actId="20577"/>
      <pc:docMkLst>
        <pc:docMk/>
      </pc:docMkLst>
      <pc:sldChg chg="modSp">
        <pc:chgData name="William Sottoriva" userId="S::william.sottoriva@student.uts.edu.au::9bcd6337-47a1-44e6-ade3-f6196580e00e" providerId="AD" clId="Web-{9A1843B4-2C5B-4C2C-2F94-991CA3C5A5C0}" dt="2024-05-12T09:08:22.370" v="61" actId="14100"/>
        <pc:sldMkLst>
          <pc:docMk/>
          <pc:sldMk cId="2333876241" sldId="273"/>
        </pc:sldMkLst>
        <pc:graphicFrameChg chg="mod">
          <ac:chgData name="William Sottoriva" userId="S::william.sottoriva@student.uts.edu.au::9bcd6337-47a1-44e6-ade3-f6196580e00e" providerId="AD" clId="Web-{9A1843B4-2C5B-4C2C-2F94-991CA3C5A5C0}" dt="2024-05-12T09:08:22.370" v="61" actId="14100"/>
          <ac:graphicFrameMkLst>
            <pc:docMk/>
            <pc:sldMk cId="2333876241" sldId="273"/>
            <ac:graphicFrameMk id="5" creationId="{04D5BB2F-97CA-4F15-DAD2-739C709D50D9}"/>
          </ac:graphicFrameMkLst>
        </pc:graphicFrameChg>
      </pc:sldChg>
      <pc:sldChg chg="addSp delSp modSp">
        <pc:chgData name="William Sottoriva" userId="S::william.sottoriva@student.uts.edu.au::9bcd6337-47a1-44e6-ade3-f6196580e00e" providerId="AD" clId="Web-{9A1843B4-2C5B-4C2C-2F94-991CA3C5A5C0}" dt="2024-05-12T10:17:50.541" v="1032" actId="14100"/>
        <pc:sldMkLst>
          <pc:docMk/>
          <pc:sldMk cId="2443327100" sldId="275"/>
        </pc:sldMkLst>
        <pc:spChg chg="mod">
          <ac:chgData name="William Sottoriva" userId="S::william.sottoriva@student.uts.edu.au::9bcd6337-47a1-44e6-ade3-f6196580e00e" providerId="AD" clId="Web-{9A1843B4-2C5B-4C2C-2F94-991CA3C5A5C0}" dt="2024-05-12T10:10:30.625" v="1016" actId="20577"/>
          <ac:spMkLst>
            <pc:docMk/>
            <pc:sldMk cId="2443327100" sldId="275"/>
            <ac:spMk id="3" creationId="{1C9A73DD-F045-D416-5A42-47673DED13F4}"/>
          </ac:spMkLst>
        </pc:spChg>
        <pc:picChg chg="add del mod">
          <ac:chgData name="William Sottoriva" userId="S::william.sottoriva@student.uts.edu.au::9bcd6337-47a1-44e6-ade3-f6196580e00e" providerId="AD" clId="Web-{9A1843B4-2C5B-4C2C-2F94-991CA3C5A5C0}" dt="2024-05-12T10:02:33.397" v="969"/>
          <ac:picMkLst>
            <pc:docMk/>
            <pc:sldMk cId="2443327100" sldId="275"/>
            <ac:picMk id="4" creationId="{997CD83D-95EF-A799-CC59-B8DD6C3E1BE6}"/>
          </ac:picMkLst>
        </pc:picChg>
        <pc:picChg chg="add mod">
          <ac:chgData name="William Sottoriva" userId="S::william.sottoriva@student.uts.edu.au::9bcd6337-47a1-44e6-ade3-f6196580e00e" providerId="AD" clId="Web-{9A1843B4-2C5B-4C2C-2F94-991CA3C5A5C0}" dt="2024-05-12T10:02:42.616" v="974" actId="1076"/>
          <ac:picMkLst>
            <pc:docMk/>
            <pc:sldMk cId="2443327100" sldId="275"/>
            <ac:picMk id="5" creationId="{FE9832C6-8DC9-9B1F-5F86-E248C1E84812}"/>
          </ac:picMkLst>
        </pc:picChg>
        <pc:picChg chg="add mod">
          <ac:chgData name="William Sottoriva" userId="S::william.sottoriva@student.uts.edu.au::9bcd6337-47a1-44e6-ade3-f6196580e00e" providerId="AD" clId="Web-{9A1843B4-2C5B-4C2C-2F94-991CA3C5A5C0}" dt="2024-05-12T10:04:24.555" v="984" actId="1076"/>
          <ac:picMkLst>
            <pc:docMk/>
            <pc:sldMk cId="2443327100" sldId="275"/>
            <ac:picMk id="6" creationId="{25424863-5B53-2325-088C-EDE58D0AB898}"/>
          </ac:picMkLst>
        </pc:picChg>
        <pc:picChg chg="del">
          <ac:chgData name="William Sottoriva" userId="S::william.sottoriva@student.uts.edu.au::9bcd6337-47a1-44e6-ade3-f6196580e00e" providerId="AD" clId="Web-{9A1843B4-2C5B-4C2C-2F94-991CA3C5A5C0}" dt="2024-05-12T10:02:50.944" v="975"/>
          <ac:picMkLst>
            <pc:docMk/>
            <pc:sldMk cId="2443327100" sldId="275"/>
            <ac:picMk id="7" creationId="{F4B9A588-D001-98FD-C8C6-541CD3190BB2}"/>
          </ac:picMkLst>
        </pc:picChg>
        <pc:picChg chg="add mod">
          <ac:chgData name="William Sottoriva" userId="S::william.sottoriva@student.uts.edu.au::9bcd6337-47a1-44e6-ade3-f6196580e00e" providerId="AD" clId="Web-{9A1843B4-2C5B-4C2C-2F94-991CA3C5A5C0}" dt="2024-05-12T10:10:05.140" v="999" actId="1076"/>
          <ac:picMkLst>
            <pc:docMk/>
            <pc:sldMk cId="2443327100" sldId="275"/>
            <ac:picMk id="8" creationId="{E060AC31-7A1F-A05F-A844-9E55AD201351}"/>
          </ac:picMkLst>
        </pc:picChg>
        <pc:picChg chg="del">
          <ac:chgData name="William Sottoriva" userId="S::william.sottoriva@student.uts.edu.au::9bcd6337-47a1-44e6-ade3-f6196580e00e" providerId="AD" clId="Web-{9A1843B4-2C5B-4C2C-2F94-991CA3C5A5C0}" dt="2024-05-12T10:02:20.975" v="967"/>
          <ac:picMkLst>
            <pc:docMk/>
            <pc:sldMk cId="2443327100" sldId="275"/>
            <ac:picMk id="9" creationId="{3B61C062-FF34-3FC6-505E-FA1BBD5B629F}"/>
          </ac:picMkLst>
        </pc:picChg>
        <pc:picChg chg="add mod">
          <ac:chgData name="William Sottoriva" userId="S::william.sottoriva@student.uts.edu.au::9bcd6337-47a1-44e6-ade3-f6196580e00e" providerId="AD" clId="Web-{9A1843B4-2C5B-4C2C-2F94-991CA3C5A5C0}" dt="2024-05-12T10:13:40.161" v="1020" actId="14100"/>
          <ac:picMkLst>
            <pc:docMk/>
            <pc:sldMk cId="2443327100" sldId="275"/>
            <ac:picMk id="10" creationId="{11739B40-EF40-6230-2F84-7C89DDEA8109}"/>
          </ac:picMkLst>
        </pc:picChg>
        <pc:picChg chg="del">
          <ac:chgData name="William Sottoriva" userId="S::william.sottoriva@student.uts.edu.au::9bcd6337-47a1-44e6-ade3-f6196580e00e" providerId="AD" clId="Web-{9A1843B4-2C5B-4C2C-2F94-991CA3C5A5C0}" dt="2024-05-12T10:02:52.053" v="977"/>
          <ac:picMkLst>
            <pc:docMk/>
            <pc:sldMk cId="2443327100" sldId="275"/>
            <ac:picMk id="11" creationId="{7C707640-2600-BD30-219C-D85E3412C6E5}"/>
          </ac:picMkLst>
        </pc:picChg>
        <pc:picChg chg="add mod">
          <ac:chgData name="William Sottoriva" userId="S::william.sottoriva@student.uts.edu.au::9bcd6337-47a1-44e6-ade3-f6196580e00e" providerId="AD" clId="Web-{9A1843B4-2C5B-4C2C-2F94-991CA3C5A5C0}" dt="2024-05-12T10:14:11.833" v="1025" actId="1076"/>
          <ac:picMkLst>
            <pc:docMk/>
            <pc:sldMk cId="2443327100" sldId="275"/>
            <ac:picMk id="12" creationId="{E772B4D8-4FA9-C6F7-F4EE-BC5007627EE2}"/>
          </ac:picMkLst>
        </pc:picChg>
        <pc:picChg chg="add mod">
          <ac:chgData name="William Sottoriva" userId="S::william.sottoriva@student.uts.edu.au::9bcd6337-47a1-44e6-ade3-f6196580e00e" providerId="AD" clId="Web-{9A1843B4-2C5B-4C2C-2F94-991CA3C5A5C0}" dt="2024-05-12T10:14:45.990" v="1027" actId="1076"/>
          <ac:picMkLst>
            <pc:docMk/>
            <pc:sldMk cId="2443327100" sldId="275"/>
            <ac:picMk id="13" creationId="{41693C5A-C580-4990-EE1B-B33917EB5EC5}"/>
          </ac:picMkLst>
        </pc:picChg>
        <pc:picChg chg="add mod">
          <ac:chgData name="William Sottoriva" userId="S::william.sottoriva@student.uts.edu.au::9bcd6337-47a1-44e6-ade3-f6196580e00e" providerId="AD" clId="Web-{9A1843B4-2C5B-4C2C-2F94-991CA3C5A5C0}" dt="2024-05-12T10:17:50.541" v="1032" actId="14100"/>
          <ac:picMkLst>
            <pc:docMk/>
            <pc:sldMk cId="2443327100" sldId="275"/>
            <ac:picMk id="14" creationId="{129FF03F-9BAB-7CC4-C045-1694BC1F37BA}"/>
          </ac:picMkLst>
        </pc:picChg>
        <pc:picChg chg="del">
          <ac:chgData name="William Sottoriva" userId="S::william.sottoriva@student.uts.edu.au::9bcd6337-47a1-44e6-ade3-f6196580e00e" providerId="AD" clId="Web-{9A1843B4-2C5B-4C2C-2F94-991CA3C5A5C0}" dt="2024-05-12T10:02:51.428" v="976"/>
          <ac:picMkLst>
            <pc:docMk/>
            <pc:sldMk cId="2443327100" sldId="275"/>
            <ac:picMk id="15" creationId="{54EFB3C4-2657-F7A5-C9A9-BEFDC6B6CAA9}"/>
          </ac:picMkLst>
        </pc:picChg>
        <pc:picChg chg="del">
          <ac:chgData name="William Sottoriva" userId="S::william.sottoriva@student.uts.edu.au::9bcd6337-47a1-44e6-ade3-f6196580e00e" providerId="AD" clId="Web-{9A1843B4-2C5B-4C2C-2F94-991CA3C5A5C0}" dt="2024-05-12T10:02:52.835" v="978"/>
          <ac:picMkLst>
            <pc:docMk/>
            <pc:sldMk cId="2443327100" sldId="275"/>
            <ac:picMk id="1026" creationId="{CBA8B353-EFE0-8210-3043-46AD46554BBD}"/>
          </ac:picMkLst>
        </pc:picChg>
        <pc:picChg chg="del">
          <ac:chgData name="William Sottoriva" userId="S::william.sottoriva@student.uts.edu.au::9bcd6337-47a1-44e6-ade3-f6196580e00e" providerId="AD" clId="Web-{9A1843B4-2C5B-4C2C-2F94-991CA3C5A5C0}" dt="2024-05-12T10:02:53.131" v="979"/>
          <ac:picMkLst>
            <pc:docMk/>
            <pc:sldMk cId="2443327100" sldId="275"/>
            <ac:picMk id="1028" creationId="{082EC96A-5800-80D5-F6D9-EB5C3C64BA4D}"/>
          </ac:picMkLst>
        </pc:picChg>
      </pc:sldChg>
      <pc:sldChg chg="del">
        <pc:chgData name="William Sottoriva" userId="S::william.sottoriva@student.uts.edu.au::9bcd6337-47a1-44e6-ade3-f6196580e00e" providerId="AD" clId="Web-{9A1843B4-2C5B-4C2C-2F94-991CA3C5A5C0}" dt="2024-05-12T10:32:49.263" v="1039"/>
        <pc:sldMkLst>
          <pc:docMk/>
          <pc:sldMk cId="1436996610" sldId="282"/>
        </pc:sldMkLst>
      </pc:sldChg>
      <pc:sldChg chg="modSp">
        <pc:chgData name="William Sottoriva" userId="S::william.sottoriva@student.uts.edu.au::9bcd6337-47a1-44e6-ade3-f6196580e00e" providerId="AD" clId="Web-{9A1843B4-2C5B-4C2C-2F94-991CA3C5A5C0}" dt="2024-05-12T10:49:29.691" v="1049" actId="1076"/>
        <pc:sldMkLst>
          <pc:docMk/>
          <pc:sldMk cId="1462225903" sldId="291"/>
        </pc:sldMkLst>
        <pc:picChg chg="mod">
          <ac:chgData name="William Sottoriva" userId="S::william.sottoriva@student.uts.edu.au::9bcd6337-47a1-44e6-ade3-f6196580e00e" providerId="AD" clId="Web-{9A1843B4-2C5B-4C2C-2F94-991CA3C5A5C0}" dt="2024-05-12T10:49:29.691" v="1049" actId="1076"/>
          <ac:picMkLst>
            <pc:docMk/>
            <pc:sldMk cId="1462225903" sldId="291"/>
            <ac:picMk id="5" creationId="{B30B6830-A99D-A95A-7D62-B8ED60E2BF95}"/>
          </ac:picMkLst>
        </pc:picChg>
      </pc:sldChg>
      <pc:sldChg chg="modSp">
        <pc:chgData name="William Sottoriva" userId="S::william.sottoriva@student.uts.edu.au::9bcd6337-47a1-44e6-ade3-f6196580e00e" providerId="AD" clId="Web-{9A1843B4-2C5B-4C2C-2F94-991CA3C5A5C0}" dt="2024-05-12T10:49:57.676" v="1053" actId="20577"/>
        <pc:sldMkLst>
          <pc:docMk/>
          <pc:sldMk cId="554788051" sldId="292"/>
        </pc:sldMkLst>
        <pc:spChg chg="mod">
          <ac:chgData name="William Sottoriva" userId="S::william.sottoriva@student.uts.edu.au::9bcd6337-47a1-44e6-ade3-f6196580e00e" providerId="AD" clId="Web-{9A1843B4-2C5B-4C2C-2F94-991CA3C5A5C0}" dt="2024-05-12T10:49:57.676" v="1053" actId="20577"/>
          <ac:spMkLst>
            <pc:docMk/>
            <pc:sldMk cId="554788051" sldId="292"/>
            <ac:spMk id="2" creationId="{C30AE4BC-A712-3A3C-40C6-974972C05658}"/>
          </ac:spMkLst>
        </pc:spChg>
      </pc:sldChg>
      <pc:sldChg chg="modSp">
        <pc:chgData name="William Sottoriva" userId="S::william.sottoriva@student.uts.edu.au::9bcd6337-47a1-44e6-ade3-f6196580e00e" providerId="AD" clId="Web-{9A1843B4-2C5B-4C2C-2F94-991CA3C5A5C0}" dt="2024-05-12T10:50:00.410" v="1055" actId="20577"/>
        <pc:sldMkLst>
          <pc:docMk/>
          <pc:sldMk cId="3238883553" sldId="293"/>
        </pc:sldMkLst>
        <pc:spChg chg="mod">
          <ac:chgData name="William Sottoriva" userId="S::william.sottoriva@student.uts.edu.au::9bcd6337-47a1-44e6-ade3-f6196580e00e" providerId="AD" clId="Web-{9A1843B4-2C5B-4C2C-2F94-991CA3C5A5C0}" dt="2024-05-12T10:50:00.410" v="1055" actId="20577"/>
          <ac:spMkLst>
            <pc:docMk/>
            <pc:sldMk cId="3238883553" sldId="293"/>
            <ac:spMk id="2" creationId="{C30AE4BC-A712-3A3C-40C6-974972C05658}"/>
          </ac:spMkLst>
        </pc:spChg>
      </pc:sldChg>
      <pc:sldChg chg="modSp">
        <pc:chgData name="William Sottoriva" userId="S::william.sottoriva@student.uts.edu.au::9bcd6337-47a1-44e6-ade3-f6196580e00e" providerId="AD" clId="Web-{9A1843B4-2C5B-4C2C-2F94-991CA3C5A5C0}" dt="2024-05-12T10:50:07.864" v="1056" actId="20577"/>
        <pc:sldMkLst>
          <pc:docMk/>
          <pc:sldMk cId="2947579001" sldId="295"/>
        </pc:sldMkLst>
        <pc:spChg chg="mod">
          <ac:chgData name="William Sottoriva" userId="S::william.sottoriva@student.uts.edu.au::9bcd6337-47a1-44e6-ade3-f6196580e00e" providerId="AD" clId="Web-{9A1843B4-2C5B-4C2C-2F94-991CA3C5A5C0}" dt="2024-05-12T10:50:07.864" v="1056" actId="20577"/>
          <ac:spMkLst>
            <pc:docMk/>
            <pc:sldMk cId="2947579001" sldId="295"/>
            <ac:spMk id="2" creationId="{C30AE4BC-A712-3A3C-40C6-974972C05658}"/>
          </ac:spMkLst>
        </pc:spChg>
      </pc:sldChg>
      <pc:sldChg chg="modSp">
        <pc:chgData name="William Sottoriva" userId="S::william.sottoriva@student.uts.edu.au::9bcd6337-47a1-44e6-ade3-f6196580e00e" providerId="AD" clId="Web-{9A1843B4-2C5B-4C2C-2F94-991CA3C5A5C0}" dt="2024-05-12T10:50:11.504" v="1058" actId="20577"/>
        <pc:sldMkLst>
          <pc:docMk/>
          <pc:sldMk cId="3741734180" sldId="297"/>
        </pc:sldMkLst>
        <pc:spChg chg="mod">
          <ac:chgData name="William Sottoriva" userId="S::william.sottoriva@student.uts.edu.au::9bcd6337-47a1-44e6-ade3-f6196580e00e" providerId="AD" clId="Web-{9A1843B4-2C5B-4C2C-2F94-991CA3C5A5C0}" dt="2024-05-12T10:50:11.504" v="1058" actId="20577"/>
          <ac:spMkLst>
            <pc:docMk/>
            <pc:sldMk cId="3741734180" sldId="297"/>
            <ac:spMk id="2" creationId="{C30AE4BC-A712-3A3C-40C6-974972C05658}"/>
          </ac:spMkLst>
        </pc:spChg>
      </pc:sldChg>
      <pc:sldChg chg="modSp">
        <pc:chgData name="William Sottoriva" userId="S::william.sottoriva@student.uts.edu.au::9bcd6337-47a1-44e6-ade3-f6196580e00e" providerId="AD" clId="Web-{9A1843B4-2C5B-4C2C-2F94-991CA3C5A5C0}" dt="2024-05-12T10:50:14.239" v="1061" actId="20577"/>
        <pc:sldMkLst>
          <pc:docMk/>
          <pc:sldMk cId="1667607055" sldId="298"/>
        </pc:sldMkLst>
        <pc:spChg chg="mod">
          <ac:chgData name="William Sottoriva" userId="S::william.sottoriva@student.uts.edu.au::9bcd6337-47a1-44e6-ade3-f6196580e00e" providerId="AD" clId="Web-{9A1843B4-2C5B-4C2C-2F94-991CA3C5A5C0}" dt="2024-05-12T10:50:14.239" v="1061" actId="20577"/>
          <ac:spMkLst>
            <pc:docMk/>
            <pc:sldMk cId="1667607055" sldId="298"/>
            <ac:spMk id="2" creationId="{C30AE4BC-A712-3A3C-40C6-974972C05658}"/>
          </ac:spMkLst>
        </pc:spChg>
      </pc:sldChg>
      <pc:sldChg chg="modSp">
        <pc:chgData name="William Sottoriva" userId="S::william.sottoriva@student.uts.edu.au::9bcd6337-47a1-44e6-ade3-f6196580e00e" providerId="AD" clId="Web-{9A1843B4-2C5B-4C2C-2F94-991CA3C5A5C0}" dt="2024-05-12T10:50:16.426" v="1063" actId="20577"/>
        <pc:sldMkLst>
          <pc:docMk/>
          <pc:sldMk cId="3405134256" sldId="299"/>
        </pc:sldMkLst>
        <pc:spChg chg="mod">
          <ac:chgData name="William Sottoriva" userId="S::william.sottoriva@student.uts.edu.au::9bcd6337-47a1-44e6-ade3-f6196580e00e" providerId="AD" clId="Web-{9A1843B4-2C5B-4C2C-2F94-991CA3C5A5C0}" dt="2024-05-12T10:50:16.426" v="1063" actId="20577"/>
          <ac:spMkLst>
            <pc:docMk/>
            <pc:sldMk cId="3405134256" sldId="299"/>
            <ac:spMk id="2" creationId="{C30AE4BC-A712-3A3C-40C6-974972C05658}"/>
          </ac:spMkLst>
        </pc:spChg>
      </pc:sldChg>
      <pc:sldChg chg="del">
        <pc:chgData name="William Sottoriva" userId="S::william.sottoriva@student.uts.edu.au::9bcd6337-47a1-44e6-ade3-f6196580e00e" providerId="AD" clId="Web-{9A1843B4-2C5B-4C2C-2F94-991CA3C5A5C0}" dt="2024-05-12T10:49:49.785" v="1050"/>
        <pc:sldMkLst>
          <pc:docMk/>
          <pc:sldMk cId="1595878612" sldId="300"/>
        </pc:sldMkLst>
      </pc:sldChg>
      <pc:sldChg chg="modSp">
        <pc:chgData name="William Sottoriva" userId="S::william.sottoriva@student.uts.edu.au::9bcd6337-47a1-44e6-ade3-f6196580e00e" providerId="AD" clId="Web-{9A1843B4-2C5B-4C2C-2F94-991CA3C5A5C0}" dt="2024-05-12T09:51:35.774" v="900"/>
        <pc:sldMkLst>
          <pc:docMk/>
          <pc:sldMk cId="1560790877" sldId="301"/>
        </pc:sldMkLst>
        <pc:graphicFrameChg chg="mod modGraphic">
          <ac:chgData name="William Sottoriva" userId="S::william.sottoriva@student.uts.edu.au::9bcd6337-47a1-44e6-ade3-f6196580e00e" providerId="AD" clId="Web-{9A1843B4-2C5B-4C2C-2F94-991CA3C5A5C0}" dt="2024-05-12T09:51:35.774" v="900"/>
          <ac:graphicFrameMkLst>
            <pc:docMk/>
            <pc:sldMk cId="1560790877" sldId="301"/>
            <ac:graphicFrameMk id="4" creationId="{FBB806B2-0834-7A54-679F-BE2C06CE7933}"/>
          </ac:graphicFrameMkLst>
        </pc:graphicFrameChg>
      </pc:sldChg>
      <pc:sldChg chg="del">
        <pc:chgData name="William Sottoriva" userId="S::william.sottoriva@student.uts.edu.au::9bcd6337-47a1-44e6-ade3-f6196580e00e" providerId="AD" clId="Web-{9A1843B4-2C5B-4C2C-2F94-991CA3C5A5C0}" dt="2024-05-12T10:32:41.137" v="1037"/>
        <pc:sldMkLst>
          <pc:docMk/>
          <pc:sldMk cId="1204343790" sldId="305"/>
        </pc:sldMkLst>
      </pc:sldChg>
      <pc:sldChg chg="del">
        <pc:chgData name="William Sottoriva" userId="S::william.sottoriva@student.uts.edu.au::9bcd6337-47a1-44e6-ade3-f6196580e00e" providerId="AD" clId="Web-{9A1843B4-2C5B-4C2C-2F94-991CA3C5A5C0}" dt="2024-05-12T10:32:41.778" v="1038"/>
        <pc:sldMkLst>
          <pc:docMk/>
          <pc:sldMk cId="3851971789" sldId="306"/>
        </pc:sldMkLst>
      </pc:sldChg>
      <pc:sldChg chg="modSp">
        <pc:chgData name="William Sottoriva" userId="S::william.sottoriva@student.uts.edu.au::9bcd6337-47a1-44e6-ade3-f6196580e00e" providerId="AD" clId="Web-{9A1843B4-2C5B-4C2C-2F94-991CA3C5A5C0}" dt="2024-05-12T09:09:21.637" v="69" actId="20577"/>
        <pc:sldMkLst>
          <pc:docMk/>
          <pc:sldMk cId="207812317" sldId="307"/>
        </pc:sldMkLst>
        <pc:spChg chg="mod">
          <ac:chgData name="William Sottoriva" userId="S::william.sottoriva@student.uts.edu.au::9bcd6337-47a1-44e6-ade3-f6196580e00e" providerId="AD" clId="Web-{9A1843B4-2C5B-4C2C-2F94-991CA3C5A5C0}" dt="2024-05-12T09:09:21.637" v="69" actId="20577"/>
          <ac:spMkLst>
            <pc:docMk/>
            <pc:sldMk cId="207812317" sldId="307"/>
            <ac:spMk id="3" creationId="{4CF61AE0-6DA0-38B5-DABE-962E3C1A3E69}"/>
          </ac:spMkLst>
        </pc:spChg>
      </pc:sldChg>
      <pc:sldChg chg="modSp">
        <pc:chgData name="William Sottoriva" userId="S::william.sottoriva@student.uts.edu.au::9bcd6337-47a1-44e6-ade3-f6196580e00e" providerId="AD" clId="Web-{9A1843B4-2C5B-4C2C-2F94-991CA3C5A5C0}" dt="2024-05-12T10:20:07.778" v="1036" actId="20577"/>
        <pc:sldMkLst>
          <pc:docMk/>
          <pc:sldMk cId="2559733298" sldId="315"/>
        </pc:sldMkLst>
        <pc:spChg chg="mod">
          <ac:chgData name="William Sottoriva" userId="S::william.sottoriva@student.uts.edu.au::9bcd6337-47a1-44e6-ade3-f6196580e00e" providerId="AD" clId="Web-{9A1843B4-2C5B-4C2C-2F94-991CA3C5A5C0}" dt="2024-05-12T10:20:07.778" v="1036" actId="20577"/>
          <ac:spMkLst>
            <pc:docMk/>
            <pc:sldMk cId="2559733298" sldId="315"/>
            <ac:spMk id="3" creationId="{1994713A-5CFD-2C0C-8DE8-10796C994886}"/>
          </ac:spMkLst>
        </pc:spChg>
      </pc:sldChg>
      <pc:sldChg chg="addSp delSp modSp">
        <pc:chgData name="William Sottoriva" userId="S::william.sottoriva@student.uts.edu.au::9bcd6337-47a1-44e6-ade3-f6196580e00e" providerId="AD" clId="Web-{9A1843B4-2C5B-4C2C-2F94-991CA3C5A5C0}" dt="2024-05-12T09:25:09.550" v="164"/>
        <pc:sldMkLst>
          <pc:docMk/>
          <pc:sldMk cId="934096781" sldId="318"/>
        </pc:sldMkLst>
        <pc:spChg chg="add del">
          <ac:chgData name="William Sottoriva" userId="S::william.sottoriva@student.uts.edu.au::9bcd6337-47a1-44e6-ade3-f6196580e00e" providerId="AD" clId="Web-{9A1843B4-2C5B-4C2C-2F94-991CA3C5A5C0}" dt="2024-05-12T09:25:09.550" v="164"/>
          <ac:spMkLst>
            <pc:docMk/>
            <pc:sldMk cId="934096781" sldId="318"/>
            <ac:spMk id="18692" creationId="{F64CFAAA-E352-6FA0-8483-95A16D831675}"/>
          </ac:spMkLst>
        </pc:spChg>
        <pc:graphicFrameChg chg="modGraphic">
          <ac:chgData name="William Sottoriva" userId="S::william.sottoriva@student.uts.edu.au::9bcd6337-47a1-44e6-ade3-f6196580e00e" providerId="AD" clId="Web-{9A1843B4-2C5B-4C2C-2F94-991CA3C5A5C0}" dt="2024-05-12T09:24:54.300" v="162" actId="20577"/>
          <ac:graphicFrameMkLst>
            <pc:docMk/>
            <pc:sldMk cId="934096781" sldId="318"/>
            <ac:graphicFrameMk id="4" creationId="{0F79E143-5CFF-F450-4DB5-883E66DB20FE}"/>
          </ac:graphicFrameMkLst>
        </pc:graphicFrameChg>
      </pc:sldChg>
      <pc:sldChg chg="modSp">
        <pc:chgData name="William Sottoriva" userId="S::william.sottoriva@student.uts.edu.au::9bcd6337-47a1-44e6-ade3-f6196580e00e" providerId="AD" clId="Web-{9A1843B4-2C5B-4C2C-2F94-991CA3C5A5C0}" dt="2024-05-12T11:20:17.698" v="1123" actId="20577"/>
        <pc:sldMkLst>
          <pc:docMk/>
          <pc:sldMk cId="1055738396" sldId="319"/>
        </pc:sldMkLst>
        <pc:spChg chg="mod">
          <ac:chgData name="William Sottoriva" userId="S::william.sottoriva@student.uts.edu.au::9bcd6337-47a1-44e6-ade3-f6196580e00e" providerId="AD" clId="Web-{9A1843B4-2C5B-4C2C-2F94-991CA3C5A5C0}" dt="2024-05-12T11:20:17.698" v="1123" actId="20577"/>
          <ac:spMkLst>
            <pc:docMk/>
            <pc:sldMk cId="1055738396" sldId="319"/>
            <ac:spMk id="3" creationId="{37F6B66F-68FE-8EC3-C9C2-EF1936B4DDB7}"/>
          </ac:spMkLst>
        </pc:spChg>
      </pc:sldChg>
      <pc:sldChg chg="modSp new del">
        <pc:chgData name="William Sottoriva" userId="S::william.sottoriva@student.uts.edu.au::9bcd6337-47a1-44e6-ade3-f6196580e00e" providerId="AD" clId="Web-{9A1843B4-2C5B-4C2C-2F94-991CA3C5A5C0}" dt="2024-05-12T10:12:17.737" v="1017"/>
        <pc:sldMkLst>
          <pc:docMk/>
          <pc:sldMk cId="482524817" sldId="322"/>
        </pc:sldMkLst>
        <pc:spChg chg="mod">
          <ac:chgData name="William Sottoriva" userId="S::william.sottoriva@student.uts.edu.au::9bcd6337-47a1-44e6-ade3-f6196580e00e" providerId="AD" clId="Web-{9A1843B4-2C5B-4C2C-2F94-991CA3C5A5C0}" dt="2024-05-12T09:57:29.375" v="965" actId="20577"/>
          <ac:spMkLst>
            <pc:docMk/>
            <pc:sldMk cId="482524817" sldId="322"/>
            <ac:spMk id="2" creationId="{D065D049-0DAA-B35A-D1D2-9845D6FEE5E3}"/>
          </ac:spMkLst>
        </pc:spChg>
      </pc:sldChg>
      <pc:sldChg chg="addSp delSp modSp new">
        <pc:chgData name="William Sottoriva" userId="S::william.sottoriva@student.uts.edu.au::9bcd6337-47a1-44e6-ade3-f6196580e00e" providerId="AD" clId="Web-{9A1843B4-2C5B-4C2C-2F94-991CA3C5A5C0}" dt="2024-05-12T10:18:31.729" v="1034" actId="1076"/>
        <pc:sldMkLst>
          <pc:docMk/>
          <pc:sldMk cId="222726591" sldId="323"/>
        </pc:sldMkLst>
        <pc:spChg chg="mod">
          <ac:chgData name="William Sottoriva" userId="S::william.sottoriva@student.uts.edu.au::9bcd6337-47a1-44e6-ade3-f6196580e00e" providerId="AD" clId="Web-{9A1843B4-2C5B-4C2C-2F94-991CA3C5A5C0}" dt="2024-05-12T09:26:14.614" v="176" actId="20577"/>
          <ac:spMkLst>
            <pc:docMk/>
            <pc:sldMk cId="222726591" sldId="323"/>
            <ac:spMk id="2" creationId="{B77F683C-40F0-AD8F-ABD7-EE01E1D852F7}"/>
          </ac:spMkLst>
        </pc:spChg>
        <pc:spChg chg="del">
          <ac:chgData name="William Sottoriva" userId="S::william.sottoriva@student.uts.edu.au::9bcd6337-47a1-44e6-ade3-f6196580e00e" providerId="AD" clId="Web-{9A1843B4-2C5B-4C2C-2F94-991CA3C5A5C0}" dt="2024-05-12T09:26:23.630" v="177"/>
          <ac:spMkLst>
            <pc:docMk/>
            <pc:sldMk cId="222726591" sldId="323"/>
            <ac:spMk id="3" creationId="{E1D295DD-8EE8-223C-A78E-25AAF256F62D}"/>
          </ac:spMkLst>
        </pc:spChg>
        <pc:graphicFrameChg chg="add mod ord modGraphic">
          <ac:chgData name="William Sottoriva" userId="S::william.sottoriva@student.uts.edu.au::9bcd6337-47a1-44e6-ade3-f6196580e00e" providerId="AD" clId="Web-{9A1843B4-2C5B-4C2C-2F94-991CA3C5A5C0}" dt="2024-05-12T10:18:31.729" v="1034" actId="1076"/>
          <ac:graphicFrameMkLst>
            <pc:docMk/>
            <pc:sldMk cId="222726591" sldId="323"/>
            <ac:graphicFrameMk id="4" creationId="{5C8C6664-AA72-4706-9864-B12811A8805C}"/>
          </ac:graphicFrameMkLst>
        </pc:graphicFrameChg>
        <pc:graphicFrameChg chg="add del">
          <ac:chgData name="William Sottoriva" userId="S::william.sottoriva@student.uts.edu.au::9bcd6337-47a1-44e6-ade3-f6196580e00e" providerId="AD" clId="Web-{9A1843B4-2C5B-4C2C-2F94-991CA3C5A5C0}" dt="2024-05-12T09:29:05.774" v="369"/>
          <ac:graphicFrameMkLst>
            <pc:docMk/>
            <pc:sldMk cId="222726591" sldId="323"/>
            <ac:graphicFrameMk id="5" creationId="{6FFBE4A7-75D1-352A-E1CE-B0BC4F1ECAB3}"/>
          </ac:graphicFrameMkLst>
        </pc:graphicFrameChg>
      </pc:sldChg>
      <pc:sldChg chg="new del">
        <pc:chgData name="William Sottoriva" userId="S::william.sottoriva@student.uts.edu.au::9bcd6337-47a1-44e6-ade3-f6196580e00e" providerId="AD" clId="Web-{9A1843B4-2C5B-4C2C-2F94-991CA3C5A5C0}" dt="2024-05-12T09:28:52.789" v="367"/>
        <pc:sldMkLst>
          <pc:docMk/>
          <pc:sldMk cId="2521365998" sldId="324"/>
        </pc:sldMkLst>
      </pc:sldChg>
      <pc:sldChg chg="new del">
        <pc:chgData name="William Sottoriva" userId="S::william.sottoriva@student.uts.edu.au::9bcd6337-47a1-44e6-ade3-f6196580e00e" providerId="AD" clId="Web-{9A1843B4-2C5B-4C2C-2F94-991CA3C5A5C0}" dt="2024-05-12T09:28:35.586" v="365"/>
        <pc:sldMkLst>
          <pc:docMk/>
          <pc:sldMk cId="3026022771" sldId="324"/>
        </pc:sldMkLst>
      </pc:sldChg>
    </pc:docChg>
  </pc:docChgLst>
  <pc:docChgLst>
    <pc:chgData name="William Sottoriva" userId="9bcd6337-47a1-44e6-ade3-f6196580e00e" providerId="ADAL" clId="{84989FFA-635F-455D-B5C5-0FB2544FA345}"/>
    <pc:docChg chg="undo custSel addSld delSld modSld sldOrd">
      <pc:chgData name="William Sottoriva" userId="9bcd6337-47a1-44e6-ade3-f6196580e00e" providerId="ADAL" clId="{84989FFA-635F-455D-B5C5-0FB2544FA345}" dt="2024-03-12T11:53:33.345" v="5048" actId="20577"/>
      <pc:docMkLst>
        <pc:docMk/>
      </pc:docMkLst>
      <pc:sldChg chg="modSp mod">
        <pc:chgData name="William Sottoriva" userId="9bcd6337-47a1-44e6-ade3-f6196580e00e" providerId="ADAL" clId="{84989FFA-635F-455D-B5C5-0FB2544FA345}" dt="2024-03-10T12:06:55.621" v="4772" actId="20577"/>
        <pc:sldMkLst>
          <pc:docMk/>
          <pc:sldMk cId="109857222" sldId="256"/>
        </pc:sldMkLst>
        <pc:spChg chg="mod">
          <ac:chgData name="William Sottoriva" userId="9bcd6337-47a1-44e6-ade3-f6196580e00e" providerId="ADAL" clId="{84989FFA-635F-455D-B5C5-0FB2544FA345}" dt="2024-03-10T04:10:31.322" v="48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William Sottoriva" userId="9bcd6337-47a1-44e6-ade3-f6196580e00e" providerId="ADAL" clId="{84989FFA-635F-455D-B5C5-0FB2544FA345}" dt="2024-03-10T12:06:55.621" v="4772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modSp mod setBg">
        <pc:chgData name="William Sottoriva" userId="9bcd6337-47a1-44e6-ade3-f6196580e00e" providerId="ADAL" clId="{84989FFA-635F-455D-B5C5-0FB2544FA345}" dt="2024-03-10T06:03:04.313" v="3531" actId="26606"/>
        <pc:sldMkLst>
          <pc:docMk/>
          <pc:sldMk cId="3321506279" sldId="257"/>
        </pc:sldMkLst>
        <pc:spChg chg="mod">
          <ac:chgData name="William Sottoriva" userId="9bcd6337-47a1-44e6-ade3-f6196580e00e" providerId="ADAL" clId="{84989FFA-635F-455D-B5C5-0FB2544FA345}" dt="2024-03-10T06:03:04.313" v="3531" actId="26606"/>
          <ac:spMkLst>
            <pc:docMk/>
            <pc:sldMk cId="3321506279" sldId="257"/>
            <ac:spMk id="2" creationId="{43A0CEBF-80F7-9BD1-2F5E-6E0291B1C9D0}"/>
          </ac:spMkLst>
        </pc:spChg>
        <pc:spChg chg="mod">
          <ac:chgData name="William Sottoriva" userId="9bcd6337-47a1-44e6-ade3-f6196580e00e" providerId="ADAL" clId="{84989FFA-635F-455D-B5C5-0FB2544FA345}" dt="2024-03-10T06:03:04.313" v="3531" actId="26606"/>
          <ac:spMkLst>
            <pc:docMk/>
            <pc:sldMk cId="3321506279" sldId="257"/>
            <ac:spMk id="3" creationId="{845D0DE3-8C4D-06D4-4DF8-4B827549DEBC}"/>
          </ac:spMkLst>
        </pc:spChg>
        <pc:spChg chg="add">
          <ac:chgData name="William Sottoriva" userId="9bcd6337-47a1-44e6-ade3-f6196580e00e" providerId="ADAL" clId="{84989FFA-635F-455D-B5C5-0FB2544FA345}" dt="2024-03-10T06:03:04.313" v="3531" actId="26606"/>
          <ac:spMkLst>
            <pc:docMk/>
            <pc:sldMk cId="3321506279" sldId="257"/>
            <ac:spMk id="10" creationId="{50CF6C96-4596-4D83-A9F9-A3AB22AB4D89}"/>
          </ac:spMkLst>
        </pc:spChg>
        <pc:picChg chg="add mod">
          <ac:chgData name="William Sottoriva" userId="9bcd6337-47a1-44e6-ade3-f6196580e00e" providerId="ADAL" clId="{84989FFA-635F-455D-B5C5-0FB2544FA345}" dt="2024-03-10T06:03:04.313" v="3531" actId="26606"/>
          <ac:picMkLst>
            <pc:docMk/>
            <pc:sldMk cId="3321506279" sldId="257"/>
            <ac:picMk id="5" creationId="{FD330151-7F57-C413-8D75-3946DE541BF7}"/>
          </ac:picMkLst>
        </pc:picChg>
      </pc:sldChg>
      <pc:sldChg chg="addSp modSp mod">
        <pc:chgData name="William Sottoriva" userId="9bcd6337-47a1-44e6-ade3-f6196580e00e" providerId="ADAL" clId="{84989FFA-635F-455D-B5C5-0FB2544FA345}" dt="2024-03-10T06:05:40.400" v="3559" actId="1076"/>
        <pc:sldMkLst>
          <pc:docMk/>
          <pc:sldMk cId="1979087049" sldId="258"/>
        </pc:sldMkLst>
        <pc:spChg chg="mod">
          <ac:chgData name="William Sottoriva" userId="9bcd6337-47a1-44e6-ade3-f6196580e00e" providerId="ADAL" clId="{84989FFA-635F-455D-B5C5-0FB2544FA345}" dt="2024-03-10T04:25:17.723" v="498" actId="20577"/>
          <ac:spMkLst>
            <pc:docMk/>
            <pc:sldMk cId="1979087049" sldId="258"/>
            <ac:spMk id="3" creationId="{3BCB2A08-7686-E967-D04D-55F494257443}"/>
          </ac:spMkLst>
        </pc:spChg>
        <pc:picChg chg="add mod">
          <ac:chgData name="William Sottoriva" userId="9bcd6337-47a1-44e6-ade3-f6196580e00e" providerId="ADAL" clId="{84989FFA-635F-455D-B5C5-0FB2544FA345}" dt="2024-03-10T06:05:14.566" v="3553" actId="14100"/>
          <ac:picMkLst>
            <pc:docMk/>
            <pc:sldMk cId="1979087049" sldId="258"/>
            <ac:picMk id="5" creationId="{D7DCB07B-CFD6-716E-5D44-05ABC1D5AFCA}"/>
          </ac:picMkLst>
        </pc:picChg>
        <pc:picChg chg="add mod">
          <ac:chgData name="William Sottoriva" userId="9bcd6337-47a1-44e6-ade3-f6196580e00e" providerId="ADAL" clId="{84989FFA-635F-455D-B5C5-0FB2544FA345}" dt="2024-03-10T06:05:40.400" v="3559" actId="1076"/>
          <ac:picMkLst>
            <pc:docMk/>
            <pc:sldMk cId="1979087049" sldId="258"/>
            <ac:picMk id="7" creationId="{47C8CAC2-B954-DF2D-FC20-8C3A7E0CE70F}"/>
          </ac:picMkLst>
        </pc:picChg>
      </pc:sldChg>
      <pc:sldChg chg="addSp delSp modSp del mod setBg">
        <pc:chgData name="William Sottoriva" userId="9bcd6337-47a1-44e6-ade3-f6196580e00e" providerId="ADAL" clId="{84989FFA-635F-455D-B5C5-0FB2544FA345}" dt="2024-03-10T06:04:19.995" v="3544" actId="47"/>
        <pc:sldMkLst>
          <pc:docMk/>
          <pc:sldMk cId="2052992280" sldId="259"/>
        </pc:sldMkLst>
        <pc:spChg chg="mod">
          <ac:chgData name="William Sottoriva" userId="9bcd6337-47a1-44e6-ade3-f6196580e00e" providerId="ADAL" clId="{84989FFA-635F-455D-B5C5-0FB2544FA345}" dt="2024-03-10T06:03:47.757" v="3535" actId="26606"/>
          <ac:spMkLst>
            <pc:docMk/>
            <pc:sldMk cId="2052992280" sldId="259"/>
            <ac:spMk id="2" creationId="{7C0050A8-8A45-2991-8877-FAED1C20E433}"/>
          </ac:spMkLst>
        </pc:spChg>
        <pc:spChg chg="add del mod">
          <ac:chgData name="William Sottoriva" userId="9bcd6337-47a1-44e6-ade3-f6196580e00e" providerId="ADAL" clId="{84989FFA-635F-455D-B5C5-0FB2544FA345}" dt="2024-03-10T06:03:47.757" v="3535" actId="26606"/>
          <ac:spMkLst>
            <pc:docMk/>
            <pc:sldMk cId="2052992280" sldId="259"/>
            <ac:spMk id="3" creationId="{EBA0311A-00DA-CD7E-3728-83B7E24E2BC1}"/>
          </ac:spMkLst>
        </pc:spChg>
        <pc:spChg chg="mod">
          <ac:chgData name="William Sottoriva" userId="9bcd6337-47a1-44e6-ade3-f6196580e00e" providerId="ADAL" clId="{84989FFA-635F-455D-B5C5-0FB2544FA345}" dt="2024-03-10T04:27:39.398" v="578" actId="21"/>
          <ac:spMkLst>
            <pc:docMk/>
            <pc:sldMk cId="2052992280" sldId="259"/>
            <ac:spMk id="5" creationId="{AF5885CA-3F31-C140-4455-E3F6725E9CC1}"/>
          </ac:spMkLst>
        </pc:spChg>
        <pc:spChg chg="add">
          <ac:chgData name="William Sottoriva" userId="9bcd6337-47a1-44e6-ade3-f6196580e00e" providerId="ADAL" clId="{84989FFA-635F-455D-B5C5-0FB2544FA345}" dt="2024-03-10T06:03:47.757" v="3535" actId="26606"/>
          <ac:spMkLst>
            <pc:docMk/>
            <pc:sldMk cId="2052992280" sldId="259"/>
            <ac:spMk id="8" creationId="{876248C8-0720-48AB-91BA-5F530BB41E5E}"/>
          </ac:spMkLst>
        </pc:spChg>
        <pc:spChg chg="add">
          <ac:chgData name="William Sottoriva" userId="9bcd6337-47a1-44e6-ade3-f6196580e00e" providerId="ADAL" clId="{84989FFA-635F-455D-B5C5-0FB2544FA345}" dt="2024-03-10T06:03:47.757" v="3535" actId="26606"/>
          <ac:spMkLst>
            <pc:docMk/>
            <pc:sldMk cId="2052992280" sldId="259"/>
            <ac:spMk id="9" creationId="{523BEDA7-D0B8-4802-8168-92452653BC9F}"/>
          </ac:spMkLst>
        </pc:spChg>
        <pc:spChg chg="add">
          <ac:chgData name="William Sottoriva" userId="9bcd6337-47a1-44e6-ade3-f6196580e00e" providerId="ADAL" clId="{84989FFA-635F-455D-B5C5-0FB2544FA345}" dt="2024-03-10T06:03:47.757" v="3535" actId="26606"/>
          <ac:spMkLst>
            <pc:docMk/>
            <pc:sldMk cId="2052992280" sldId="259"/>
            <ac:spMk id="10" creationId="{D2EFF34B-7B1A-4F9D-8CEE-A40962BC7C21}"/>
          </ac:spMkLst>
        </pc:spChg>
        <pc:spChg chg="add del">
          <ac:chgData name="William Sottoriva" userId="9bcd6337-47a1-44e6-ade3-f6196580e00e" providerId="ADAL" clId="{84989FFA-635F-455D-B5C5-0FB2544FA345}" dt="2024-03-10T06:03:32.493" v="3533" actId="26606"/>
          <ac:spMkLst>
            <pc:docMk/>
            <pc:sldMk cId="2052992280" sldId="259"/>
            <ac:spMk id="11" creationId="{876248C8-0720-48AB-91BA-5F530BB41E5E}"/>
          </ac:spMkLst>
        </pc:spChg>
        <pc:spChg chg="add del">
          <ac:chgData name="William Sottoriva" userId="9bcd6337-47a1-44e6-ade3-f6196580e00e" providerId="ADAL" clId="{84989FFA-635F-455D-B5C5-0FB2544FA345}" dt="2024-03-10T06:03:32.493" v="3533" actId="26606"/>
          <ac:spMkLst>
            <pc:docMk/>
            <pc:sldMk cId="2052992280" sldId="259"/>
            <ac:spMk id="13" creationId="{523BEDA7-D0B8-4802-8168-92452653BC9F}"/>
          </ac:spMkLst>
        </pc:spChg>
        <pc:spChg chg="add del">
          <ac:chgData name="William Sottoriva" userId="9bcd6337-47a1-44e6-ade3-f6196580e00e" providerId="ADAL" clId="{84989FFA-635F-455D-B5C5-0FB2544FA345}" dt="2024-03-10T06:03:32.493" v="3533" actId="26606"/>
          <ac:spMkLst>
            <pc:docMk/>
            <pc:sldMk cId="2052992280" sldId="259"/>
            <ac:spMk id="15" creationId="{D2EFF34B-7B1A-4F9D-8CEE-A40962BC7C21}"/>
          </ac:spMkLst>
        </pc:spChg>
        <pc:graphicFrameChg chg="add del">
          <ac:chgData name="William Sottoriva" userId="9bcd6337-47a1-44e6-ade3-f6196580e00e" providerId="ADAL" clId="{84989FFA-635F-455D-B5C5-0FB2544FA345}" dt="2024-03-10T06:03:32.493" v="3533" actId="26606"/>
          <ac:graphicFrameMkLst>
            <pc:docMk/>
            <pc:sldMk cId="2052992280" sldId="259"/>
            <ac:graphicFrameMk id="7" creationId="{B05D150A-AB4C-43F2-512D-2FA0B842866E}"/>
          </ac:graphicFrameMkLst>
        </pc:graphicFrameChg>
        <pc:graphicFrameChg chg="add">
          <ac:chgData name="William Sottoriva" userId="9bcd6337-47a1-44e6-ade3-f6196580e00e" providerId="ADAL" clId="{84989FFA-635F-455D-B5C5-0FB2544FA345}" dt="2024-03-10T06:03:47.757" v="3535" actId="26606"/>
          <ac:graphicFrameMkLst>
            <pc:docMk/>
            <pc:sldMk cId="2052992280" sldId="259"/>
            <ac:graphicFrameMk id="12" creationId="{BB72762A-DA6A-52E4-415A-F4E3426E35E3}"/>
          </ac:graphicFrameMkLst>
        </pc:graphicFrameChg>
      </pc:sldChg>
      <pc:sldChg chg="addSp delSp modSp mod setBg">
        <pc:chgData name="William Sottoriva" userId="9bcd6337-47a1-44e6-ade3-f6196580e00e" providerId="ADAL" clId="{84989FFA-635F-455D-B5C5-0FB2544FA345}" dt="2024-03-10T06:05:52.061" v="3560" actId="26606"/>
        <pc:sldMkLst>
          <pc:docMk/>
          <pc:sldMk cId="1177493385" sldId="260"/>
        </pc:sldMkLst>
        <pc:spChg chg="mod">
          <ac:chgData name="William Sottoriva" userId="9bcd6337-47a1-44e6-ade3-f6196580e00e" providerId="ADAL" clId="{84989FFA-635F-455D-B5C5-0FB2544FA345}" dt="2024-03-10T06:05:52.061" v="3560" actId="26606"/>
          <ac:spMkLst>
            <pc:docMk/>
            <pc:sldMk cId="1177493385" sldId="260"/>
            <ac:spMk id="2" creationId="{06D52070-760D-9996-7B6A-33BB4110E759}"/>
          </ac:spMkLst>
        </pc:spChg>
        <pc:spChg chg="del mod">
          <ac:chgData name="William Sottoriva" userId="9bcd6337-47a1-44e6-ade3-f6196580e00e" providerId="ADAL" clId="{84989FFA-635F-455D-B5C5-0FB2544FA345}" dt="2024-03-10T06:05:52.061" v="3560" actId="26606"/>
          <ac:spMkLst>
            <pc:docMk/>
            <pc:sldMk cId="1177493385" sldId="260"/>
            <ac:spMk id="3" creationId="{50F7392B-7577-C58F-3DB4-2E2B3239C21F}"/>
          </ac:spMkLst>
        </pc:spChg>
        <pc:spChg chg="add">
          <ac:chgData name="William Sottoriva" userId="9bcd6337-47a1-44e6-ade3-f6196580e00e" providerId="ADAL" clId="{84989FFA-635F-455D-B5C5-0FB2544FA345}" dt="2024-03-10T06:05:52.061" v="3560" actId="26606"/>
          <ac:spMkLst>
            <pc:docMk/>
            <pc:sldMk cId="1177493385" sldId="260"/>
            <ac:spMk id="9" creationId="{876248C8-0720-48AB-91BA-5F530BB41E5E}"/>
          </ac:spMkLst>
        </pc:spChg>
        <pc:spChg chg="add">
          <ac:chgData name="William Sottoriva" userId="9bcd6337-47a1-44e6-ade3-f6196580e00e" providerId="ADAL" clId="{84989FFA-635F-455D-B5C5-0FB2544FA345}" dt="2024-03-10T06:05:52.061" v="3560" actId="26606"/>
          <ac:spMkLst>
            <pc:docMk/>
            <pc:sldMk cId="1177493385" sldId="260"/>
            <ac:spMk id="11" creationId="{523BEDA7-D0B8-4802-8168-92452653BC9F}"/>
          </ac:spMkLst>
        </pc:spChg>
        <pc:spChg chg="add">
          <ac:chgData name="William Sottoriva" userId="9bcd6337-47a1-44e6-ade3-f6196580e00e" providerId="ADAL" clId="{84989FFA-635F-455D-B5C5-0FB2544FA345}" dt="2024-03-10T06:05:52.061" v="3560" actId="26606"/>
          <ac:spMkLst>
            <pc:docMk/>
            <pc:sldMk cId="1177493385" sldId="260"/>
            <ac:spMk id="13" creationId="{D2EFF34B-7B1A-4F9D-8CEE-A40962BC7C21}"/>
          </ac:spMkLst>
        </pc:spChg>
        <pc:graphicFrameChg chg="add">
          <ac:chgData name="William Sottoriva" userId="9bcd6337-47a1-44e6-ade3-f6196580e00e" providerId="ADAL" clId="{84989FFA-635F-455D-B5C5-0FB2544FA345}" dt="2024-03-10T06:05:52.061" v="3560" actId="26606"/>
          <ac:graphicFrameMkLst>
            <pc:docMk/>
            <pc:sldMk cId="1177493385" sldId="260"/>
            <ac:graphicFrameMk id="5" creationId="{CBE5AD72-C0E6-913F-B3E2-2E82D6565C1B}"/>
          </ac:graphicFrameMkLst>
        </pc:graphicFrameChg>
      </pc:sldChg>
      <pc:sldChg chg="modSp del mod">
        <pc:chgData name="William Sottoriva" userId="9bcd6337-47a1-44e6-ade3-f6196580e00e" providerId="ADAL" clId="{84989FFA-635F-455D-B5C5-0FB2544FA345}" dt="2024-03-10T04:43:46.471" v="1374" actId="47"/>
        <pc:sldMkLst>
          <pc:docMk/>
          <pc:sldMk cId="2359298052" sldId="261"/>
        </pc:sldMkLst>
        <pc:spChg chg="mod">
          <ac:chgData name="William Sottoriva" userId="9bcd6337-47a1-44e6-ade3-f6196580e00e" providerId="ADAL" clId="{84989FFA-635F-455D-B5C5-0FB2544FA345}" dt="2024-03-10T04:40:45.712" v="1278" actId="27636"/>
          <ac:spMkLst>
            <pc:docMk/>
            <pc:sldMk cId="2359298052" sldId="261"/>
            <ac:spMk id="3" creationId="{2279EC22-A988-9999-0396-BA2C29EB611A}"/>
          </ac:spMkLst>
        </pc:spChg>
      </pc:sldChg>
      <pc:sldChg chg="addSp delSp modSp del mod">
        <pc:chgData name="William Sottoriva" userId="9bcd6337-47a1-44e6-ade3-f6196580e00e" providerId="ADAL" clId="{84989FFA-635F-455D-B5C5-0FB2544FA345}" dt="2024-03-10T04:57:38.379" v="1907" actId="47"/>
        <pc:sldMkLst>
          <pc:docMk/>
          <pc:sldMk cId="1870662028" sldId="262"/>
        </pc:sldMkLst>
        <pc:spChg chg="mod">
          <ac:chgData name="William Sottoriva" userId="9bcd6337-47a1-44e6-ade3-f6196580e00e" providerId="ADAL" clId="{84989FFA-635F-455D-B5C5-0FB2544FA345}" dt="2024-03-10T04:56:56.455" v="1889" actId="20577"/>
          <ac:spMkLst>
            <pc:docMk/>
            <pc:sldMk cId="1870662028" sldId="262"/>
            <ac:spMk id="3" creationId="{EC056CBF-1E5B-02AA-68A7-D74710DFAD44}"/>
          </ac:spMkLst>
        </pc:spChg>
        <pc:spChg chg="add del">
          <ac:chgData name="William Sottoriva" userId="9bcd6337-47a1-44e6-ade3-f6196580e00e" providerId="ADAL" clId="{84989FFA-635F-455D-B5C5-0FB2544FA345}" dt="2024-03-10T04:57:20.734" v="1891" actId="22"/>
          <ac:spMkLst>
            <pc:docMk/>
            <pc:sldMk cId="1870662028" sldId="262"/>
            <ac:spMk id="5" creationId="{608E2513-48AF-A021-D218-E04AA0843705}"/>
          </ac:spMkLst>
        </pc:spChg>
      </pc:sldChg>
      <pc:sldChg chg="modSp mod">
        <pc:chgData name="William Sottoriva" userId="9bcd6337-47a1-44e6-ade3-f6196580e00e" providerId="ADAL" clId="{84989FFA-635F-455D-B5C5-0FB2544FA345}" dt="2024-03-11T02:20:18.920" v="4810" actId="20577"/>
        <pc:sldMkLst>
          <pc:docMk/>
          <pc:sldMk cId="469632073" sldId="263"/>
        </pc:sldMkLst>
        <pc:spChg chg="mod">
          <ac:chgData name="William Sottoriva" userId="9bcd6337-47a1-44e6-ade3-f6196580e00e" providerId="ADAL" clId="{84989FFA-635F-455D-B5C5-0FB2544FA345}" dt="2024-03-11T02:20:18.920" v="4810" actId="20577"/>
          <ac:spMkLst>
            <pc:docMk/>
            <pc:sldMk cId="469632073" sldId="263"/>
            <ac:spMk id="3" creationId="{1C9A73DD-F045-D416-5A42-47673DED13F4}"/>
          </ac:spMkLst>
        </pc:spChg>
      </pc:sldChg>
      <pc:sldChg chg="addSp delSp modSp mod setBg">
        <pc:chgData name="William Sottoriva" userId="9bcd6337-47a1-44e6-ade3-f6196580e00e" providerId="ADAL" clId="{84989FFA-635F-455D-B5C5-0FB2544FA345}" dt="2024-03-10T06:06:43.757" v="3568" actId="1076"/>
        <pc:sldMkLst>
          <pc:docMk/>
          <pc:sldMk cId="3424254369" sldId="264"/>
        </pc:sldMkLst>
        <pc:spChg chg="mod">
          <ac:chgData name="William Sottoriva" userId="9bcd6337-47a1-44e6-ade3-f6196580e00e" providerId="ADAL" clId="{84989FFA-635F-455D-B5C5-0FB2544FA345}" dt="2024-03-10T06:06:10.468" v="3561" actId="26606"/>
          <ac:spMkLst>
            <pc:docMk/>
            <pc:sldMk cId="3424254369" sldId="264"/>
            <ac:spMk id="2" creationId="{BAA81439-132E-8F2E-405C-DDED6817520A}"/>
          </ac:spMkLst>
        </pc:spChg>
        <pc:spChg chg="del mod">
          <ac:chgData name="William Sottoriva" userId="9bcd6337-47a1-44e6-ade3-f6196580e00e" providerId="ADAL" clId="{84989FFA-635F-455D-B5C5-0FB2544FA345}" dt="2024-03-10T06:06:10.468" v="3561" actId="26606"/>
          <ac:spMkLst>
            <pc:docMk/>
            <pc:sldMk cId="3424254369" sldId="264"/>
            <ac:spMk id="3" creationId="{1994713A-5CFD-2C0C-8DE8-10796C994886}"/>
          </ac:spMkLst>
        </pc:spChg>
        <pc:spChg chg="add mod">
          <ac:chgData name="William Sottoriva" userId="9bcd6337-47a1-44e6-ade3-f6196580e00e" providerId="ADAL" clId="{84989FFA-635F-455D-B5C5-0FB2544FA345}" dt="2024-03-10T06:06:43.757" v="3568" actId="1076"/>
          <ac:spMkLst>
            <pc:docMk/>
            <pc:sldMk cId="3424254369" sldId="264"/>
            <ac:spMk id="4" creationId="{40DB9129-0A32-E02C-E5C5-7DBAC1E4D012}"/>
          </ac:spMkLst>
        </pc:spChg>
        <pc:spChg chg="add">
          <ac:chgData name="William Sottoriva" userId="9bcd6337-47a1-44e6-ade3-f6196580e00e" providerId="ADAL" clId="{84989FFA-635F-455D-B5C5-0FB2544FA345}" dt="2024-03-10T06:06:10.468" v="3561" actId="26606"/>
          <ac:spMkLst>
            <pc:docMk/>
            <pc:sldMk cId="3424254369" sldId="264"/>
            <ac:spMk id="9" creationId="{876248C8-0720-48AB-91BA-5F530BB41E5E}"/>
          </ac:spMkLst>
        </pc:spChg>
        <pc:spChg chg="add">
          <ac:chgData name="William Sottoriva" userId="9bcd6337-47a1-44e6-ade3-f6196580e00e" providerId="ADAL" clId="{84989FFA-635F-455D-B5C5-0FB2544FA345}" dt="2024-03-10T06:06:10.468" v="3561" actId="26606"/>
          <ac:spMkLst>
            <pc:docMk/>
            <pc:sldMk cId="3424254369" sldId="264"/>
            <ac:spMk id="11" creationId="{523BEDA7-D0B8-4802-8168-92452653BC9F}"/>
          </ac:spMkLst>
        </pc:spChg>
        <pc:spChg chg="add">
          <ac:chgData name="William Sottoriva" userId="9bcd6337-47a1-44e6-ade3-f6196580e00e" providerId="ADAL" clId="{84989FFA-635F-455D-B5C5-0FB2544FA345}" dt="2024-03-10T06:06:10.468" v="3561" actId="26606"/>
          <ac:spMkLst>
            <pc:docMk/>
            <pc:sldMk cId="3424254369" sldId="264"/>
            <ac:spMk id="13" creationId="{D2EFF34B-7B1A-4F9D-8CEE-A40962BC7C21}"/>
          </ac:spMkLst>
        </pc:spChg>
        <pc:graphicFrameChg chg="add mod">
          <ac:chgData name="William Sottoriva" userId="9bcd6337-47a1-44e6-ade3-f6196580e00e" providerId="ADAL" clId="{84989FFA-635F-455D-B5C5-0FB2544FA345}" dt="2024-03-10T06:06:15.851" v="3563" actId="478"/>
          <ac:graphicFrameMkLst>
            <pc:docMk/>
            <pc:sldMk cId="3424254369" sldId="264"/>
            <ac:graphicFrameMk id="5" creationId="{6DE0065D-0F7E-FF4A-0EB7-9D85CCBC11E7}"/>
          </ac:graphicFrameMkLst>
        </pc:graphicFrameChg>
      </pc:sldChg>
      <pc:sldChg chg="addSp delSp modSp mod setBg">
        <pc:chgData name="William Sottoriva" userId="9bcd6337-47a1-44e6-ade3-f6196580e00e" providerId="ADAL" clId="{84989FFA-635F-455D-B5C5-0FB2544FA345}" dt="2024-03-10T06:07:46.526" v="3577" actId="26606"/>
        <pc:sldMkLst>
          <pc:docMk/>
          <pc:sldMk cId="3131947747" sldId="265"/>
        </pc:sldMkLst>
        <pc:spChg chg="mod">
          <ac:chgData name="William Sottoriva" userId="9bcd6337-47a1-44e6-ade3-f6196580e00e" providerId="ADAL" clId="{84989FFA-635F-455D-B5C5-0FB2544FA345}" dt="2024-03-10T06:07:46.526" v="3577" actId="26606"/>
          <ac:spMkLst>
            <pc:docMk/>
            <pc:sldMk cId="3131947747" sldId="265"/>
            <ac:spMk id="2" creationId="{1D4AA9E3-4EA3-4023-B755-78CFE2167F4E}"/>
          </ac:spMkLst>
        </pc:spChg>
        <pc:spChg chg="add del">
          <ac:chgData name="William Sottoriva" userId="9bcd6337-47a1-44e6-ade3-f6196580e00e" providerId="ADAL" clId="{84989FFA-635F-455D-B5C5-0FB2544FA345}" dt="2024-03-10T06:07:46.526" v="3577" actId="26606"/>
          <ac:spMkLst>
            <pc:docMk/>
            <pc:sldMk cId="3131947747" sldId="265"/>
            <ac:spMk id="9" creationId="{5D5E0904-721C-4D68-9EB8-1C9752E329A7}"/>
          </ac:spMkLst>
        </pc:spChg>
        <pc:spChg chg="add del">
          <ac:chgData name="William Sottoriva" userId="9bcd6337-47a1-44e6-ade3-f6196580e00e" providerId="ADAL" clId="{84989FFA-635F-455D-B5C5-0FB2544FA345}" dt="2024-03-10T06:07:46.526" v="3577" actId="26606"/>
          <ac:spMkLst>
            <pc:docMk/>
            <pc:sldMk cId="3131947747" sldId="265"/>
            <ac:spMk id="11" creationId="{D0CDF5D3-7220-42A0-9D37-ECF3BF283B37}"/>
          </ac:spMkLst>
        </pc:spChg>
        <pc:spChg chg="add del">
          <ac:chgData name="William Sottoriva" userId="9bcd6337-47a1-44e6-ade3-f6196580e00e" providerId="ADAL" clId="{84989FFA-635F-455D-B5C5-0FB2544FA345}" dt="2024-03-10T06:07:46.526" v="3577" actId="26606"/>
          <ac:spMkLst>
            <pc:docMk/>
            <pc:sldMk cId="3131947747" sldId="265"/>
            <ac:spMk id="13" creationId="{64BC717F-58B3-4A4E-BC3B-1B11323AD5C9}"/>
          </ac:spMkLst>
        </pc:spChg>
        <pc:spChg chg="add del">
          <ac:chgData name="William Sottoriva" userId="9bcd6337-47a1-44e6-ade3-f6196580e00e" providerId="ADAL" clId="{84989FFA-635F-455D-B5C5-0FB2544FA345}" dt="2024-03-10T06:07:46.526" v="3577" actId="26606"/>
          <ac:spMkLst>
            <pc:docMk/>
            <pc:sldMk cId="3131947747" sldId="265"/>
            <ac:spMk id="15" creationId="{1EE75710-64C5-4CA8-8A7C-82EE4125C90D}"/>
          </ac:spMkLst>
        </pc:spChg>
        <pc:spChg chg="add del">
          <ac:chgData name="William Sottoriva" userId="9bcd6337-47a1-44e6-ade3-f6196580e00e" providerId="ADAL" clId="{84989FFA-635F-455D-B5C5-0FB2544FA345}" dt="2024-03-10T06:07:46.526" v="3577" actId="26606"/>
          <ac:spMkLst>
            <pc:docMk/>
            <pc:sldMk cId="3131947747" sldId="265"/>
            <ac:spMk id="17" creationId="{435050B1-74E1-4A81-923D-0F5971A3BC01}"/>
          </ac:spMkLst>
        </pc:spChg>
        <pc:picChg chg="mod">
          <ac:chgData name="William Sottoriva" userId="9bcd6337-47a1-44e6-ade3-f6196580e00e" providerId="ADAL" clId="{84989FFA-635F-455D-B5C5-0FB2544FA345}" dt="2024-03-10T06:07:46.526" v="3577" actId="26606"/>
          <ac:picMkLst>
            <pc:docMk/>
            <pc:sldMk cId="3131947747" sldId="265"/>
            <ac:picMk id="4" creationId="{2AF7A06C-A7FE-0F7A-A232-685EFD15A295}"/>
          </ac:picMkLst>
        </pc:picChg>
      </pc:sldChg>
      <pc:sldChg chg="del">
        <pc:chgData name="William Sottoriva" userId="9bcd6337-47a1-44e6-ade3-f6196580e00e" providerId="ADAL" clId="{84989FFA-635F-455D-B5C5-0FB2544FA345}" dt="2024-03-10T04:57:39.801" v="1908" actId="47"/>
        <pc:sldMkLst>
          <pc:docMk/>
          <pc:sldMk cId="4265707260" sldId="266"/>
        </pc:sldMkLst>
      </pc:sldChg>
      <pc:sldChg chg="modSp add del mod">
        <pc:chgData name="William Sottoriva" userId="9bcd6337-47a1-44e6-ade3-f6196580e00e" providerId="ADAL" clId="{84989FFA-635F-455D-B5C5-0FB2544FA345}" dt="2024-03-10T04:55:49.876" v="1764" actId="47"/>
        <pc:sldMkLst>
          <pc:docMk/>
          <pc:sldMk cId="1302072342" sldId="267"/>
        </pc:sldMkLst>
        <pc:spChg chg="mod">
          <ac:chgData name="William Sottoriva" userId="9bcd6337-47a1-44e6-ade3-f6196580e00e" providerId="ADAL" clId="{84989FFA-635F-455D-B5C5-0FB2544FA345}" dt="2024-03-10T04:42:16.348" v="1370" actId="20577"/>
          <ac:spMkLst>
            <pc:docMk/>
            <pc:sldMk cId="1302072342" sldId="267"/>
            <ac:spMk id="2" creationId="{BAA81439-132E-8F2E-405C-DDED6817520A}"/>
          </ac:spMkLst>
        </pc:spChg>
      </pc:sldChg>
      <pc:sldChg chg="new del">
        <pc:chgData name="William Sottoriva" userId="9bcd6337-47a1-44e6-ade3-f6196580e00e" providerId="ADAL" clId="{84989FFA-635F-455D-B5C5-0FB2544FA345}" dt="2024-03-10T04:41:38.638" v="1281" actId="47"/>
        <pc:sldMkLst>
          <pc:docMk/>
          <pc:sldMk cId="3204599236" sldId="267"/>
        </pc:sldMkLst>
      </pc:sldChg>
      <pc:sldChg chg="addSp modSp add mod ord setBg addAnim">
        <pc:chgData name="William Sottoriva" userId="9bcd6337-47a1-44e6-ade3-f6196580e00e" providerId="ADAL" clId="{84989FFA-635F-455D-B5C5-0FB2544FA345}" dt="2024-03-10T09:50:14.722" v="3797"/>
        <pc:sldMkLst>
          <pc:docMk/>
          <pc:sldMk cId="3532285804" sldId="268"/>
        </pc:sldMkLst>
        <pc:spChg chg="mod">
          <ac:chgData name="William Sottoriva" userId="9bcd6337-47a1-44e6-ade3-f6196580e00e" providerId="ADAL" clId="{84989FFA-635F-455D-B5C5-0FB2544FA345}" dt="2024-03-10T09:50:14.706" v="3796" actId="26606"/>
          <ac:spMkLst>
            <pc:docMk/>
            <pc:sldMk cId="3532285804" sldId="268"/>
            <ac:spMk id="2" creationId="{BAA81439-132E-8F2E-405C-DDED6817520A}"/>
          </ac:spMkLst>
        </pc:spChg>
        <pc:spChg chg="mod">
          <ac:chgData name="William Sottoriva" userId="9bcd6337-47a1-44e6-ade3-f6196580e00e" providerId="ADAL" clId="{84989FFA-635F-455D-B5C5-0FB2544FA345}" dt="2024-03-10T09:50:14.706" v="3796" actId="26606"/>
          <ac:spMkLst>
            <pc:docMk/>
            <pc:sldMk cId="3532285804" sldId="268"/>
            <ac:spMk id="3" creationId="{1994713A-5CFD-2C0C-8DE8-10796C994886}"/>
          </ac:spMkLst>
        </pc:spChg>
        <pc:spChg chg="add">
          <ac:chgData name="William Sottoriva" userId="9bcd6337-47a1-44e6-ade3-f6196580e00e" providerId="ADAL" clId="{84989FFA-635F-455D-B5C5-0FB2544FA345}" dt="2024-03-10T09:50:14.706" v="3796" actId="26606"/>
          <ac:spMkLst>
            <pc:docMk/>
            <pc:sldMk cId="3532285804" sldId="268"/>
            <ac:spMk id="9" creationId="{60C2BF78-EE5B-49C7-ADD9-58CDBD13E3AA}"/>
          </ac:spMkLst>
        </pc:spChg>
        <pc:picChg chg="add">
          <ac:chgData name="William Sottoriva" userId="9bcd6337-47a1-44e6-ade3-f6196580e00e" providerId="ADAL" clId="{84989FFA-635F-455D-B5C5-0FB2544FA345}" dt="2024-03-10T09:50:14.706" v="3796" actId="26606"/>
          <ac:picMkLst>
            <pc:docMk/>
            <pc:sldMk cId="3532285804" sldId="268"/>
            <ac:picMk id="5" creationId="{5E528F07-171C-02FB-ACE1-C23A9884BB49}"/>
          </ac:picMkLst>
        </pc:picChg>
      </pc:sldChg>
      <pc:sldChg chg="addSp delSp modSp add mod">
        <pc:chgData name="William Sottoriva" userId="9bcd6337-47a1-44e6-ade3-f6196580e00e" providerId="ADAL" clId="{84989FFA-635F-455D-B5C5-0FB2544FA345}" dt="2024-03-12T11:53:33.345" v="5048" actId="20577"/>
        <pc:sldMkLst>
          <pc:docMk/>
          <pc:sldMk cId="2696039165" sldId="269"/>
        </pc:sldMkLst>
        <pc:spChg chg="mod">
          <ac:chgData name="William Sottoriva" userId="9bcd6337-47a1-44e6-ade3-f6196580e00e" providerId="ADAL" clId="{84989FFA-635F-455D-B5C5-0FB2544FA345}" dt="2024-03-10T04:57:34.131" v="1905" actId="20577"/>
          <ac:spMkLst>
            <pc:docMk/>
            <pc:sldMk cId="2696039165" sldId="269"/>
            <ac:spMk id="2" creationId="{BAA81439-132E-8F2E-405C-DDED6817520A}"/>
          </ac:spMkLst>
        </pc:spChg>
        <pc:spChg chg="add del mod">
          <ac:chgData name="William Sottoriva" userId="9bcd6337-47a1-44e6-ade3-f6196580e00e" providerId="ADAL" clId="{84989FFA-635F-455D-B5C5-0FB2544FA345}" dt="2024-03-10T09:51:08.033" v="3806" actId="26606"/>
          <ac:spMkLst>
            <pc:docMk/>
            <pc:sldMk cId="2696039165" sldId="269"/>
            <ac:spMk id="3" creationId="{1994713A-5CFD-2C0C-8DE8-10796C994886}"/>
          </ac:spMkLst>
        </pc:spChg>
        <pc:graphicFrameChg chg="add del">
          <ac:chgData name="William Sottoriva" userId="9bcd6337-47a1-44e6-ade3-f6196580e00e" providerId="ADAL" clId="{84989FFA-635F-455D-B5C5-0FB2544FA345}" dt="2024-03-10T09:51:03.858" v="3805" actId="26606"/>
          <ac:graphicFrameMkLst>
            <pc:docMk/>
            <pc:sldMk cId="2696039165" sldId="269"/>
            <ac:graphicFrameMk id="5" creationId="{6AB5A26F-1524-8DC9-80AB-F1AA07A0B89A}"/>
          </ac:graphicFrameMkLst>
        </pc:graphicFrameChg>
        <pc:graphicFrameChg chg="add mod">
          <ac:chgData name="William Sottoriva" userId="9bcd6337-47a1-44e6-ade3-f6196580e00e" providerId="ADAL" clId="{84989FFA-635F-455D-B5C5-0FB2544FA345}" dt="2024-03-12T11:53:33.345" v="5048" actId="20577"/>
          <ac:graphicFrameMkLst>
            <pc:docMk/>
            <pc:sldMk cId="2696039165" sldId="269"/>
            <ac:graphicFrameMk id="6" creationId="{6AB5A26F-1524-8DC9-80AB-F1AA07A0B89A}"/>
          </ac:graphicFrameMkLst>
        </pc:graphicFrameChg>
      </pc:sldChg>
      <pc:sldChg chg="addSp delSp add mod">
        <pc:chgData name="William Sottoriva" userId="9bcd6337-47a1-44e6-ade3-f6196580e00e" providerId="ADAL" clId="{84989FFA-635F-455D-B5C5-0FB2544FA345}" dt="2024-03-10T05:06:32.070" v="2455" actId="22"/>
        <pc:sldMkLst>
          <pc:docMk/>
          <pc:sldMk cId="2889697779" sldId="270"/>
        </pc:sldMkLst>
        <pc:spChg chg="add del">
          <ac:chgData name="William Sottoriva" userId="9bcd6337-47a1-44e6-ade3-f6196580e00e" providerId="ADAL" clId="{84989FFA-635F-455D-B5C5-0FB2544FA345}" dt="2024-03-10T05:06:32.070" v="2455" actId="22"/>
          <ac:spMkLst>
            <pc:docMk/>
            <pc:sldMk cId="2889697779" sldId="270"/>
            <ac:spMk id="5" creationId="{E193A208-D86C-6CD1-35EF-50E3B7A10C6D}"/>
          </ac:spMkLst>
        </pc:spChg>
      </pc:sldChg>
      <pc:sldChg chg="add del">
        <pc:chgData name="William Sottoriva" userId="9bcd6337-47a1-44e6-ade3-f6196580e00e" providerId="ADAL" clId="{84989FFA-635F-455D-B5C5-0FB2544FA345}" dt="2024-03-10T04:57:50.119" v="1910"/>
        <pc:sldMkLst>
          <pc:docMk/>
          <pc:sldMk cId="700922922" sldId="271"/>
        </pc:sldMkLst>
      </pc:sldChg>
      <pc:sldChg chg="addSp delSp modSp add mod">
        <pc:chgData name="William Sottoriva" userId="9bcd6337-47a1-44e6-ade3-f6196580e00e" providerId="ADAL" clId="{84989FFA-635F-455D-B5C5-0FB2544FA345}" dt="2024-03-10T06:07:18.151" v="3574" actId="20577"/>
        <pc:sldMkLst>
          <pc:docMk/>
          <pc:sldMk cId="2734545870" sldId="271"/>
        </pc:sldMkLst>
        <pc:spChg chg="mod">
          <ac:chgData name="William Sottoriva" userId="9bcd6337-47a1-44e6-ade3-f6196580e00e" providerId="ADAL" clId="{84989FFA-635F-455D-B5C5-0FB2544FA345}" dt="2024-03-10T04:57:54.601" v="1927" actId="20577"/>
          <ac:spMkLst>
            <pc:docMk/>
            <pc:sldMk cId="2734545870" sldId="271"/>
            <ac:spMk id="2" creationId="{BAA81439-132E-8F2E-405C-DDED6817520A}"/>
          </ac:spMkLst>
        </pc:spChg>
        <pc:spChg chg="del mod">
          <ac:chgData name="William Sottoriva" userId="9bcd6337-47a1-44e6-ade3-f6196580e00e" providerId="ADAL" clId="{84989FFA-635F-455D-B5C5-0FB2544FA345}" dt="2024-03-10T06:07:08.669" v="3569" actId="26606"/>
          <ac:spMkLst>
            <pc:docMk/>
            <pc:sldMk cId="2734545870" sldId="271"/>
            <ac:spMk id="3" creationId="{1994713A-5CFD-2C0C-8DE8-10796C994886}"/>
          </ac:spMkLst>
        </pc:spChg>
        <pc:graphicFrameChg chg="add mod">
          <ac:chgData name="William Sottoriva" userId="9bcd6337-47a1-44e6-ade3-f6196580e00e" providerId="ADAL" clId="{84989FFA-635F-455D-B5C5-0FB2544FA345}" dt="2024-03-10T06:07:18.151" v="3574" actId="20577"/>
          <ac:graphicFrameMkLst>
            <pc:docMk/>
            <pc:sldMk cId="2734545870" sldId="271"/>
            <ac:graphicFrameMk id="5" creationId="{7D9F0A03-5A71-159C-7988-23CC6A0041EF}"/>
          </ac:graphicFrameMkLst>
        </pc:graphicFrameChg>
      </pc:sldChg>
      <pc:sldChg chg="addSp modSp add mod setBg">
        <pc:chgData name="William Sottoriva" userId="9bcd6337-47a1-44e6-ade3-f6196580e00e" providerId="ADAL" clId="{84989FFA-635F-455D-B5C5-0FB2544FA345}" dt="2024-03-10T06:07:32.019" v="3575" actId="26606"/>
        <pc:sldMkLst>
          <pc:docMk/>
          <pc:sldMk cId="1434874369" sldId="272"/>
        </pc:sldMkLst>
        <pc:spChg chg="mod">
          <ac:chgData name="William Sottoriva" userId="9bcd6337-47a1-44e6-ade3-f6196580e00e" providerId="ADAL" clId="{84989FFA-635F-455D-B5C5-0FB2544FA345}" dt="2024-03-10T06:07:32.019" v="3575" actId="26606"/>
          <ac:spMkLst>
            <pc:docMk/>
            <pc:sldMk cId="1434874369" sldId="272"/>
            <ac:spMk id="2" creationId="{BAA81439-132E-8F2E-405C-DDED6817520A}"/>
          </ac:spMkLst>
        </pc:spChg>
        <pc:spChg chg="mod">
          <ac:chgData name="William Sottoriva" userId="9bcd6337-47a1-44e6-ade3-f6196580e00e" providerId="ADAL" clId="{84989FFA-635F-455D-B5C5-0FB2544FA345}" dt="2024-03-10T06:07:32.019" v="3575" actId="26606"/>
          <ac:spMkLst>
            <pc:docMk/>
            <pc:sldMk cId="1434874369" sldId="272"/>
            <ac:spMk id="3" creationId="{1994713A-5CFD-2C0C-8DE8-10796C994886}"/>
          </ac:spMkLst>
        </pc:spChg>
        <pc:spChg chg="add">
          <ac:chgData name="William Sottoriva" userId="9bcd6337-47a1-44e6-ade3-f6196580e00e" providerId="ADAL" clId="{84989FFA-635F-455D-B5C5-0FB2544FA345}" dt="2024-03-10T06:07:32.019" v="3575" actId="26606"/>
          <ac:spMkLst>
            <pc:docMk/>
            <pc:sldMk cId="1434874369" sldId="272"/>
            <ac:spMk id="9" creationId="{60C2BF78-EE5B-49C7-ADD9-58CDBD13E3AA}"/>
          </ac:spMkLst>
        </pc:spChg>
        <pc:picChg chg="add">
          <ac:chgData name="William Sottoriva" userId="9bcd6337-47a1-44e6-ade3-f6196580e00e" providerId="ADAL" clId="{84989FFA-635F-455D-B5C5-0FB2544FA345}" dt="2024-03-10T06:07:32.019" v="3575" actId="26606"/>
          <ac:picMkLst>
            <pc:docMk/>
            <pc:sldMk cId="1434874369" sldId="272"/>
            <ac:picMk id="5" creationId="{BAAD0D81-D597-9750-03E4-6D8408A6F582}"/>
          </ac:picMkLst>
        </pc:picChg>
      </pc:sldChg>
      <pc:sldChg chg="addSp delSp modSp add mod ord setBg">
        <pc:chgData name="William Sottoriva" userId="9bcd6337-47a1-44e6-ade3-f6196580e00e" providerId="ADAL" clId="{84989FFA-635F-455D-B5C5-0FB2544FA345}" dt="2024-03-12T11:52:44.827" v="4992" actId="20577"/>
        <pc:sldMkLst>
          <pc:docMk/>
          <pc:sldMk cId="2333876241" sldId="273"/>
        </pc:sldMkLst>
        <pc:spChg chg="mod">
          <ac:chgData name="William Sottoriva" userId="9bcd6337-47a1-44e6-ade3-f6196580e00e" providerId="ADAL" clId="{84989FFA-635F-455D-B5C5-0FB2544FA345}" dt="2024-03-10T06:07:56.712" v="3578" actId="26606"/>
          <ac:spMkLst>
            <pc:docMk/>
            <pc:sldMk cId="2333876241" sldId="273"/>
            <ac:spMk id="2" creationId="{BAA81439-132E-8F2E-405C-DDED6817520A}"/>
          </ac:spMkLst>
        </pc:spChg>
        <pc:spChg chg="del mod">
          <ac:chgData name="William Sottoriva" userId="9bcd6337-47a1-44e6-ade3-f6196580e00e" providerId="ADAL" clId="{84989FFA-635F-455D-B5C5-0FB2544FA345}" dt="2024-03-10T06:07:56.712" v="3578" actId="26606"/>
          <ac:spMkLst>
            <pc:docMk/>
            <pc:sldMk cId="2333876241" sldId="273"/>
            <ac:spMk id="3" creationId="{1994713A-5CFD-2C0C-8DE8-10796C994886}"/>
          </ac:spMkLst>
        </pc:spChg>
        <pc:spChg chg="add">
          <ac:chgData name="William Sottoriva" userId="9bcd6337-47a1-44e6-ade3-f6196580e00e" providerId="ADAL" clId="{84989FFA-635F-455D-B5C5-0FB2544FA345}" dt="2024-03-10T06:07:56.712" v="3578" actId="26606"/>
          <ac:spMkLst>
            <pc:docMk/>
            <pc:sldMk cId="2333876241" sldId="273"/>
            <ac:spMk id="9" creationId="{876248C8-0720-48AB-91BA-5F530BB41E5E}"/>
          </ac:spMkLst>
        </pc:spChg>
        <pc:spChg chg="add">
          <ac:chgData name="William Sottoriva" userId="9bcd6337-47a1-44e6-ade3-f6196580e00e" providerId="ADAL" clId="{84989FFA-635F-455D-B5C5-0FB2544FA345}" dt="2024-03-10T06:07:56.712" v="3578" actId="26606"/>
          <ac:spMkLst>
            <pc:docMk/>
            <pc:sldMk cId="2333876241" sldId="273"/>
            <ac:spMk id="11" creationId="{523BEDA7-D0B8-4802-8168-92452653BC9F}"/>
          </ac:spMkLst>
        </pc:spChg>
        <pc:spChg chg="add">
          <ac:chgData name="William Sottoriva" userId="9bcd6337-47a1-44e6-ade3-f6196580e00e" providerId="ADAL" clId="{84989FFA-635F-455D-B5C5-0FB2544FA345}" dt="2024-03-10T06:07:56.712" v="3578" actId="26606"/>
          <ac:spMkLst>
            <pc:docMk/>
            <pc:sldMk cId="2333876241" sldId="273"/>
            <ac:spMk id="13" creationId="{D2EFF34B-7B1A-4F9D-8CEE-A40962BC7C21}"/>
          </ac:spMkLst>
        </pc:spChg>
        <pc:graphicFrameChg chg="add mod">
          <ac:chgData name="William Sottoriva" userId="9bcd6337-47a1-44e6-ade3-f6196580e00e" providerId="ADAL" clId="{84989FFA-635F-455D-B5C5-0FB2544FA345}" dt="2024-03-12T11:52:44.827" v="4992" actId="20577"/>
          <ac:graphicFrameMkLst>
            <pc:docMk/>
            <pc:sldMk cId="2333876241" sldId="273"/>
            <ac:graphicFrameMk id="5" creationId="{04D5BB2F-97CA-4F15-DAD2-739C709D50D9}"/>
          </ac:graphicFrameMkLst>
        </pc:graphicFrameChg>
      </pc:sldChg>
      <pc:sldChg chg="addSp modSp add mod">
        <pc:chgData name="William Sottoriva" userId="9bcd6337-47a1-44e6-ade3-f6196580e00e" providerId="ADAL" clId="{84989FFA-635F-455D-B5C5-0FB2544FA345}" dt="2024-03-10T06:04:16.682" v="3543" actId="1076"/>
        <pc:sldMkLst>
          <pc:docMk/>
          <pc:sldMk cId="3633796220" sldId="274"/>
        </pc:sldMkLst>
        <pc:picChg chg="add mod">
          <ac:chgData name="William Sottoriva" userId="9bcd6337-47a1-44e6-ade3-f6196580e00e" providerId="ADAL" clId="{84989FFA-635F-455D-B5C5-0FB2544FA345}" dt="2024-03-10T06:04:16.682" v="3543" actId="1076"/>
          <ac:picMkLst>
            <pc:docMk/>
            <pc:sldMk cId="3633796220" sldId="274"/>
            <ac:picMk id="6" creationId="{EBE5901B-ABD9-C5DD-53A9-AC63527F719F}"/>
          </ac:picMkLst>
        </pc:picChg>
        <pc:picChg chg="add mod">
          <ac:chgData name="William Sottoriva" userId="9bcd6337-47a1-44e6-ade3-f6196580e00e" providerId="ADAL" clId="{84989FFA-635F-455D-B5C5-0FB2544FA345}" dt="2024-03-10T06:04:08.382" v="3541" actId="1076"/>
          <ac:picMkLst>
            <pc:docMk/>
            <pc:sldMk cId="3633796220" sldId="274"/>
            <ac:picMk id="8" creationId="{6E7E1329-BC56-4881-6D83-DB0DAA0C2BEF}"/>
          </ac:picMkLst>
        </pc:picChg>
      </pc:sldChg>
      <pc:sldChg chg="addSp delSp modSp add mod">
        <pc:chgData name="William Sottoriva" userId="9bcd6337-47a1-44e6-ade3-f6196580e00e" providerId="ADAL" clId="{84989FFA-635F-455D-B5C5-0FB2544FA345}" dt="2024-03-10T12:04:38.580" v="4751" actId="20577"/>
        <pc:sldMkLst>
          <pc:docMk/>
          <pc:sldMk cId="2443327100" sldId="275"/>
        </pc:sldMkLst>
        <pc:spChg chg="mod">
          <ac:chgData name="William Sottoriva" userId="9bcd6337-47a1-44e6-ade3-f6196580e00e" providerId="ADAL" clId="{84989FFA-635F-455D-B5C5-0FB2544FA345}" dt="2024-03-10T09:44:15.764" v="3591" actId="20577"/>
          <ac:spMkLst>
            <pc:docMk/>
            <pc:sldMk cId="2443327100" sldId="275"/>
            <ac:spMk id="2" creationId="{9469939E-CDC0-C9B3-00D6-2DA46720E0AD}"/>
          </ac:spMkLst>
        </pc:spChg>
        <pc:spChg chg="mod">
          <ac:chgData name="William Sottoriva" userId="9bcd6337-47a1-44e6-ade3-f6196580e00e" providerId="ADAL" clId="{84989FFA-635F-455D-B5C5-0FB2544FA345}" dt="2024-03-10T12:04:38.580" v="4751" actId="20577"/>
          <ac:spMkLst>
            <pc:docMk/>
            <pc:sldMk cId="2443327100" sldId="275"/>
            <ac:spMk id="3" creationId="{1C9A73DD-F045-D416-5A42-47673DED13F4}"/>
          </ac:spMkLst>
        </pc:spChg>
        <pc:picChg chg="add del mod">
          <ac:chgData name="William Sottoriva" userId="9bcd6337-47a1-44e6-ade3-f6196580e00e" providerId="ADAL" clId="{84989FFA-635F-455D-B5C5-0FB2544FA345}" dt="2024-03-10T09:46:09.411" v="3777" actId="478"/>
          <ac:picMkLst>
            <pc:docMk/>
            <pc:sldMk cId="2443327100" sldId="275"/>
            <ac:picMk id="5" creationId="{1EEBC31B-FC87-4291-7163-95DB147F596C}"/>
          </ac:picMkLst>
        </pc:picChg>
        <pc:picChg chg="add mod">
          <ac:chgData name="William Sottoriva" userId="9bcd6337-47a1-44e6-ade3-f6196580e00e" providerId="ADAL" clId="{84989FFA-635F-455D-B5C5-0FB2544FA345}" dt="2024-03-10T10:14:14.639" v="3959" actId="1076"/>
          <ac:picMkLst>
            <pc:docMk/>
            <pc:sldMk cId="2443327100" sldId="275"/>
            <ac:picMk id="7" creationId="{F4B9A588-D001-98FD-C8C6-541CD3190BB2}"/>
          </ac:picMkLst>
        </pc:picChg>
        <pc:picChg chg="add mod">
          <ac:chgData name="William Sottoriva" userId="9bcd6337-47a1-44e6-ade3-f6196580e00e" providerId="ADAL" clId="{84989FFA-635F-455D-B5C5-0FB2544FA345}" dt="2024-03-10T10:14:12.342" v="3958" actId="1076"/>
          <ac:picMkLst>
            <pc:docMk/>
            <pc:sldMk cId="2443327100" sldId="275"/>
            <ac:picMk id="9" creationId="{3B61C062-FF34-3FC6-505E-FA1BBD5B629F}"/>
          </ac:picMkLst>
        </pc:picChg>
        <pc:picChg chg="add mod">
          <ac:chgData name="William Sottoriva" userId="9bcd6337-47a1-44e6-ade3-f6196580e00e" providerId="ADAL" clId="{84989FFA-635F-455D-B5C5-0FB2544FA345}" dt="2024-03-10T10:14:10.565" v="3957" actId="1076"/>
          <ac:picMkLst>
            <pc:docMk/>
            <pc:sldMk cId="2443327100" sldId="275"/>
            <ac:picMk id="11" creationId="{7C707640-2600-BD30-219C-D85E3412C6E5}"/>
          </ac:picMkLst>
        </pc:picChg>
        <pc:picChg chg="add del mod">
          <ac:chgData name="William Sottoriva" userId="9bcd6337-47a1-44e6-ade3-f6196580e00e" providerId="ADAL" clId="{84989FFA-635F-455D-B5C5-0FB2544FA345}" dt="2024-03-10T10:22:30.489" v="3990" actId="478"/>
          <ac:picMkLst>
            <pc:docMk/>
            <pc:sldMk cId="2443327100" sldId="275"/>
            <ac:picMk id="13" creationId="{496BBF4A-1392-62A2-4CE2-2056597B6C5C}"/>
          </ac:picMkLst>
        </pc:picChg>
        <pc:picChg chg="add mod">
          <ac:chgData name="William Sottoriva" userId="9bcd6337-47a1-44e6-ade3-f6196580e00e" providerId="ADAL" clId="{84989FFA-635F-455D-B5C5-0FB2544FA345}" dt="2024-03-10T10:22:33.263" v="3992" actId="1076"/>
          <ac:picMkLst>
            <pc:docMk/>
            <pc:sldMk cId="2443327100" sldId="275"/>
            <ac:picMk id="15" creationId="{54EFB3C4-2657-F7A5-C9A9-BEFDC6B6CAA9}"/>
          </ac:picMkLst>
        </pc:picChg>
        <pc:picChg chg="add mod">
          <ac:chgData name="William Sottoriva" userId="9bcd6337-47a1-44e6-ade3-f6196580e00e" providerId="ADAL" clId="{84989FFA-635F-455D-B5C5-0FB2544FA345}" dt="2024-03-10T10:14:19.558" v="3961" actId="1076"/>
          <ac:picMkLst>
            <pc:docMk/>
            <pc:sldMk cId="2443327100" sldId="275"/>
            <ac:picMk id="1026" creationId="{CBA8B353-EFE0-8210-3043-46AD46554BBD}"/>
          </ac:picMkLst>
        </pc:picChg>
        <pc:picChg chg="add mod">
          <ac:chgData name="William Sottoriva" userId="9bcd6337-47a1-44e6-ade3-f6196580e00e" providerId="ADAL" clId="{84989FFA-635F-455D-B5C5-0FB2544FA345}" dt="2024-03-10T10:14:21.063" v="3962" actId="1076"/>
          <ac:picMkLst>
            <pc:docMk/>
            <pc:sldMk cId="2443327100" sldId="275"/>
            <ac:picMk id="1028" creationId="{082EC96A-5800-80D5-F6D9-EB5C3C64BA4D}"/>
          </ac:picMkLst>
        </pc:picChg>
      </pc:sldChg>
      <pc:sldChg chg="addSp delSp add mod setBg delDesignElem">
        <pc:chgData name="William Sottoriva" userId="9bcd6337-47a1-44e6-ade3-f6196580e00e" providerId="ADAL" clId="{84989FFA-635F-455D-B5C5-0FB2544FA345}" dt="2024-03-10T09:50:41.097" v="3803" actId="478"/>
        <pc:sldMkLst>
          <pc:docMk/>
          <pc:sldMk cId="2860422620" sldId="276"/>
        </pc:sldMkLst>
        <pc:spChg chg="del">
          <ac:chgData name="William Sottoriva" userId="9bcd6337-47a1-44e6-ade3-f6196580e00e" providerId="ADAL" clId="{84989FFA-635F-455D-B5C5-0FB2544FA345}" dt="2024-03-10T09:50:18" v="3799"/>
          <ac:spMkLst>
            <pc:docMk/>
            <pc:sldMk cId="2860422620" sldId="276"/>
            <ac:spMk id="9" creationId="{60C2BF78-EE5B-49C7-ADD9-58CDBD13E3AA}"/>
          </ac:spMkLst>
        </pc:spChg>
        <pc:picChg chg="add del">
          <ac:chgData name="William Sottoriva" userId="9bcd6337-47a1-44e6-ade3-f6196580e00e" providerId="ADAL" clId="{84989FFA-635F-455D-B5C5-0FB2544FA345}" dt="2024-03-10T09:50:41.097" v="3803" actId="478"/>
          <ac:picMkLst>
            <pc:docMk/>
            <pc:sldMk cId="2860422620" sldId="276"/>
            <ac:picMk id="5" creationId="{5E528F07-171C-02FB-ACE1-C23A9884BB49}"/>
          </ac:picMkLst>
        </pc:picChg>
      </pc:sldChg>
      <pc:sldChg chg="delSp add setBg delDesignElem">
        <pc:chgData name="William Sottoriva" userId="9bcd6337-47a1-44e6-ade3-f6196580e00e" providerId="ADAL" clId="{84989FFA-635F-455D-B5C5-0FB2544FA345}" dt="2024-03-10T09:50:18.806" v="3801"/>
        <pc:sldMkLst>
          <pc:docMk/>
          <pc:sldMk cId="3749089131" sldId="277"/>
        </pc:sldMkLst>
        <pc:spChg chg="del">
          <ac:chgData name="William Sottoriva" userId="9bcd6337-47a1-44e6-ade3-f6196580e00e" providerId="ADAL" clId="{84989FFA-635F-455D-B5C5-0FB2544FA345}" dt="2024-03-10T09:50:18.806" v="3801"/>
          <ac:spMkLst>
            <pc:docMk/>
            <pc:sldMk cId="3749089131" sldId="277"/>
            <ac:spMk id="9" creationId="{60C2BF78-EE5B-49C7-ADD9-58CDBD13E3AA}"/>
          </ac:spMkLst>
        </pc:spChg>
      </pc:sldChg>
      <pc:sldChg chg="addSp delSp modSp add mod ord setBg delDesignElem">
        <pc:chgData name="William Sottoriva" userId="9bcd6337-47a1-44e6-ade3-f6196580e00e" providerId="ADAL" clId="{84989FFA-635F-455D-B5C5-0FB2544FA345}" dt="2024-03-10T12:03:49.797" v="4742" actId="26606"/>
        <pc:sldMkLst>
          <pc:docMk/>
          <pc:sldMk cId="2526887698" sldId="278"/>
        </pc:sldMkLst>
        <pc:spChg chg="mod">
          <ac:chgData name="William Sottoriva" userId="9bcd6337-47a1-44e6-ade3-f6196580e00e" providerId="ADAL" clId="{84989FFA-635F-455D-B5C5-0FB2544FA345}" dt="2024-03-10T12:03:49.797" v="4742" actId="26606"/>
          <ac:spMkLst>
            <pc:docMk/>
            <pc:sldMk cId="2526887698" sldId="278"/>
            <ac:spMk id="2" creationId="{BAA81439-132E-8F2E-405C-DDED6817520A}"/>
          </ac:spMkLst>
        </pc:spChg>
        <pc:spChg chg="del mod">
          <ac:chgData name="William Sottoriva" userId="9bcd6337-47a1-44e6-ade3-f6196580e00e" providerId="ADAL" clId="{84989FFA-635F-455D-B5C5-0FB2544FA345}" dt="2024-03-10T12:02:21.126" v="4722" actId="26606"/>
          <ac:spMkLst>
            <pc:docMk/>
            <pc:sldMk cId="2526887698" sldId="278"/>
            <ac:spMk id="3" creationId="{1994713A-5CFD-2C0C-8DE8-10796C994886}"/>
          </ac:spMkLst>
        </pc:spChg>
        <pc:spChg chg="del">
          <ac:chgData name="William Sottoriva" userId="9bcd6337-47a1-44e6-ade3-f6196580e00e" providerId="ADAL" clId="{84989FFA-635F-455D-B5C5-0FB2544FA345}" dt="2024-03-10T11:57:48.222" v="4039"/>
          <ac:spMkLst>
            <pc:docMk/>
            <pc:sldMk cId="2526887698" sldId="278"/>
            <ac:spMk id="9" creationId="{60C2BF78-EE5B-49C7-ADD9-58CDBD13E3AA}"/>
          </ac:spMkLst>
        </pc:spChg>
        <pc:spChg chg="add del">
          <ac:chgData name="William Sottoriva" userId="9bcd6337-47a1-44e6-ade3-f6196580e00e" providerId="ADAL" clId="{84989FFA-635F-455D-B5C5-0FB2544FA345}" dt="2024-03-10T12:03:49.797" v="4742" actId="26606"/>
          <ac:spMkLst>
            <pc:docMk/>
            <pc:sldMk cId="2526887698" sldId="278"/>
            <ac:spMk id="11" creationId="{60C2BF78-EE5B-49C7-ADD9-58CDBD13E3AA}"/>
          </ac:spMkLst>
        </pc:spChg>
        <pc:spChg chg="add">
          <ac:chgData name="William Sottoriva" userId="9bcd6337-47a1-44e6-ade3-f6196580e00e" providerId="ADAL" clId="{84989FFA-635F-455D-B5C5-0FB2544FA345}" dt="2024-03-10T12:03:49.797" v="4742" actId="26606"/>
          <ac:spMkLst>
            <pc:docMk/>
            <pc:sldMk cId="2526887698" sldId="278"/>
            <ac:spMk id="18" creationId="{30B3D270-B19D-4DB8-BD3C-3E707485B515}"/>
          </ac:spMkLst>
        </pc:spChg>
        <pc:spChg chg="add">
          <ac:chgData name="William Sottoriva" userId="9bcd6337-47a1-44e6-ade3-f6196580e00e" providerId="ADAL" clId="{84989FFA-635F-455D-B5C5-0FB2544FA345}" dt="2024-03-10T12:03:49.797" v="4742" actId="26606"/>
          <ac:spMkLst>
            <pc:docMk/>
            <pc:sldMk cId="2526887698" sldId="278"/>
            <ac:spMk id="20" creationId="{49BDAF94-B52E-4307-B54C-EF413086FC77}"/>
          </ac:spMkLst>
        </pc:spChg>
        <pc:graphicFrameChg chg="add mod modGraphic">
          <ac:chgData name="William Sottoriva" userId="9bcd6337-47a1-44e6-ade3-f6196580e00e" providerId="ADAL" clId="{84989FFA-635F-455D-B5C5-0FB2544FA345}" dt="2024-03-10T12:03:49.797" v="4742" actId="26606"/>
          <ac:graphicFrameMkLst>
            <pc:docMk/>
            <pc:sldMk cId="2526887698" sldId="278"/>
            <ac:graphicFrameMk id="13" creationId="{62292CC8-24CA-3908-31CD-8957D2B6D14C}"/>
          </ac:graphicFrameMkLst>
        </pc:graphicFrameChg>
        <pc:picChg chg="del">
          <ac:chgData name="William Sottoriva" userId="9bcd6337-47a1-44e6-ade3-f6196580e00e" providerId="ADAL" clId="{84989FFA-635F-455D-B5C5-0FB2544FA345}" dt="2024-03-10T12:01:23.631" v="4710" actId="478"/>
          <ac:picMkLst>
            <pc:docMk/>
            <pc:sldMk cId="2526887698" sldId="278"/>
            <ac:picMk id="5" creationId="{BAAD0D81-D597-9750-03E4-6D8408A6F582}"/>
          </ac:picMkLst>
        </pc:picChg>
        <pc:picChg chg="add del mod">
          <ac:chgData name="William Sottoriva" userId="9bcd6337-47a1-44e6-ade3-f6196580e00e" providerId="ADAL" clId="{84989FFA-635F-455D-B5C5-0FB2544FA345}" dt="2024-03-10T12:03:30.459" v="4740" actId="478"/>
          <ac:picMkLst>
            <pc:docMk/>
            <pc:sldMk cId="2526887698" sldId="278"/>
            <ac:picMk id="6" creationId="{691F9625-5793-BA58-5364-FD6B9AFDFE7E}"/>
          </ac:picMkLst>
        </pc:picChg>
      </pc:sldChg>
      <pc:sldChg chg="modSp add del mod">
        <pc:chgData name="William Sottoriva" userId="9bcd6337-47a1-44e6-ade3-f6196580e00e" providerId="ADAL" clId="{84989FFA-635F-455D-B5C5-0FB2544FA345}" dt="2024-03-10T11:57:46.558" v="4037" actId="47"/>
        <pc:sldMkLst>
          <pc:docMk/>
          <pc:sldMk cId="4028033171" sldId="278"/>
        </pc:sldMkLst>
        <pc:spChg chg="mod">
          <ac:chgData name="William Sottoriva" userId="9bcd6337-47a1-44e6-ade3-f6196580e00e" providerId="ADAL" clId="{84989FFA-635F-455D-B5C5-0FB2544FA345}" dt="2024-03-10T11:57:42.225" v="4036" actId="1076"/>
          <ac:spMkLst>
            <pc:docMk/>
            <pc:sldMk cId="4028033171" sldId="278"/>
            <ac:spMk id="2" creationId="{1D4AA9E3-4EA3-4023-B755-78CFE2167F4E}"/>
          </ac:spMkLst>
        </pc:spChg>
      </pc:sldChg>
    </pc:docChg>
  </pc:docChgLst>
  <pc:docChgLst>
    <pc:chgData name="William Sottoriva" userId="9bcd6337-47a1-44e6-ade3-f6196580e00e" providerId="ADAL" clId="{D330A98A-64F1-43B2-8E11-F543EED78E1F}"/>
    <pc:docChg chg="undo custSel addSld delSld modSld">
      <pc:chgData name="William Sottoriva" userId="9bcd6337-47a1-44e6-ade3-f6196580e00e" providerId="ADAL" clId="{D330A98A-64F1-43B2-8E11-F543EED78E1F}" dt="2024-05-14T08:27:28.700" v="352" actId="14734"/>
      <pc:docMkLst>
        <pc:docMk/>
      </pc:docMkLst>
      <pc:sldChg chg="addSp delSp modSp mod">
        <pc:chgData name="William Sottoriva" userId="9bcd6337-47a1-44e6-ade3-f6196580e00e" providerId="ADAL" clId="{D330A98A-64F1-43B2-8E11-F543EED78E1F}" dt="2024-05-12T14:52:02.719" v="350" actId="1076"/>
        <pc:sldMkLst>
          <pc:docMk/>
          <pc:sldMk cId="1560790877" sldId="301"/>
        </pc:sldMkLst>
        <pc:graphicFrameChg chg="modGraphic">
          <ac:chgData name="William Sottoriva" userId="9bcd6337-47a1-44e6-ade3-f6196580e00e" providerId="ADAL" clId="{D330A98A-64F1-43B2-8E11-F543EED78E1F}" dt="2024-05-12T14:50:15.992" v="342" actId="20577"/>
          <ac:graphicFrameMkLst>
            <pc:docMk/>
            <pc:sldMk cId="1560790877" sldId="301"/>
            <ac:graphicFrameMk id="4" creationId="{FBB806B2-0834-7A54-679F-BE2C06CE7933}"/>
          </ac:graphicFrameMkLst>
        </pc:graphicFrameChg>
        <pc:picChg chg="add del mod">
          <ac:chgData name="William Sottoriva" userId="9bcd6337-47a1-44e6-ade3-f6196580e00e" providerId="ADAL" clId="{D330A98A-64F1-43B2-8E11-F543EED78E1F}" dt="2024-05-12T14:48:07.660" v="319" actId="478"/>
          <ac:picMkLst>
            <pc:docMk/>
            <pc:sldMk cId="1560790877" sldId="301"/>
            <ac:picMk id="6" creationId="{0AF653AD-3F30-685A-E370-3A97DC4DA848}"/>
          </ac:picMkLst>
        </pc:picChg>
        <pc:picChg chg="add del mod">
          <ac:chgData name="William Sottoriva" userId="9bcd6337-47a1-44e6-ade3-f6196580e00e" providerId="ADAL" clId="{D330A98A-64F1-43B2-8E11-F543EED78E1F}" dt="2024-05-12T14:48:54.208" v="324" actId="478"/>
          <ac:picMkLst>
            <pc:docMk/>
            <pc:sldMk cId="1560790877" sldId="301"/>
            <ac:picMk id="8" creationId="{1A0025B6-9D06-384E-E7EC-385857F33EB9}"/>
          </ac:picMkLst>
        </pc:picChg>
        <pc:picChg chg="add del mod">
          <ac:chgData name="William Sottoriva" userId="9bcd6337-47a1-44e6-ade3-f6196580e00e" providerId="ADAL" clId="{D330A98A-64F1-43B2-8E11-F543EED78E1F}" dt="2024-05-12T14:49:48.805" v="328" actId="478"/>
          <ac:picMkLst>
            <pc:docMk/>
            <pc:sldMk cId="1560790877" sldId="301"/>
            <ac:picMk id="10" creationId="{FCF73609-4C0E-22B6-3578-646F0D64CC4E}"/>
          </ac:picMkLst>
        </pc:picChg>
        <pc:picChg chg="add del mod">
          <ac:chgData name="William Sottoriva" userId="9bcd6337-47a1-44e6-ade3-f6196580e00e" providerId="ADAL" clId="{D330A98A-64F1-43B2-8E11-F543EED78E1F}" dt="2024-05-12T14:51:08.369" v="343" actId="478"/>
          <ac:picMkLst>
            <pc:docMk/>
            <pc:sldMk cId="1560790877" sldId="301"/>
            <ac:picMk id="12" creationId="{FAAE6248-75E3-3F91-E2CC-44B1691900CC}"/>
          </ac:picMkLst>
        </pc:picChg>
        <pc:picChg chg="add mod">
          <ac:chgData name="William Sottoriva" userId="9bcd6337-47a1-44e6-ade3-f6196580e00e" providerId="ADAL" clId="{D330A98A-64F1-43B2-8E11-F543EED78E1F}" dt="2024-05-12T14:52:02.719" v="350" actId="1076"/>
          <ac:picMkLst>
            <pc:docMk/>
            <pc:sldMk cId="1560790877" sldId="301"/>
            <ac:picMk id="14" creationId="{1C70FAA0-FE50-3434-29CC-2D0498B3F372}"/>
          </ac:picMkLst>
        </pc:picChg>
        <pc:picChg chg="del">
          <ac:chgData name="William Sottoriva" userId="9bcd6337-47a1-44e6-ade3-f6196580e00e" providerId="ADAL" clId="{D330A98A-64F1-43B2-8E11-F543EED78E1F}" dt="2024-05-12T14:46:25.687" v="313" actId="478"/>
          <ac:picMkLst>
            <pc:docMk/>
            <pc:sldMk cId="1560790877" sldId="301"/>
            <ac:picMk id="13316" creationId="{B20DC59F-FAAC-424C-6205-D095823842EB}"/>
          </ac:picMkLst>
        </pc:picChg>
      </pc:sldChg>
      <pc:sldChg chg="addSp delSp modSp mod">
        <pc:chgData name="William Sottoriva" userId="9bcd6337-47a1-44e6-ade3-f6196580e00e" providerId="ADAL" clId="{D330A98A-64F1-43B2-8E11-F543EED78E1F}" dt="2024-05-12T11:40:12.883" v="294" actId="1076"/>
        <pc:sldMkLst>
          <pc:docMk/>
          <pc:sldMk cId="1560505648" sldId="302"/>
        </pc:sldMkLst>
        <pc:picChg chg="add mod">
          <ac:chgData name="William Sottoriva" userId="9bcd6337-47a1-44e6-ade3-f6196580e00e" providerId="ADAL" clId="{D330A98A-64F1-43B2-8E11-F543EED78E1F}" dt="2024-05-12T11:40:12.883" v="294" actId="1076"/>
          <ac:picMkLst>
            <pc:docMk/>
            <pc:sldMk cId="1560505648" sldId="302"/>
            <ac:picMk id="5" creationId="{ADBFF9C8-67DC-D4E7-85F0-9266815E5582}"/>
          </ac:picMkLst>
        </pc:picChg>
        <pc:picChg chg="del">
          <ac:chgData name="William Sottoriva" userId="9bcd6337-47a1-44e6-ade3-f6196580e00e" providerId="ADAL" clId="{D330A98A-64F1-43B2-8E11-F543EED78E1F}" dt="2024-05-12T11:40:05.396" v="290" actId="478"/>
          <ac:picMkLst>
            <pc:docMk/>
            <pc:sldMk cId="1560505648" sldId="302"/>
            <ac:picMk id="14342" creationId="{B75E6967-46DF-F497-9B55-A9B70AD39CC5}"/>
          </ac:picMkLst>
        </pc:picChg>
      </pc:sldChg>
      <pc:sldChg chg="modSp mod">
        <pc:chgData name="William Sottoriva" userId="9bcd6337-47a1-44e6-ade3-f6196580e00e" providerId="ADAL" clId="{D330A98A-64F1-43B2-8E11-F543EED78E1F}" dt="2024-05-12T12:28:25.213" v="310" actId="20577"/>
        <pc:sldMkLst>
          <pc:docMk/>
          <pc:sldMk cId="36102300" sldId="314"/>
        </pc:sldMkLst>
        <pc:spChg chg="mod">
          <ac:chgData name="William Sottoriva" userId="9bcd6337-47a1-44e6-ade3-f6196580e00e" providerId="ADAL" clId="{D330A98A-64F1-43B2-8E11-F543EED78E1F}" dt="2024-05-12T12:28:25.213" v="310" actId="20577"/>
          <ac:spMkLst>
            <pc:docMk/>
            <pc:sldMk cId="36102300" sldId="314"/>
            <ac:spMk id="3" creationId="{1C9A73DD-F045-D416-5A42-47673DED13F4}"/>
          </ac:spMkLst>
        </pc:spChg>
      </pc:sldChg>
      <pc:sldChg chg="addSp delSp modSp mod">
        <pc:chgData name="William Sottoriva" userId="9bcd6337-47a1-44e6-ade3-f6196580e00e" providerId="ADAL" clId="{D330A98A-64F1-43B2-8E11-F543EED78E1F}" dt="2024-05-11T12:07:08.673" v="203" actId="1036"/>
        <pc:sldMkLst>
          <pc:docMk/>
          <pc:sldMk cId="2630790538" sldId="317"/>
        </pc:sldMkLst>
        <pc:spChg chg="add del mod">
          <ac:chgData name="William Sottoriva" userId="9bcd6337-47a1-44e6-ade3-f6196580e00e" providerId="ADAL" clId="{D330A98A-64F1-43B2-8E11-F543EED78E1F}" dt="2024-05-11T12:02:23.196" v="44" actId="478"/>
          <ac:spMkLst>
            <pc:docMk/>
            <pc:sldMk cId="2630790538" sldId="317"/>
            <ac:spMk id="11" creationId="{D970421F-E1D9-CA02-D6F8-FE6FC0879A0D}"/>
          </ac:spMkLst>
        </pc:spChg>
        <pc:graphicFrameChg chg="del mod modGraphic">
          <ac:chgData name="William Sottoriva" userId="9bcd6337-47a1-44e6-ade3-f6196580e00e" providerId="ADAL" clId="{D330A98A-64F1-43B2-8E11-F543EED78E1F}" dt="2024-05-11T12:02:07.967" v="39" actId="478"/>
          <ac:graphicFrameMkLst>
            <pc:docMk/>
            <pc:sldMk cId="2630790538" sldId="317"/>
            <ac:graphicFrameMk id="4" creationId="{DD337080-A24A-961F-9D2A-5765D44E6A3E}"/>
          </ac:graphicFrameMkLst>
        </pc:graphicFrameChg>
        <pc:graphicFrameChg chg="add mod modGraphic">
          <ac:chgData name="William Sottoriva" userId="9bcd6337-47a1-44e6-ade3-f6196580e00e" providerId="ADAL" clId="{D330A98A-64F1-43B2-8E11-F543EED78E1F}" dt="2024-05-11T12:07:04.049" v="193" actId="14734"/>
          <ac:graphicFrameMkLst>
            <pc:docMk/>
            <pc:sldMk cId="2630790538" sldId="317"/>
            <ac:graphicFrameMk id="9" creationId="{D5425AF2-7C4A-E1E6-8231-F9258D868FCB}"/>
          </ac:graphicFrameMkLst>
        </pc:graphicFrameChg>
        <pc:picChg chg="add del">
          <ac:chgData name="William Sottoriva" userId="9bcd6337-47a1-44e6-ade3-f6196580e00e" providerId="ADAL" clId="{D330A98A-64F1-43B2-8E11-F543EED78E1F}" dt="2024-05-11T12:00:52.590" v="1" actId="21"/>
          <ac:picMkLst>
            <pc:docMk/>
            <pc:sldMk cId="2630790538" sldId="317"/>
            <ac:picMk id="5" creationId="{5E76C75C-3F5B-E53D-4958-DD6202C69759}"/>
          </ac:picMkLst>
        </pc:picChg>
        <pc:picChg chg="add del mod">
          <ac:chgData name="William Sottoriva" userId="9bcd6337-47a1-44e6-ade3-f6196580e00e" providerId="ADAL" clId="{D330A98A-64F1-43B2-8E11-F543EED78E1F}" dt="2024-05-11T12:01:02.577" v="5" actId="21"/>
          <ac:picMkLst>
            <pc:docMk/>
            <pc:sldMk cId="2630790538" sldId="317"/>
            <ac:picMk id="6" creationId="{5E76C75C-3F5B-E53D-4958-DD6202C69759}"/>
          </ac:picMkLst>
        </pc:picChg>
        <pc:picChg chg="add mod">
          <ac:chgData name="William Sottoriva" userId="9bcd6337-47a1-44e6-ade3-f6196580e00e" providerId="ADAL" clId="{D330A98A-64F1-43B2-8E11-F543EED78E1F}" dt="2024-05-11T12:01:03.630" v="6"/>
          <ac:picMkLst>
            <pc:docMk/>
            <pc:sldMk cId="2630790538" sldId="317"/>
            <ac:picMk id="7" creationId="{5E76C75C-3F5B-E53D-4958-DD6202C69759}"/>
          </ac:picMkLst>
        </pc:picChg>
        <pc:picChg chg="add mod ord">
          <ac:chgData name="William Sottoriva" userId="9bcd6337-47a1-44e6-ade3-f6196580e00e" providerId="ADAL" clId="{D330A98A-64F1-43B2-8E11-F543EED78E1F}" dt="2024-05-11T12:07:08.673" v="203" actId="1036"/>
          <ac:picMkLst>
            <pc:docMk/>
            <pc:sldMk cId="2630790538" sldId="317"/>
            <ac:picMk id="8" creationId="{E7BBA1CB-648C-2AE7-7350-292038CB91B0}"/>
          </ac:picMkLst>
        </pc:picChg>
        <pc:picChg chg="add mod">
          <ac:chgData name="William Sottoriva" userId="9bcd6337-47a1-44e6-ade3-f6196580e00e" providerId="ADAL" clId="{D330A98A-64F1-43B2-8E11-F543EED78E1F}" dt="2024-05-11T12:06:55.821" v="180" actId="1076"/>
          <ac:picMkLst>
            <pc:docMk/>
            <pc:sldMk cId="2630790538" sldId="317"/>
            <ac:picMk id="13" creationId="{6F309F99-2E60-7669-5B59-B9BFCF69937C}"/>
          </ac:picMkLst>
        </pc:picChg>
        <pc:picChg chg="add mod">
          <ac:chgData name="William Sottoriva" userId="9bcd6337-47a1-44e6-ade3-f6196580e00e" providerId="ADAL" clId="{D330A98A-64F1-43B2-8E11-F543EED78E1F}" dt="2024-05-11T12:07:00.131" v="192" actId="1038"/>
          <ac:picMkLst>
            <pc:docMk/>
            <pc:sldMk cId="2630790538" sldId="317"/>
            <ac:picMk id="15" creationId="{4A9BB83D-30AC-DC29-A862-3D8EE3C739E9}"/>
          </ac:picMkLst>
        </pc:picChg>
        <pc:picChg chg="add mod">
          <ac:chgData name="William Sottoriva" userId="9bcd6337-47a1-44e6-ade3-f6196580e00e" providerId="ADAL" clId="{D330A98A-64F1-43B2-8E11-F543EED78E1F}" dt="2024-05-11T12:06:52.332" v="178" actId="1076"/>
          <ac:picMkLst>
            <pc:docMk/>
            <pc:sldMk cId="2630790538" sldId="317"/>
            <ac:picMk id="17" creationId="{A09199B9-12F6-C24B-0A9B-8298C766C7A8}"/>
          </ac:picMkLst>
        </pc:picChg>
      </pc:sldChg>
      <pc:sldChg chg="modSp del mod">
        <pc:chgData name="William Sottoriva" userId="9bcd6337-47a1-44e6-ade3-f6196580e00e" providerId="ADAL" clId="{D330A98A-64F1-43B2-8E11-F543EED78E1F}" dt="2024-05-13T03:22:38.059" v="351" actId="47"/>
        <pc:sldMkLst>
          <pc:docMk/>
          <pc:sldMk cId="1055738396" sldId="319"/>
        </pc:sldMkLst>
        <pc:spChg chg="mod">
          <ac:chgData name="William Sottoriva" userId="9bcd6337-47a1-44e6-ade3-f6196580e00e" providerId="ADAL" clId="{D330A98A-64F1-43B2-8E11-F543EED78E1F}" dt="2024-05-12T12:28:39.598" v="312" actId="27636"/>
          <ac:spMkLst>
            <pc:docMk/>
            <pc:sldMk cId="1055738396" sldId="319"/>
            <ac:spMk id="3" creationId="{37F6B66F-68FE-8EC3-C9C2-EF1936B4DDB7}"/>
          </ac:spMkLst>
        </pc:spChg>
      </pc:sldChg>
      <pc:sldChg chg="delSp add del setBg delDesignElem">
        <pc:chgData name="William Sottoriva" userId="9bcd6337-47a1-44e6-ade3-f6196580e00e" providerId="ADAL" clId="{D330A98A-64F1-43B2-8E11-F543EED78E1F}" dt="2024-05-12T09:11:31.661" v="207" actId="47"/>
        <pc:sldMkLst>
          <pc:docMk/>
          <pc:sldMk cId="1236769323" sldId="320"/>
        </pc:sldMkLst>
        <pc:spChg chg="del">
          <ac:chgData name="William Sottoriva" userId="9bcd6337-47a1-44e6-ade3-f6196580e00e" providerId="ADAL" clId="{D330A98A-64F1-43B2-8E11-F543EED78E1F}" dt="2024-05-12T09:11:20.997" v="205"/>
          <ac:spMkLst>
            <pc:docMk/>
            <pc:sldMk cId="1236769323" sldId="320"/>
            <ac:spMk id="5131" creationId="{5D5E0904-721C-4D68-9EB8-1C9752E329A7}"/>
          </ac:spMkLst>
        </pc:spChg>
        <pc:spChg chg="del">
          <ac:chgData name="William Sottoriva" userId="9bcd6337-47a1-44e6-ade3-f6196580e00e" providerId="ADAL" clId="{D330A98A-64F1-43B2-8E11-F543EED78E1F}" dt="2024-05-12T09:11:20.997" v="205"/>
          <ac:spMkLst>
            <pc:docMk/>
            <pc:sldMk cId="1236769323" sldId="320"/>
            <ac:spMk id="5133" creationId="{B298ECBA-3258-45DF-8FD4-7581736BCCBC}"/>
          </ac:spMkLst>
        </pc:spChg>
        <pc:spChg chg="del">
          <ac:chgData name="William Sottoriva" userId="9bcd6337-47a1-44e6-ade3-f6196580e00e" providerId="ADAL" clId="{D330A98A-64F1-43B2-8E11-F543EED78E1F}" dt="2024-05-12T09:11:20.997" v="205"/>
          <ac:spMkLst>
            <pc:docMk/>
            <pc:sldMk cId="1236769323" sldId="320"/>
            <ac:spMk id="5135" creationId="{B62BF453-BD82-4B90-9FE7-51703133806E}"/>
          </ac:spMkLst>
        </pc:spChg>
        <pc:spChg chg="del">
          <ac:chgData name="William Sottoriva" userId="9bcd6337-47a1-44e6-ade3-f6196580e00e" providerId="ADAL" clId="{D330A98A-64F1-43B2-8E11-F543EED78E1F}" dt="2024-05-12T09:11:20.997" v="205"/>
          <ac:spMkLst>
            <pc:docMk/>
            <pc:sldMk cId="1236769323" sldId="320"/>
            <ac:spMk id="5137" creationId="{072366D3-9B5C-42E1-9906-77FF6BB55EAB}"/>
          </ac:spMkLst>
        </pc:spChg>
        <pc:spChg chg="del">
          <ac:chgData name="William Sottoriva" userId="9bcd6337-47a1-44e6-ade3-f6196580e00e" providerId="ADAL" clId="{D330A98A-64F1-43B2-8E11-F543EED78E1F}" dt="2024-05-12T09:11:20.997" v="205"/>
          <ac:spMkLst>
            <pc:docMk/>
            <pc:sldMk cId="1236769323" sldId="320"/>
            <ac:spMk id="5139" creationId="{121F5E60-4E89-4B16-A245-12BD9935998D}"/>
          </ac:spMkLst>
        </pc:spChg>
        <pc:picChg chg="del">
          <ac:chgData name="William Sottoriva" userId="9bcd6337-47a1-44e6-ade3-f6196580e00e" providerId="ADAL" clId="{D330A98A-64F1-43B2-8E11-F543EED78E1F}" dt="2024-05-12T09:11:22.093" v="206" actId="478"/>
          <ac:picMkLst>
            <pc:docMk/>
            <pc:sldMk cId="1236769323" sldId="320"/>
            <ac:picMk id="5126" creationId="{CA8A6AEF-60C6-F9CD-59B1-2962B8847118}"/>
          </ac:picMkLst>
        </pc:picChg>
      </pc:sldChg>
      <pc:sldChg chg="addSp delSp modSp new del mod setBg">
        <pc:chgData name="William Sottoriva" userId="9bcd6337-47a1-44e6-ade3-f6196580e00e" providerId="ADAL" clId="{D330A98A-64F1-43B2-8E11-F543EED78E1F}" dt="2024-05-12T09:15:39.043" v="289" actId="47"/>
        <pc:sldMkLst>
          <pc:docMk/>
          <pc:sldMk cId="1315599214" sldId="320"/>
        </pc:sldMkLst>
        <pc:spChg chg="mod">
          <ac:chgData name="William Sottoriva" userId="9bcd6337-47a1-44e6-ade3-f6196580e00e" providerId="ADAL" clId="{D330A98A-64F1-43B2-8E11-F543EED78E1F}" dt="2024-05-12T09:13:06.065" v="260" actId="26606"/>
          <ac:spMkLst>
            <pc:docMk/>
            <pc:sldMk cId="1315599214" sldId="320"/>
            <ac:spMk id="2" creationId="{8671C4B9-7A8F-67C7-57FC-BA8756FBBBB8}"/>
          </ac:spMkLst>
        </pc:spChg>
        <pc:spChg chg="del">
          <ac:chgData name="William Sottoriva" userId="9bcd6337-47a1-44e6-ade3-f6196580e00e" providerId="ADAL" clId="{D330A98A-64F1-43B2-8E11-F543EED78E1F}" dt="2024-05-12T09:11:52.558" v="232" actId="26606"/>
          <ac:spMkLst>
            <pc:docMk/>
            <pc:sldMk cId="1315599214" sldId="320"/>
            <ac:spMk id="3" creationId="{ED777794-01B1-D6CF-E1D5-D71B8332F237}"/>
          </ac:spMkLst>
        </pc:spChg>
        <pc:spChg chg="add del">
          <ac:chgData name="William Sottoriva" userId="9bcd6337-47a1-44e6-ade3-f6196580e00e" providerId="ADAL" clId="{D330A98A-64F1-43B2-8E11-F543EED78E1F}" dt="2024-05-12T09:13:06.065" v="260" actId="26606"/>
          <ac:spMkLst>
            <pc:docMk/>
            <pc:sldMk cId="1315599214" sldId="320"/>
            <ac:spMk id="10" creationId="{5D5E0904-721C-4D68-9EB8-1C9752E329A7}"/>
          </ac:spMkLst>
        </pc:spChg>
        <pc:spChg chg="add del">
          <ac:chgData name="William Sottoriva" userId="9bcd6337-47a1-44e6-ade3-f6196580e00e" providerId="ADAL" clId="{D330A98A-64F1-43B2-8E11-F543EED78E1F}" dt="2024-05-12T09:13:06.065" v="260" actId="26606"/>
          <ac:spMkLst>
            <pc:docMk/>
            <pc:sldMk cId="1315599214" sldId="320"/>
            <ac:spMk id="12" creationId="{B298ECBA-3258-45DF-8FD4-7581736BCCBC}"/>
          </ac:spMkLst>
        </pc:spChg>
        <pc:spChg chg="add del">
          <ac:chgData name="William Sottoriva" userId="9bcd6337-47a1-44e6-ade3-f6196580e00e" providerId="ADAL" clId="{D330A98A-64F1-43B2-8E11-F543EED78E1F}" dt="2024-05-12T09:13:06.065" v="260" actId="26606"/>
          <ac:spMkLst>
            <pc:docMk/>
            <pc:sldMk cId="1315599214" sldId="320"/>
            <ac:spMk id="14" creationId="{B62BF453-BD82-4B90-9FE7-51703133806E}"/>
          </ac:spMkLst>
        </pc:spChg>
        <pc:spChg chg="add del">
          <ac:chgData name="William Sottoriva" userId="9bcd6337-47a1-44e6-ade3-f6196580e00e" providerId="ADAL" clId="{D330A98A-64F1-43B2-8E11-F543EED78E1F}" dt="2024-05-12T09:13:06.065" v="260" actId="26606"/>
          <ac:spMkLst>
            <pc:docMk/>
            <pc:sldMk cId="1315599214" sldId="320"/>
            <ac:spMk id="16" creationId="{072366D3-9B5C-42E1-9906-77FF6BB55EAB}"/>
          </ac:spMkLst>
        </pc:spChg>
        <pc:spChg chg="add del">
          <ac:chgData name="William Sottoriva" userId="9bcd6337-47a1-44e6-ade3-f6196580e00e" providerId="ADAL" clId="{D330A98A-64F1-43B2-8E11-F543EED78E1F}" dt="2024-05-12T09:13:06.065" v="260" actId="26606"/>
          <ac:spMkLst>
            <pc:docMk/>
            <pc:sldMk cId="1315599214" sldId="320"/>
            <ac:spMk id="18" creationId="{121F5E60-4E89-4B16-A245-12BD9935998D}"/>
          </ac:spMkLst>
        </pc:spChg>
        <pc:spChg chg="add del">
          <ac:chgData name="William Sottoriva" userId="9bcd6337-47a1-44e6-ade3-f6196580e00e" providerId="ADAL" clId="{D330A98A-64F1-43B2-8E11-F543EED78E1F}" dt="2024-05-12T09:13:06.065" v="260" actId="26606"/>
          <ac:spMkLst>
            <pc:docMk/>
            <pc:sldMk cId="1315599214" sldId="320"/>
            <ac:spMk id="23" creationId="{3BC921DF-9345-4B9D-A324-FA2A21AFF5D6}"/>
          </ac:spMkLst>
        </pc:spChg>
        <pc:spChg chg="add del">
          <ac:chgData name="William Sottoriva" userId="9bcd6337-47a1-44e6-ade3-f6196580e00e" providerId="ADAL" clId="{D330A98A-64F1-43B2-8E11-F543EED78E1F}" dt="2024-05-12T09:13:06.065" v="260" actId="26606"/>
          <ac:spMkLst>
            <pc:docMk/>
            <pc:sldMk cId="1315599214" sldId="320"/>
            <ac:spMk id="25" creationId="{2EAA4BC9-6EED-4508-B472-0AF7BD537E78}"/>
          </ac:spMkLst>
        </pc:spChg>
        <pc:picChg chg="add mod ord">
          <ac:chgData name="William Sottoriva" userId="9bcd6337-47a1-44e6-ade3-f6196580e00e" providerId="ADAL" clId="{D330A98A-64F1-43B2-8E11-F543EED78E1F}" dt="2024-05-12T09:13:06.065" v="260" actId="26606"/>
          <ac:picMkLst>
            <pc:docMk/>
            <pc:sldMk cId="1315599214" sldId="320"/>
            <ac:picMk id="5" creationId="{299B84FC-CD3C-4F61-182D-627BEA15F0EE}"/>
          </ac:picMkLst>
        </pc:picChg>
        <pc:picChg chg="add mod">
          <ac:chgData name="William Sottoriva" userId="9bcd6337-47a1-44e6-ade3-f6196580e00e" providerId="ADAL" clId="{D330A98A-64F1-43B2-8E11-F543EED78E1F}" dt="2024-05-12T09:13:06.065" v="260" actId="26606"/>
          <ac:picMkLst>
            <pc:docMk/>
            <pc:sldMk cId="1315599214" sldId="320"/>
            <ac:picMk id="7" creationId="{45FDEC9D-8CD6-1E3B-BD68-40F37DBC9E6F}"/>
          </ac:picMkLst>
        </pc:picChg>
        <pc:picChg chg="add mod">
          <ac:chgData name="William Sottoriva" userId="9bcd6337-47a1-44e6-ade3-f6196580e00e" providerId="ADAL" clId="{D330A98A-64F1-43B2-8E11-F543EED78E1F}" dt="2024-05-12T09:13:06.065" v="260" actId="26606"/>
          <ac:picMkLst>
            <pc:docMk/>
            <pc:sldMk cId="1315599214" sldId="320"/>
            <ac:picMk id="9" creationId="{3B6DA3D9-E667-ABC6-711B-9ECFA645DCD2}"/>
          </ac:picMkLst>
        </pc:picChg>
      </pc:sldChg>
      <pc:sldChg chg="addSp delSp modSp new mod">
        <pc:chgData name="William Sottoriva" userId="9bcd6337-47a1-44e6-ade3-f6196580e00e" providerId="ADAL" clId="{D330A98A-64F1-43B2-8E11-F543EED78E1F}" dt="2024-05-12T09:14:56.947" v="288" actId="20577"/>
        <pc:sldMkLst>
          <pc:docMk/>
          <pc:sldMk cId="988744751" sldId="321"/>
        </pc:sldMkLst>
        <pc:spChg chg="del">
          <ac:chgData name="William Sottoriva" userId="9bcd6337-47a1-44e6-ade3-f6196580e00e" providerId="ADAL" clId="{D330A98A-64F1-43B2-8E11-F543EED78E1F}" dt="2024-05-12T09:13:26.439" v="264"/>
          <ac:spMkLst>
            <pc:docMk/>
            <pc:sldMk cId="988744751" sldId="321"/>
            <ac:spMk id="3" creationId="{AAFF2157-9283-FE35-E941-2CA5EF14DA6F}"/>
          </ac:spMkLst>
        </pc:spChg>
        <pc:spChg chg="add mod">
          <ac:chgData name="William Sottoriva" userId="9bcd6337-47a1-44e6-ade3-f6196580e00e" providerId="ADAL" clId="{D330A98A-64F1-43B2-8E11-F543EED78E1F}" dt="2024-05-12T09:14:56.947" v="288" actId="20577"/>
          <ac:spMkLst>
            <pc:docMk/>
            <pc:sldMk cId="988744751" sldId="321"/>
            <ac:spMk id="7" creationId="{2375EC16-2D4F-343F-EB3B-93F8604ABBA6}"/>
          </ac:spMkLst>
        </pc:spChg>
        <pc:picChg chg="add mod">
          <ac:chgData name="William Sottoriva" userId="9bcd6337-47a1-44e6-ade3-f6196580e00e" providerId="ADAL" clId="{D330A98A-64F1-43B2-8E11-F543EED78E1F}" dt="2024-05-12T09:13:19.944" v="263" actId="1076"/>
          <ac:picMkLst>
            <pc:docMk/>
            <pc:sldMk cId="988744751" sldId="321"/>
            <ac:picMk id="4" creationId="{79051F5C-7B1F-8722-4D33-CE9F17E4B48A}"/>
          </ac:picMkLst>
        </pc:picChg>
        <pc:picChg chg="add mod">
          <ac:chgData name="William Sottoriva" userId="9bcd6337-47a1-44e6-ade3-f6196580e00e" providerId="ADAL" clId="{D330A98A-64F1-43B2-8E11-F543EED78E1F}" dt="2024-05-12T09:13:19.944" v="263" actId="1076"/>
          <ac:picMkLst>
            <pc:docMk/>
            <pc:sldMk cId="988744751" sldId="321"/>
            <ac:picMk id="5" creationId="{76A21618-9E0F-C9BC-0C47-F66696F4D56D}"/>
          </ac:picMkLst>
        </pc:picChg>
        <pc:picChg chg="add mod">
          <ac:chgData name="William Sottoriva" userId="9bcd6337-47a1-44e6-ade3-f6196580e00e" providerId="ADAL" clId="{D330A98A-64F1-43B2-8E11-F543EED78E1F}" dt="2024-05-12T09:13:19.944" v="263" actId="1076"/>
          <ac:picMkLst>
            <pc:docMk/>
            <pc:sldMk cId="988744751" sldId="321"/>
            <ac:picMk id="6" creationId="{ABD8CE82-D836-2575-DC8B-808639EA1314}"/>
          </ac:picMkLst>
        </pc:picChg>
      </pc:sldChg>
      <pc:sldChg chg="modSp mod">
        <pc:chgData name="William Sottoriva" userId="9bcd6337-47a1-44e6-ade3-f6196580e00e" providerId="ADAL" clId="{D330A98A-64F1-43B2-8E11-F543EED78E1F}" dt="2024-05-14T08:27:28.700" v="352" actId="14734"/>
        <pc:sldMkLst>
          <pc:docMk/>
          <pc:sldMk cId="222726591" sldId="323"/>
        </pc:sldMkLst>
        <pc:graphicFrameChg chg="modGraphic">
          <ac:chgData name="William Sottoriva" userId="9bcd6337-47a1-44e6-ade3-f6196580e00e" providerId="ADAL" clId="{D330A98A-64F1-43B2-8E11-F543EED78E1F}" dt="2024-05-14T08:27:28.700" v="352" actId="14734"/>
          <ac:graphicFrameMkLst>
            <pc:docMk/>
            <pc:sldMk cId="222726591" sldId="323"/>
            <ac:graphicFrameMk id="4" creationId="{5C8C6664-AA72-4706-9864-B12811A8805C}"/>
          </ac:graphicFrameMkLst>
        </pc:graphicFrameChg>
      </pc:sldChg>
    </pc:docChg>
  </pc:docChgLst>
  <pc:docChgLst>
    <pc:chgData name="William Sottoriva" userId="S::william.sottoriva@student.uts.edu.au::9bcd6337-47a1-44e6-ade3-f6196580e00e" providerId="AD" clId="Web-{522219E6-9638-43A9-201D-CB7488484680}"/>
    <pc:docChg chg="modSld">
      <pc:chgData name="William Sottoriva" userId="S::william.sottoriva@student.uts.edu.au::9bcd6337-47a1-44e6-ade3-f6196580e00e" providerId="AD" clId="Web-{522219E6-9638-43A9-201D-CB7488484680}" dt="2024-05-12T12:17:32.392" v="16"/>
      <pc:docMkLst>
        <pc:docMk/>
      </pc:docMkLst>
      <pc:sldChg chg="modSp">
        <pc:chgData name="William Sottoriva" userId="S::william.sottoriva@student.uts.edu.au::9bcd6337-47a1-44e6-ade3-f6196580e00e" providerId="AD" clId="Web-{522219E6-9638-43A9-201D-CB7488484680}" dt="2024-05-12T12:17:32.392" v="16"/>
        <pc:sldMkLst>
          <pc:docMk/>
          <pc:sldMk cId="1560790877" sldId="301"/>
        </pc:sldMkLst>
        <pc:graphicFrameChg chg="mod modGraphic">
          <ac:chgData name="William Sottoriva" userId="S::william.sottoriva@student.uts.edu.au::9bcd6337-47a1-44e6-ade3-f6196580e00e" providerId="AD" clId="Web-{522219E6-9638-43A9-201D-CB7488484680}" dt="2024-05-12T12:17:32.392" v="16"/>
          <ac:graphicFrameMkLst>
            <pc:docMk/>
            <pc:sldMk cId="1560790877" sldId="301"/>
            <ac:graphicFrameMk id="4" creationId="{FBB806B2-0834-7A54-679F-BE2C06CE7933}"/>
          </ac:graphicFrameMkLst>
        </pc:graphicFrameChg>
      </pc:sldChg>
      <pc:sldChg chg="addSp delSp modSp">
        <pc:chgData name="William Sottoriva" userId="S::william.sottoriva@student.uts.edu.au::9bcd6337-47a1-44e6-ade3-f6196580e00e" providerId="AD" clId="Web-{522219E6-9638-43A9-201D-CB7488484680}" dt="2024-05-12T12:05:16.872" v="3"/>
        <pc:sldMkLst>
          <pc:docMk/>
          <pc:sldMk cId="3125752219" sldId="303"/>
        </pc:sldMkLst>
        <pc:spChg chg="ord">
          <ac:chgData name="William Sottoriva" userId="S::william.sottoriva@student.uts.edu.au::9bcd6337-47a1-44e6-ade3-f6196580e00e" providerId="AD" clId="Web-{522219E6-9638-43A9-201D-CB7488484680}" dt="2024-05-12T12:05:16.872" v="3"/>
          <ac:spMkLst>
            <pc:docMk/>
            <pc:sldMk cId="3125752219" sldId="303"/>
            <ac:spMk id="3" creationId="{235DFD51-AC59-B5A3-3E42-E91E9E59525D}"/>
          </ac:spMkLst>
        </pc:spChg>
        <pc:picChg chg="del">
          <ac:chgData name="William Sottoriva" userId="S::william.sottoriva@student.uts.edu.au::9bcd6337-47a1-44e6-ade3-f6196580e00e" providerId="AD" clId="Web-{522219E6-9638-43A9-201D-CB7488484680}" dt="2024-05-12T12:05:11.122" v="0"/>
          <ac:picMkLst>
            <pc:docMk/>
            <pc:sldMk cId="3125752219" sldId="303"/>
            <ac:picMk id="4" creationId="{DDD7586B-51D6-AC24-39B9-073168F46EFB}"/>
          </ac:picMkLst>
        </pc:picChg>
        <pc:picChg chg="add mod">
          <ac:chgData name="William Sottoriva" userId="S::william.sottoriva@student.uts.edu.au::9bcd6337-47a1-44e6-ade3-f6196580e00e" providerId="AD" clId="Web-{522219E6-9638-43A9-201D-CB7488484680}" dt="2024-05-12T12:05:16.872" v="3"/>
          <ac:picMkLst>
            <pc:docMk/>
            <pc:sldMk cId="3125752219" sldId="303"/>
            <ac:picMk id="5" creationId="{6D712B11-6588-3481-75B9-AF05F0F32B3B}"/>
          </ac:picMkLst>
        </pc:picChg>
      </pc:sldChg>
      <pc:sldChg chg="modSp">
        <pc:chgData name="William Sottoriva" userId="S::william.sottoriva@student.uts.edu.au::9bcd6337-47a1-44e6-ade3-f6196580e00e" providerId="AD" clId="Web-{522219E6-9638-43A9-201D-CB7488484680}" dt="2024-05-12T12:17:18.392" v="10"/>
        <pc:sldMkLst>
          <pc:docMk/>
          <pc:sldMk cId="222726591" sldId="323"/>
        </pc:sldMkLst>
        <pc:graphicFrameChg chg="mod modGraphic">
          <ac:chgData name="William Sottoriva" userId="S::william.sottoriva@student.uts.edu.au::9bcd6337-47a1-44e6-ade3-f6196580e00e" providerId="AD" clId="Web-{522219E6-9638-43A9-201D-CB7488484680}" dt="2024-05-12T12:17:18.392" v="10"/>
          <ac:graphicFrameMkLst>
            <pc:docMk/>
            <pc:sldMk cId="222726591" sldId="323"/>
            <ac:graphicFrameMk id="4" creationId="{5C8C6664-AA72-4706-9864-B12811A8805C}"/>
          </ac:graphicFrameMkLst>
        </pc:graphicFrameChg>
      </pc:sldChg>
    </pc:docChg>
  </pc:docChgLst>
  <pc:docChgLst>
    <pc:chgData name="Jerry Liu" userId="S::shenghan.j.liu@student.uts.edu.au::d0ba460f-9a9b-4041-8bce-58d311331d58" providerId="AD" clId="Web-{0043D0DF-E3CF-9A8F-0466-DBAC4561A9DA}"/>
    <pc:docChg chg="modSld">
      <pc:chgData name="Jerry Liu" userId="S::shenghan.j.liu@student.uts.edu.au::d0ba460f-9a9b-4041-8bce-58d311331d58" providerId="AD" clId="Web-{0043D0DF-E3CF-9A8F-0466-DBAC4561A9DA}" dt="2024-03-12T10:33:20.764" v="6" actId="1076"/>
      <pc:docMkLst>
        <pc:docMk/>
      </pc:docMkLst>
      <pc:sldChg chg="addSp delSp modSp">
        <pc:chgData name="Jerry Liu" userId="S::shenghan.j.liu@student.uts.edu.au::d0ba460f-9a9b-4041-8bce-58d311331d58" providerId="AD" clId="Web-{0043D0DF-E3CF-9A8F-0466-DBAC4561A9DA}" dt="2024-03-12T10:33:20.764" v="6" actId="1076"/>
        <pc:sldMkLst>
          <pc:docMk/>
          <pc:sldMk cId="3131947747" sldId="265"/>
        </pc:sldMkLst>
        <pc:spChg chg="add del mod">
          <ac:chgData name="Jerry Liu" userId="S::shenghan.j.liu@student.uts.edu.au::d0ba460f-9a9b-4041-8bce-58d311331d58" providerId="AD" clId="Web-{0043D0DF-E3CF-9A8F-0466-DBAC4561A9DA}" dt="2024-03-12T10:33:12.233" v="4"/>
          <ac:spMkLst>
            <pc:docMk/>
            <pc:sldMk cId="3131947747" sldId="265"/>
            <ac:spMk id="5" creationId="{01BA1CEF-C07F-0402-96B0-54DF861C5336}"/>
          </ac:spMkLst>
        </pc:spChg>
        <pc:picChg chg="add mod">
          <ac:chgData name="Jerry Liu" userId="S::shenghan.j.liu@student.uts.edu.au::d0ba460f-9a9b-4041-8bce-58d311331d58" providerId="AD" clId="Web-{0043D0DF-E3CF-9A8F-0466-DBAC4561A9DA}" dt="2024-03-12T10:33:20.764" v="6" actId="1076"/>
          <ac:picMkLst>
            <pc:docMk/>
            <pc:sldMk cId="3131947747" sldId="265"/>
            <ac:picMk id="3" creationId="{745EE5FE-8EA0-98E0-17B7-7ACEB3C4C9D3}"/>
          </ac:picMkLst>
        </pc:picChg>
        <pc:picChg chg="del">
          <ac:chgData name="Jerry Liu" userId="S::shenghan.j.liu@student.uts.edu.au::d0ba460f-9a9b-4041-8bce-58d311331d58" providerId="AD" clId="Web-{0043D0DF-E3CF-9A8F-0466-DBAC4561A9DA}" dt="2024-03-12T10:33:06.186" v="2"/>
          <ac:picMkLst>
            <pc:docMk/>
            <pc:sldMk cId="3131947747" sldId="265"/>
            <ac:picMk id="10" creationId="{543FB3DE-96DE-05F4-76DE-FD5E833ADE9D}"/>
          </ac:picMkLst>
        </pc:picChg>
      </pc:sldChg>
    </pc:docChg>
  </pc:docChgLst>
  <pc:docChgLst>
    <pc:chgData name="Justin Ngo" userId="S::justin.ngo@student.uts.edu.au::497a3c14-039f-45f3-a651-916193235c67" providerId="AD" clId="Web-{4712A0C2-B716-05E6-4DF6-7344D74CDF3E}"/>
    <pc:docChg chg="modSld">
      <pc:chgData name="Justin Ngo" userId="S::justin.ngo@student.uts.edu.au::497a3c14-039f-45f3-a651-916193235c67" providerId="AD" clId="Web-{4712A0C2-B716-05E6-4DF6-7344D74CDF3E}" dt="2024-03-10T12:09:36.614" v="1180" actId="20577"/>
      <pc:docMkLst>
        <pc:docMk/>
      </pc:docMkLst>
      <pc:sldChg chg="modSp">
        <pc:chgData name="Justin Ngo" userId="S::justin.ngo@student.uts.edu.au::497a3c14-039f-45f3-a651-916193235c67" providerId="AD" clId="Web-{4712A0C2-B716-05E6-4DF6-7344D74CDF3E}" dt="2024-03-10T12:09:36.614" v="1180" actId="20577"/>
        <pc:sldMkLst>
          <pc:docMk/>
          <pc:sldMk cId="109857222" sldId="256"/>
        </pc:sldMkLst>
        <pc:spChg chg="mod">
          <ac:chgData name="Justin Ngo" userId="S::justin.ngo@student.uts.edu.au::497a3c14-039f-45f3-a651-916193235c67" providerId="AD" clId="Web-{4712A0C2-B716-05E6-4DF6-7344D74CDF3E}" dt="2024-03-10T12:09:36.614" v="118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Justin Ngo" userId="S::justin.ngo@student.uts.edu.au::497a3c14-039f-45f3-a651-916193235c67" providerId="AD" clId="Web-{4712A0C2-B716-05E6-4DF6-7344D74CDF3E}" dt="2024-03-10T10:38:35.545" v="740" actId="20577"/>
        <pc:sldMkLst>
          <pc:docMk/>
          <pc:sldMk cId="3532285804" sldId="268"/>
        </pc:sldMkLst>
        <pc:spChg chg="mod">
          <ac:chgData name="Justin Ngo" userId="S::justin.ngo@student.uts.edu.au::497a3c14-039f-45f3-a651-916193235c67" providerId="AD" clId="Web-{4712A0C2-B716-05E6-4DF6-7344D74CDF3E}" dt="2024-03-10T09:39:16.961" v="17" actId="20577"/>
          <ac:spMkLst>
            <pc:docMk/>
            <pc:sldMk cId="3532285804" sldId="268"/>
            <ac:spMk id="2" creationId="{BAA81439-132E-8F2E-405C-DDED6817520A}"/>
          </ac:spMkLst>
        </pc:spChg>
        <pc:spChg chg="mod">
          <ac:chgData name="Justin Ngo" userId="S::justin.ngo@student.uts.edu.au::497a3c14-039f-45f3-a651-916193235c67" providerId="AD" clId="Web-{4712A0C2-B716-05E6-4DF6-7344D74CDF3E}" dt="2024-03-10T10:38:35.545" v="740" actId="20577"/>
          <ac:spMkLst>
            <pc:docMk/>
            <pc:sldMk cId="3532285804" sldId="268"/>
            <ac:spMk id="3" creationId="{1994713A-5CFD-2C0C-8DE8-10796C994886}"/>
          </ac:spMkLst>
        </pc:spChg>
      </pc:sldChg>
      <pc:sldChg chg="modSp">
        <pc:chgData name="Justin Ngo" userId="S::justin.ngo@student.uts.edu.au::497a3c14-039f-45f3-a651-916193235c67" providerId="AD" clId="Web-{4712A0C2-B716-05E6-4DF6-7344D74CDF3E}" dt="2024-03-10T10:53:50.307" v="990" actId="20577"/>
        <pc:sldMkLst>
          <pc:docMk/>
          <pc:sldMk cId="2860422620" sldId="276"/>
        </pc:sldMkLst>
        <pc:spChg chg="mod">
          <ac:chgData name="Justin Ngo" userId="S::justin.ngo@student.uts.edu.au::497a3c14-039f-45f3-a651-916193235c67" providerId="AD" clId="Web-{4712A0C2-B716-05E6-4DF6-7344D74CDF3E}" dt="2024-03-10T10:36:22.038" v="700" actId="20577"/>
          <ac:spMkLst>
            <pc:docMk/>
            <pc:sldMk cId="2860422620" sldId="276"/>
            <ac:spMk id="2" creationId="{BAA81439-132E-8F2E-405C-DDED6817520A}"/>
          </ac:spMkLst>
        </pc:spChg>
        <pc:spChg chg="mod">
          <ac:chgData name="Justin Ngo" userId="S::justin.ngo@student.uts.edu.au::497a3c14-039f-45f3-a651-916193235c67" providerId="AD" clId="Web-{4712A0C2-B716-05E6-4DF6-7344D74CDF3E}" dt="2024-03-10T10:53:50.307" v="990" actId="20577"/>
          <ac:spMkLst>
            <pc:docMk/>
            <pc:sldMk cId="2860422620" sldId="276"/>
            <ac:spMk id="3" creationId="{1994713A-5CFD-2C0C-8DE8-10796C994886}"/>
          </ac:spMkLst>
        </pc:spChg>
      </pc:sldChg>
      <pc:sldChg chg="modSp">
        <pc:chgData name="Justin Ngo" userId="S::justin.ngo@student.uts.edu.au::497a3c14-039f-45f3-a651-916193235c67" providerId="AD" clId="Web-{4712A0C2-B716-05E6-4DF6-7344D74CDF3E}" dt="2024-03-10T10:59:20.564" v="1171" actId="20577"/>
        <pc:sldMkLst>
          <pc:docMk/>
          <pc:sldMk cId="3749089131" sldId="277"/>
        </pc:sldMkLst>
        <pc:spChg chg="mod">
          <ac:chgData name="Justin Ngo" userId="S::justin.ngo@student.uts.edu.au::497a3c14-039f-45f3-a651-916193235c67" providerId="AD" clId="Web-{4712A0C2-B716-05E6-4DF6-7344D74CDF3E}" dt="2024-03-10T10:36:16.835" v="699" actId="20577"/>
          <ac:spMkLst>
            <pc:docMk/>
            <pc:sldMk cId="3749089131" sldId="277"/>
            <ac:spMk id="2" creationId="{BAA81439-132E-8F2E-405C-DDED6817520A}"/>
          </ac:spMkLst>
        </pc:spChg>
        <pc:spChg chg="mod">
          <ac:chgData name="Justin Ngo" userId="S::justin.ngo@student.uts.edu.au::497a3c14-039f-45f3-a651-916193235c67" providerId="AD" clId="Web-{4712A0C2-B716-05E6-4DF6-7344D74CDF3E}" dt="2024-03-10T10:59:20.564" v="1171" actId="20577"/>
          <ac:spMkLst>
            <pc:docMk/>
            <pc:sldMk cId="3749089131" sldId="277"/>
            <ac:spMk id="3" creationId="{1994713A-5CFD-2C0C-8DE8-10796C994886}"/>
          </ac:spMkLst>
        </pc:spChg>
      </pc:sldChg>
    </pc:docChg>
  </pc:docChgLst>
  <pc:docChgLst>
    <pc:chgData name="William Sottoriva" userId="S::william.sottoriva@student.uts.edu.au::9bcd6337-47a1-44e6-ade3-f6196580e00e" providerId="AD" clId="Web-{F1F3FD46-25DC-8A9D-779B-3C233D576FF8}"/>
    <pc:docChg chg="addSld delSld modSld sldOrd">
      <pc:chgData name="William Sottoriva" userId="S::william.sottoriva@student.uts.edu.au::9bcd6337-47a1-44e6-ade3-f6196580e00e" providerId="AD" clId="Web-{F1F3FD46-25DC-8A9D-779B-3C233D576FF8}" dt="2024-05-11T14:06:19.898" v="770" actId="20577"/>
      <pc:docMkLst>
        <pc:docMk/>
      </pc:docMkLst>
      <pc:sldChg chg="modSp">
        <pc:chgData name="William Sottoriva" userId="S::william.sottoriva@student.uts.edu.au::9bcd6337-47a1-44e6-ade3-f6196580e00e" providerId="AD" clId="Web-{F1F3FD46-25DC-8A9D-779B-3C233D576FF8}" dt="2024-05-11T11:58:42.087" v="593" actId="20577"/>
        <pc:sldMkLst>
          <pc:docMk/>
          <pc:sldMk cId="109857222" sldId="256"/>
        </pc:sldMkLst>
        <pc:spChg chg="mod">
          <ac:chgData name="William Sottoriva" userId="S::william.sottoriva@student.uts.edu.au::9bcd6337-47a1-44e6-ade3-f6196580e00e" providerId="AD" clId="Web-{F1F3FD46-25DC-8A9D-779B-3C233D576FF8}" dt="2024-05-11T11:58:42.087" v="593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 ord">
        <pc:chgData name="William Sottoriva" userId="S::william.sottoriva@student.uts.edu.au::9bcd6337-47a1-44e6-ade3-f6196580e00e" providerId="AD" clId="Web-{F1F3FD46-25DC-8A9D-779B-3C233D576FF8}" dt="2024-05-11T11:58:38.961" v="588" actId="20577"/>
        <pc:sldMkLst>
          <pc:docMk/>
          <pc:sldMk cId="1979087049" sldId="258"/>
        </pc:sldMkLst>
        <pc:spChg chg="mod">
          <ac:chgData name="William Sottoriva" userId="S::william.sottoriva@student.uts.edu.au::9bcd6337-47a1-44e6-ade3-f6196580e00e" providerId="AD" clId="Web-{F1F3FD46-25DC-8A9D-779B-3C233D576FF8}" dt="2024-05-11T11:58:38.961" v="588" actId="20577"/>
          <ac:spMkLst>
            <pc:docMk/>
            <pc:sldMk cId="1979087049" sldId="258"/>
            <ac:spMk id="3" creationId="{3BCB2A08-7686-E967-D04D-55F494257443}"/>
          </ac:spMkLst>
        </pc:spChg>
      </pc:sldChg>
      <pc:sldChg chg="add">
        <pc:chgData name="William Sottoriva" userId="S::william.sottoriva@student.uts.edu.au::9bcd6337-47a1-44e6-ade3-f6196580e00e" providerId="AD" clId="Web-{F1F3FD46-25DC-8A9D-779B-3C233D576FF8}" dt="2024-05-11T10:21:48.136" v="0"/>
        <pc:sldMkLst>
          <pc:docMk/>
          <pc:sldMk cId="1177493385" sldId="260"/>
        </pc:sldMkLst>
      </pc:sldChg>
      <pc:sldChg chg="addSp delSp modSp add">
        <pc:chgData name="William Sottoriva" userId="S::william.sottoriva@student.uts.edu.au::9bcd6337-47a1-44e6-ade3-f6196580e00e" providerId="AD" clId="Web-{F1F3FD46-25DC-8A9D-779B-3C233D576FF8}" dt="2024-05-11T11:36:06.861" v="404" actId="14100"/>
        <pc:sldMkLst>
          <pc:docMk/>
          <pc:sldMk cId="3424254369" sldId="264"/>
        </pc:sldMkLst>
        <pc:spChg chg="add del mod">
          <ac:chgData name="William Sottoriva" userId="S::william.sottoriva@student.uts.edu.au::9bcd6337-47a1-44e6-ade3-f6196580e00e" providerId="AD" clId="Web-{F1F3FD46-25DC-8A9D-779B-3C233D576FF8}" dt="2024-05-11T11:35:45.235" v="398"/>
          <ac:spMkLst>
            <pc:docMk/>
            <pc:sldMk cId="3424254369" sldId="264"/>
            <ac:spMk id="16" creationId="{E454C2FC-2AD1-63D1-BDCD-5D8DAEA9978C}"/>
          </ac:spMkLst>
        </pc:spChg>
        <pc:graphicFrameChg chg="add del mod modGraphic">
          <ac:chgData name="William Sottoriva" userId="S::william.sottoriva@student.uts.edu.au::9bcd6337-47a1-44e6-ade3-f6196580e00e" providerId="AD" clId="Web-{F1F3FD46-25DC-8A9D-779B-3C233D576FF8}" dt="2024-05-11T11:36:06.861" v="404" actId="14100"/>
          <ac:graphicFrameMkLst>
            <pc:docMk/>
            <pc:sldMk cId="3424254369" sldId="264"/>
            <ac:graphicFrameMk id="5" creationId="{6DE0065D-0F7E-FF4A-0EB7-9D85CCBC11E7}"/>
          </ac:graphicFrameMkLst>
        </pc:graphicFrameChg>
      </pc:sldChg>
      <pc:sldChg chg="add">
        <pc:chgData name="William Sottoriva" userId="S::william.sottoriva@student.uts.edu.au::9bcd6337-47a1-44e6-ade3-f6196580e00e" providerId="AD" clId="Web-{F1F3FD46-25DC-8A9D-779B-3C233D576FF8}" dt="2024-05-11T10:37:49.937" v="30"/>
        <pc:sldMkLst>
          <pc:docMk/>
          <pc:sldMk cId="3131947747" sldId="265"/>
        </pc:sldMkLst>
      </pc:sldChg>
      <pc:sldChg chg="addSp delSp modSp add ord">
        <pc:chgData name="William Sottoriva" userId="S::william.sottoriva@student.uts.edu.au::9bcd6337-47a1-44e6-ade3-f6196580e00e" providerId="AD" clId="Web-{F1F3FD46-25DC-8A9D-779B-3C233D576FF8}" dt="2024-05-11T11:30:02.242" v="325" actId="20577"/>
        <pc:sldMkLst>
          <pc:docMk/>
          <pc:sldMk cId="2889697779" sldId="270"/>
        </pc:sldMkLst>
        <pc:spChg chg="mod">
          <ac:chgData name="William Sottoriva" userId="S::william.sottoriva@student.uts.edu.au::9bcd6337-47a1-44e6-ade3-f6196580e00e" providerId="AD" clId="Web-{F1F3FD46-25DC-8A9D-779B-3C233D576FF8}" dt="2024-05-11T11:28:51.630" v="296"/>
          <ac:spMkLst>
            <pc:docMk/>
            <pc:sldMk cId="2889697779" sldId="270"/>
            <ac:spMk id="2" creationId="{BAA81439-132E-8F2E-405C-DDED6817520A}"/>
          </ac:spMkLst>
        </pc:spChg>
        <pc:spChg chg="add del mod">
          <ac:chgData name="William Sottoriva" userId="S::william.sottoriva@student.uts.edu.au::9bcd6337-47a1-44e6-ade3-f6196580e00e" providerId="AD" clId="Web-{F1F3FD46-25DC-8A9D-779B-3C233D576FF8}" dt="2024-05-11T11:27:57.223" v="282"/>
          <ac:spMkLst>
            <pc:docMk/>
            <pc:sldMk cId="2889697779" sldId="270"/>
            <ac:spMk id="15" creationId="{D6083C64-6B76-3A5E-5E4D-D3EC429DE2A0}"/>
          </ac:spMkLst>
        </pc:spChg>
        <pc:spChg chg="add mod">
          <ac:chgData name="William Sottoriva" userId="S::william.sottoriva@student.uts.edu.au::9bcd6337-47a1-44e6-ade3-f6196580e00e" providerId="AD" clId="Web-{F1F3FD46-25DC-8A9D-779B-3C233D576FF8}" dt="2024-05-11T11:30:02.242" v="325" actId="20577"/>
          <ac:spMkLst>
            <pc:docMk/>
            <pc:sldMk cId="2889697779" sldId="270"/>
            <ac:spMk id="32" creationId="{05CFF714-B7BA-D6D1-7FA5-B619C8DDEBB2}"/>
          </ac:spMkLst>
        </pc:spChg>
        <pc:graphicFrameChg chg="add del">
          <ac:chgData name="William Sottoriva" userId="S::william.sottoriva@student.uts.edu.au::9bcd6337-47a1-44e6-ade3-f6196580e00e" providerId="AD" clId="Web-{F1F3FD46-25DC-8A9D-779B-3C233D576FF8}" dt="2024-05-11T11:27:59.363" v="283"/>
          <ac:graphicFrameMkLst>
            <pc:docMk/>
            <pc:sldMk cId="2889697779" sldId="270"/>
            <ac:graphicFrameMk id="6" creationId="{6795BE55-43D4-37E8-95F7-DB43E81ED07A}"/>
          </ac:graphicFrameMkLst>
        </pc:graphicFrameChg>
        <pc:graphicFrameChg chg="add del mod modGraphic">
          <ac:chgData name="William Sottoriva" userId="S::william.sottoriva@student.uts.edu.au::9bcd6337-47a1-44e6-ade3-f6196580e00e" providerId="AD" clId="Web-{F1F3FD46-25DC-8A9D-779B-3C233D576FF8}" dt="2024-05-11T11:28:24.973" v="291"/>
          <ac:graphicFrameMkLst>
            <pc:docMk/>
            <pc:sldMk cId="2889697779" sldId="270"/>
            <ac:graphicFrameMk id="33" creationId="{6795BE55-43D4-37E8-95F7-DB43E81ED07A}"/>
          </ac:graphicFrameMkLst>
        </pc:graphicFrameChg>
        <pc:picChg chg="add">
          <ac:chgData name="William Sottoriva" userId="S::william.sottoriva@student.uts.edu.au::9bcd6337-47a1-44e6-ade3-f6196580e00e" providerId="AD" clId="Web-{F1F3FD46-25DC-8A9D-779B-3C233D576FF8}" dt="2024-05-11T11:28:51.630" v="296"/>
          <ac:picMkLst>
            <pc:docMk/>
            <pc:sldMk cId="2889697779" sldId="270"/>
            <ac:picMk id="34" creationId="{AF37B071-3421-9D5E-038D-7C010887A5D0}"/>
          </ac:picMkLst>
        </pc:picChg>
      </pc:sldChg>
      <pc:sldChg chg="add del">
        <pc:chgData name="William Sottoriva" userId="S::william.sottoriva@student.uts.edu.au::9bcd6337-47a1-44e6-ade3-f6196580e00e" providerId="AD" clId="Web-{F1F3FD46-25DC-8A9D-779B-3C233D576FF8}" dt="2024-05-11T11:34:52.609" v="326"/>
        <pc:sldMkLst>
          <pc:docMk/>
          <pc:sldMk cId="2734545870" sldId="271"/>
        </pc:sldMkLst>
      </pc:sldChg>
      <pc:sldChg chg="add del">
        <pc:chgData name="William Sottoriva" userId="S::william.sottoriva@student.uts.edu.au::9bcd6337-47a1-44e6-ade3-f6196580e00e" providerId="AD" clId="Web-{F1F3FD46-25DC-8A9D-779B-3C233D576FF8}" dt="2024-05-11T11:37:55.600" v="407"/>
        <pc:sldMkLst>
          <pc:docMk/>
          <pc:sldMk cId="1434874369" sldId="272"/>
        </pc:sldMkLst>
      </pc:sldChg>
      <pc:sldChg chg="modSp add">
        <pc:chgData name="William Sottoriva" userId="S::william.sottoriva@student.uts.edu.au::9bcd6337-47a1-44e6-ade3-f6196580e00e" providerId="AD" clId="Web-{F1F3FD46-25DC-8A9D-779B-3C233D576FF8}" dt="2024-05-11T11:42:32.779" v="427" actId="20577"/>
        <pc:sldMkLst>
          <pc:docMk/>
          <pc:sldMk cId="2333876241" sldId="273"/>
        </pc:sldMkLst>
        <pc:spChg chg="mod">
          <ac:chgData name="William Sottoriva" userId="S::william.sottoriva@student.uts.edu.au::9bcd6337-47a1-44e6-ade3-f6196580e00e" providerId="AD" clId="Web-{F1F3FD46-25DC-8A9D-779B-3C233D576FF8}" dt="2024-05-11T11:42:32.779" v="427" actId="20577"/>
          <ac:spMkLst>
            <pc:docMk/>
            <pc:sldMk cId="2333876241" sldId="273"/>
            <ac:spMk id="2" creationId="{BAA81439-132E-8F2E-405C-DDED6817520A}"/>
          </ac:spMkLst>
        </pc:spChg>
        <pc:graphicFrameChg chg="modGraphic">
          <ac:chgData name="William Sottoriva" userId="S::william.sottoriva@student.uts.edu.au::9bcd6337-47a1-44e6-ade3-f6196580e00e" providerId="AD" clId="Web-{F1F3FD46-25DC-8A9D-779B-3C233D576FF8}" dt="2024-05-11T11:40:24.213" v="419" actId="20577"/>
          <ac:graphicFrameMkLst>
            <pc:docMk/>
            <pc:sldMk cId="2333876241" sldId="273"/>
            <ac:graphicFrameMk id="5" creationId="{04D5BB2F-97CA-4F15-DAD2-739C709D50D9}"/>
          </ac:graphicFrameMkLst>
        </pc:graphicFrameChg>
      </pc:sldChg>
      <pc:sldChg chg="add">
        <pc:chgData name="William Sottoriva" userId="S::william.sottoriva@student.uts.edu.au::9bcd6337-47a1-44e6-ade3-f6196580e00e" providerId="AD" clId="Web-{F1F3FD46-25DC-8A9D-779B-3C233D576FF8}" dt="2024-05-11T10:38:00.390" v="33"/>
        <pc:sldMkLst>
          <pc:docMk/>
          <pc:sldMk cId="2443327100" sldId="275"/>
        </pc:sldMkLst>
      </pc:sldChg>
      <pc:sldChg chg="add del">
        <pc:chgData name="William Sottoriva" userId="S::william.sottoriva@student.uts.edu.au::9bcd6337-47a1-44e6-ade3-f6196580e00e" providerId="AD" clId="Web-{F1F3FD46-25DC-8A9D-779B-3C233D576FF8}" dt="2024-05-11T10:52:23.419" v="134"/>
        <pc:sldMkLst>
          <pc:docMk/>
          <pc:sldMk cId="2860422620" sldId="276"/>
        </pc:sldMkLst>
      </pc:sldChg>
      <pc:sldChg chg="add del">
        <pc:chgData name="William Sottoriva" userId="S::william.sottoriva@student.uts.edu.au::9bcd6337-47a1-44e6-ade3-f6196580e00e" providerId="AD" clId="Web-{F1F3FD46-25DC-8A9D-779B-3C233D576FF8}" dt="2024-05-11T10:53:41.718" v="174"/>
        <pc:sldMkLst>
          <pc:docMk/>
          <pc:sldMk cId="3749089131" sldId="277"/>
        </pc:sldMkLst>
      </pc:sldChg>
      <pc:sldChg chg="add del">
        <pc:chgData name="William Sottoriva" userId="S::william.sottoriva@student.uts.edu.au::9bcd6337-47a1-44e6-ade3-f6196580e00e" providerId="AD" clId="Web-{F1F3FD46-25DC-8A9D-779B-3C233D576FF8}" dt="2024-05-11T12:24:34.884" v="698"/>
        <pc:sldMkLst>
          <pc:docMk/>
          <pc:sldMk cId="2526887698" sldId="278"/>
        </pc:sldMkLst>
      </pc:sldChg>
      <pc:sldChg chg="add del">
        <pc:chgData name="William Sottoriva" userId="S::william.sottoriva@student.uts.edu.au::9bcd6337-47a1-44e6-ade3-f6196580e00e" providerId="AD" clId="Web-{F1F3FD46-25DC-8A9D-779B-3C233D576FF8}" dt="2024-05-11T10:53:30.875" v="173"/>
        <pc:sldMkLst>
          <pc:docMk/>
          <pc:sldMk cId="1954297337" sldId="279"/>
        </pc:sldMkLst>
      </pc:sldChg>
      <pc:sldChg chg="modSp">
        <pc:chgData name="William Sottoriva" userId="S::william.sottoriva@student.uts.edu.au::9bcd6337-47a1-44e6-ade3-f6196580e00e" providerId="AD" clId="Web-{F1F3FD46-25DC-8A9D-779B-3C233D576FF8}" dt="2024-05-11T11:13:24.570" v="265" actId="20577"/>
        <pc:sldMkLst>
          <pc:docMk/>
          <pc:sldMk cId="211205964" sldId="281"/>
        </pc:sldMkLst>
        <pc:spChg chg="mod">
          <ac:chgData name="William Sottoriva" userId="S::william.sottoriva@student.uts.edu.au::9bcd6337-47a1-44e6-ade3-f6196580e00e" providerId="AD" clId="Web-{F1F3FD46-25DC-8A9D-779B-3C233D576FF8}" dt="2024-05-11T11:13:24.570" v="265" actId="20577"/>
          <ac:spMkLst>
            <pc:docMk/>
            <pc:sldMk cId="211205964" sldId="281"/>
            <ac:spMk id="3" creationId="{5D613800-E033-8767-074B-FFF0EAF4823A}"/>
          </ac:spMkLst>
        </pc:spChg>
      </pc:sldChg>
      <pc:sldChg chg="ord">
        <pc:chgData name="William Sottoriva" userId="S::william.sottoriva@student.uts.edu.au::9bcd6337-47a1-44e6-ade3-f6196580e00e" providerId="AD" clId="Web-{F1F3FD46-25DC-8A9D-779B-3C233D576FF8}" dt="2024-05-11T10:22:20.153" v="3"/>
        <pc:sldMkLst>
          <pc:docMk/>
          <pc:sldMk cId="3362340605" sldId="290"/>
        </pc:sldMkLst>
      </pc:sldChg>
      <pc:sldChg chg="addSp">
        <pc:chgData name="William Sottoriva" userId="S::william.sottoriva@student.uts.edu.au::9bcd6337-47a1-44e6-ade3-f6196580e00e" providerId="AD" clId="Web-{F1F3FD46-25DC-8A9D-779B-3C233D576FF8}" dt="2024-05-11T10:37:30.967" v="26"/>
        <pc:sldMkLst>
          <pc:docMk/>
          <pc:sldMk cId="1462225903" sldId="291"/>
        </pc:sldMkLst>
        <pc:spChg chg="add">
          <ac:chgData name="William Sottoriva" userId="S::william.sottoriva@student.uts.edu.au::9bcd6337-47a1-44e6-ade3-f6196580e00e" providerId="AD" clId="Web-{F1F3FD46-25DC-8A9D-779B-3C233D576FF8}" dt="2024-05-11T10:37:30.967" v="26"/>
          <ac:spMkLst>
            <pc:docMk/>
            <pc:sldMk cId="1462225903" sldId="291"/>
            <ac:spMk id="3" creationId="{523BEDA7-D0B8-4802-8168-92452653BC9F}"/>
          </ac:spMkLst>
        </pc:spChg>
      </pc:sldChg>
      <pc:sldChg chg="modSp add ord replId">
        <pc:chgData name="William Sottoriva" userId="S::william.sottoriva@student.uts.edu.au::9bcd6337-47a1-44e6-ade3-f6196580e00e" providerId="AD" clId="Web-{F1F3FD46-25DC-8A9D-779B-3C233D576FF8}" dt="2024-05-11T11:05:32.644" v="232" actId="20577"/>
        <pc:sldMkLst>
          <pc:docMk/>
          <pc:sldMk cId="2559733298" sldId="315"/>
        </pc:sldMkLst>
        <pc:spChg chg="mod">
          <ac:chgData name="William Sottoriva" userId="S::william.sottoriva@student.uts.edu.au::9bcd6337-47a1-44e6-ade3-f6196580e00e" providerId="AD" clId="Web-{F1F3FD46-25DC-8A9D-779B-3C233D576FF8}" dt="2024-05-11T10:49:43.587" v="59" actId="20577"/>
          <ac:spMkLst>
            <pc:docMk/>
            <pc:sldMk cId="2559733298" sldId="315"/>
            <ac:spMk id="2" creationId="{BAA81439-132E-8F2E-405C-DDED6817520A}"/>
          </ac:spMkLst>
        </pc:spChg>
        <pc:spChg chg="mod">
          <ac:chgData name="William Sottoriva" userId="S::william.sottoriva@student.uts.edu.au::9bcd6337-47a1-44e6-ade3-f6196580e00e" providerId="AD" clId="Web-{F1F3FD46-25DC-8A9D-779B-3C233D576FF8}" dt="2024-05-11T11:05:32.644" v="232" actId="20577"/>
          <ac:spMkLst>
            <pc:docMk/>
            <pc:sldMk cId="2559733298" sldId="315"/>
            <ac:spMk id="3" creationId="{1994713A-5CFD-2C0C-8DE8-10796C994886}"/>
          </ac:spMkLst>
        </pc:spChg>
      </pc:sldChg>
      <pc:sldChg chg="add del replId">
        <pc:chgData name="William Sottoriva" userId="S::william.sottoriva@student.uts.edu.au::9bcd6337-47a1-44e6-ade3-f6196580e00e" providerId="AD" clId="Web-{F1F3FD46-25DC-8A9D-779B-3C233D576FF8}" dt="2024-05-11T11:34:57.797" v="328"/>
        <pc:sldMkLst>
          <pc:docMk/>
          <pc:sldMk cId="378474966" sldId="316"/>
        </pc:sldMkLst>
      </pc:sldChg>
      <pc:sldChg chg="addSp delSp modSp add mod ord replId setBg">
        <pc:chgData name="William Sottoriva" userId="S::william.sottoriva@student.uts.edu.au::9bcd6337-47a1-44e6-ade3-f6196580e00e" providerId="AD" clId="Web-{F1F3FD46-25DC-8A9D-779B-3C233D576FF8}" dt="2024-05-11T11:37:10.878" v="406"/>
        <pc:sldMkLst>
          <pc:docMk/>
          <pc:sldMk cId="2192755511" sldId="316"/>
        </pc:sldMkLst>
        <pc:spChg chg="mod">
          <ac:chgData name="William Sottoriva" userId="S::william.sottoriva@student.uts.edu.au::9bcd6337-47a1-44e6-ade3-f6196580e00e" providerId="AD" clId="Web-{F1F3FD46-25DC-8A9D-779B-3C233D576FF8}" dt="2024-05-11T11:37:10.878" v="406"/>
          <ac:spMkLst>
            <pc:docMk/>
            <pc:sldMk cId="2192755511" sldId="316"/>
            <ac:spMk id="2" creationId="{BAA81439-132E-8F2E-405C-DDED6817520A}"/>
          </ac:spMkLst>
        </pc:spChg>
        <pc:spChg chg="del mod">
          <ac:chgData name="William Sottoriva" userId="S::william.sottoriva@student.uts.edu.au::9bcd6337-47a1-44e6-ade3-f6196580e00e" providerId="AD" clId="Web-{F1F3FD46-25DC-8A9D-779B-3C233D576FF8}" dt="2024-05-11T11:37:10.878" v="406"/>
          <ac:spMkLst>
            <pc:docMk/>
            <pc:sldMk cId="2192755511" sldId="316"/>
            <ac:spMk id="3" creationId="{1994713A-5CFD-2C0C-8DE8-10796C994886}"/>
          </ac:spMkLst>
        </pc:spChg>
        <pc:spChg chg="add">
          <ac:chgData name="William Sottoriva" userId="S::william.sottoriva@student.uts.edu.au::9bcd6337-47a1-44e6-ade3-f6196580e00e" providerId="AD" clId="Web-{F1F3FD46-25DC-8A9D-779B-3C233D576FF8}" dt="2024-05-11T11:37:10.878" v="406"/>
          <ac:spMkLst>
            <pc:docMk/>
            <pc:sldMk cId="2192755511" sldId="316"/>
            <ac:spMk id="9" creationId="{876248C8-0720-48AB-91BA-5F530BB41E5E}"/>
          </ac:spMkLst>
        </pc:spChg>
        <pc:spChg chg="add">
          <ac:chgData name="William Sottoriva" userId="S::william.sottoriva@student.uts.edu.au::9bcd6337-47a1-44e6-ade3-f6196580e00e" providerId="AD" clId="Web-{F1F3FD46-25DC-8A9D-779B-3C233D576FF8}" dt="2024-05-11T11:37:10.878" v="406"/>
          <ac:spMkLst>
            <pc:docMk/>
            <pc:sldMk cId="2192755511" sldId="316"/>
            <ac:spMk id="11" creationId="{523BEDA7-D0B8-4802-8168-92452653BC9F}"/>
          </ac:spMkLst>
        </pc:spChg>
        <pc:spChg chg="add">
          <ac:chgData name="William Sottoriva" userId="S::william.sottoriva@student.uts.edu.au::9bcd6337-47a1-44e6-ade3-f6196580e00e" providerId="AD" clId="Web-{F1F3FD46-25DC-8A9D-779B-3C233D576FF8}" dt="2024-05-11T11:37:10.878" v="406"/>
          <ac:spMkLst>
            <pc:docMk/>
            <pc:sldMk cId="2192755511" sldId="316"/>
            <ac:spMk id="13" creationId="{D2EFF34B-7B1A-4F9D-8CEE-A40962BC7C21}"/>
          </ac:spMkLst>
        </pc:spChg>
        <pc:graphicFrameChg chg="add">
          <ac:chgData name="William Sottoriva" userId="S::william.sottoriva@student.uts.edu.au::9bcd6337-47a1-44e6-ade3-f6196580e00e" providerId="AD" clId="Web-{F1F3FD46-25DC-8A9D-779B-3C233D576FF8}" dt="2024-05-11T11:37:10.878" v="406"/>
          <ac:graphicFrameMkLst>
            <pc:docMk/>
            <pc:sldMk cId="2192755511" sldId="316"/>
            <ac:graphicFrameMk id="6" creationId="{D0D23B29-5787-A14D-5F5F-3A0C92EEA7B8}"/>
          </ac:graphicFrameMkLst>
        </pc:graphicFrameChg>
        <pc:picChg chg="del">
          <ac:chgData name="William Sottoriva" userId="S::william.sottoriva@student.uts.edu.au::9bcd6337-47a1-44e6-ade3-f6196580e00e" providerId="AD" clId="Web-{F1F3FD46-25DC-8A9D-779B-3C233D576FF8}" dt="2024-05-11T11:36:28.315" v="405"/>
          <ac:picMkLst>
            <pc:docMk/>
            <pc:sldMk cId="2192755511" sldId="316"/>
            <ac:picMk id="5" creationId="{5E528F07-171C-02FB-ACE1-C23A9884BB49}"/>
          </ac:picMkLst>
        </pc:picChg>
      </pc:sldChg>
      <pc:sldChg chg="addSp delSp modSp new">
        <pc:chgData name="William Sottoriva" userId="S::william.sottoriva@student.uts.edu.au::9bcd6337-47a1-44e6-ade3-f6196580e00e" providerId="AD" clId="Web-{F1F3FD46-25DC-8A9D-779B-3C233D576FF8}" dt="2024-05-11T11:59:20.212" v="653"/>
        <pc:sldMkLst>
          <pc:docMk/>
          <pc:sldMk cId="2630790538" sldId="317"/>
        </pc:sldMkLst>
        <pc:spChg chg="mod">
          <ac:chgData name="William Sottoriva" userId="S::william.sottoriva@student.uts.edu.au::9bcd6337-47a1-44e6-ade3-f6196580e00e" providerId="AD" clId="Web-{F1F3FD46-25DC-8A9D-779B-3C233D576FF8}" dt="2024-05-11T11:54:57.023" v="440" actId="20577"/>
          <ac:spMkLst>
            <pc:docMk/>
            <pc:sldMk cId="2630790538" sldId="317"/>
            <ac:spMk id="2" creationId="{925E419A-808A-E413-BFF4-B1F9DC4918E0}"/>
          </ac:spMkLst>
        </pc:spChg>
        <pc:spChg chg="del">
          <ac:chgData name="William Sottoriva" userId="S::william.sottoriva@student.uts.edu.au::9bcd6337-47a1-44e6-ade3-f6196580e00e" providerId="AD" clId="Web-{F1F3FD46-25DC-8A9D-779B-3C233D576FF8}" dt="2024-05-11T11:55:06.882" v="441"/>
          <ac:spMkLst>
            <pc:docMk/>
            <pc:sldMk cId="2630790538" sldId="317"/>
            <ac:spMk id="3" creationId="{127D0BF2-8FF6-D44A-B053-628CE38F2AC7}"/>
          </ac:spMkLst>
        </pc:spChg>
        <pc:graphicFrameChg chg="add mod ord modGraphic">
          <ac:chgData name="William Sottoriva" userId="S::william.sottoriva@student.uts.edu.au::9bcd6337-47a1-44e6-ade3-f6196580e00e" providerId="AD" clId="Web-{F1F3FD46-25DC-8A9D-779B-3C233D576FF8}" dt="2024-05-11T11:59:20.212" v="653"/>
          <ac:graphicFrameMkLst>
            <pc:docMk/>
            <pc:sldMk cId="2630790538" sldId="317"/>
            <ac:graphicFrameMk id="4" creationId="{DD337080-A24A-961F-9D2A-5765D44E6A3E}"/>
          </ac:graphicFrameMkLst>
        </pc:graphicFrameChg>
      </pc:sldChg>
      <pc:sldChg chg="add del">
        <pc:chgData name="William Sottoriva" userId="S::william.sottoriva@student.uts.edu.au::9bcd6337-47a1-44e6-ade3-f6196580e00e" providerId="AD" clId="Web-{F1F3FD46-25DC-8A9D-779B-3C233D576FF8}" dt="2024-05-11T11:38:42.460" v="412"/>
        <pc:sldMkLst>
          <pc:docMk/>
          <pc:sldMk cId="3052784314" sldId="317"/>
        </pc:sldMkLst>
      </pc:sldChg>
      <pc:sldChg chg="add del">
        <pc:chgData name="William Sottoriva" userId="S::william.sottoriva@student.uts.edu.au::9bcd6337-47a1-44e6-ade3-f6196580e00e" providerId="AD" clId="Web-{F1F3FD46-25DC-8A9D-779B-3C233D576FF8}" dt="2024-05-11T11:38:34.163" v="410"/>
        <pc:sldMkLst>
          <pc:docMk/>
          <pc:sldMk cId="677085086" sldId="318"/>
        </pc:sldMkLst>
      </pc:sldChg>
      <pc:sldChg chg="addSp delSp modSp add ord replId">
        <pc:chgData name="William Sottoriva" userId="S::william.sottoriva@student.uts.edu.au::9bcd6337-47a1-44e6-ade3-f6196580e00e" providerId="AD" clId="Web-{F1F3FD46-25DC-8A9D-779B-3C233D576FF8}" dt="2024-05-11T12:24:31.774" v="697" actId="20577"/>
        <pc:sldMkLst>
          <pc:docMk/>
          <pc:sldMk cId="934096781" sldId="318"/>
        </pc:sldMkLst>
        <pc:spChg chg="mod">
          <ac:chgData name="William Sottoriva" userId="S::william.sottoriva@student.uts.edu.au::9bcd6337-47a1-44e6-ade3-f6196580e00e" providerId="AD" clId="Web-{F1F3FD46-25DC-8A9D-779B-3C233D576FF8}" dt="2024-05-11T12:24:31.774" v="697" actId="20577"/>
          <ac:spMkLst>
            <pc:docMk/>
            <pc:sldMk cId="934096781" sldId="318"/>
            <ac:spMk id="2" creationId="{C30AE4BC-A712-3A3C-40C6-974972C05658}"/>
          </ac:spMkLst>
        </pc:spChg>
        <pc:graphicFrameChg chg="add mod">
          <ac:chgData name="William Sottoriva" userId="S::william.sottoriva@student.uts.edu.au::9bcd6337-47a1-44e6-ade3-f6196580e00e" providerId="AD" clId="Web-{F1F3FD46-25DC-8A9D-779B-3C233D576FF8}" dt="2024-05-11T12:24:07.195" v="659" actId="1076"/>
          <ac:graphicFrameMkLst>
            <pc:docMk/>
            <pc:sldMk cId="934096781" sldId="318"/>
            <ac:graphicFrameMk id="4" creationId="{0F79E143-5CFF-F450-4DB5-883E66DB20FE}"/>
          </ac:graphicFrameMkLst>
        </pc:graphicFrameChg>
        <pc:picChg chg="del">
          <ac:chgData name="William Sottoriva" userId="S::william.sottoriva@student.uts.edu.au::9bcd6337-47a1-44e6-ade3-f6196580e00e" providerId="AD" clId="Web-{F1F3FD46-25DC-8A9D-779B-3C233D576FF8}" dt="2024-05-11T12:24:04.164" v="657"/>
          <ac:picMkLst>
            <pc:docMk/>
            <pc:sldMk cId="934096781" sldId="318"/>
            <ac:picMk id="18434" creationId="{A469DF5A-7FFD-8611-04D2-242EF88B6CA3}"/>
          </ac:picMkLst>
        </pc:picChg>
      </pc:sldChg>
      <pc:sldChg chg="modSp new">
        <pc:chgData name="William Sottoriva" userId="S::william.sottoriva@student.uts.edu.au::9bcd6337-47a1-44e6-ade3-f6196580e00e" providerId="AD" clId="Web-{F1F3FD46-25DC-8A9D-779B-3C233D576FF8}" dt="2024-05-11T14:06:19.898" v="770" actId="20577"/>
        <pc:sldMkLst>
          <pc:docMk/>
          <pc:sldMk cId="1055738396" sldId="319"/>
        </pc:sldMkLst>
        <pc:spChg chg="mod">
          <ac:chgData name="William Sottoriva" userId="S::william.sottoriva@student.uts.edu.au::9bcd6337-47a1-44e6-ade3-f6196580e00e" providerId="AD" clId="Web-{F1F3FD46-25DC-8A9D-779B-3C233D576FF8}" dt="2024-05-11T14:06:19.898" v="770" actId="20577"/>
          <ac:spMkLst>
            <pc:docMk/>
            <pc:sldMk cId="1055738396" sldId="319"/>
            <ac:spMk id="3" creationId="{37F6B66F-68FE-8EC3-C9C2-EF1936B4DDB7}"/>
          </ac:spMkLst>
        </pc:spChg>
      </pc:sldChg>
    </pc:docChg>
  </pc:docChgLst>
  <pc:docChgLst>
    <pc:chgData name="William Sottoriva" userId="S::william.sottoriva@student.uts.edu.au::9bcd6337-47a1-44e6-ade3-f6196580e00e" providerId="AD" clId="Web-{B8FAEEAC-7935-E8E4-639E-9BD296F89D13}"/>
    <pc:docChg chg="addSld delSld modSld sldOrd">
      <pc:chgData name="William Sottoriva" userId="S::william.sottoriva@student.uts.edu.au::9bcd6337-47a1-44e6-ade3-f6196580e00e" providerId="AD" clId="Web-{B8FAEEAC-7935-E8E4-639E-9BD296F89D13}" dt="2024-05-12T14:38:40.346" v="299" actId="14100"/>
      <pc:docMkLst>
        <pc:docMk/>
      </pc:docMkLst>
      <pc:sldChg chg="modSp">
        <pc:chgData name="William Sottoriva" userId="S::william.sottoriva@student.uts.edu.au::9bcd6337-47a1-44e6-ade3-f6196580e00e" providerId="AD" clId="Web-{B8FAEEAC-7935-E8E4-639E-9BD296F89D13}" dt="2024-05-12T13:03:45.900" v="237" actId="20577"/>
        <pc:sldMkLst>
          <pc:docMk/>
          <pc:sldMk cId="109857222" sldId="256"/>
        </pc:sldMkLst>
        <pc:spChg chg="mod">
          <ac:chgData name="William Sottoriva" userId="S::william.sottoriva@student.uts.edu.au::9bcd6337-47a1-44e6-ade3-f6196580e00e" providerId="AD" clId="Web-{B8FAEEAC-7935-E8E4-639E-9BD296F89D13}" dt="2024-05-12T13:03:45.900" v="237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William Sottoriva" userId="S::william.sottoriva@student.uts.edu.au::9bcd6337-47a1-44e6-ade3-f6196580e00e" providerId="AD" clId="Web-{B8FAEEAC-7935-E8E4-639E-9BD296F89D13}" dt="2024-05-12T13:44:14.273" v="241" actId="20577"/>
        <pc:sldMkLst>
          <pc:docMk/>
          <pc:sldMk cId="3633796220" sldId="274"/>
        </pc:sldMkLst>
        <pc:spChg chg="mod">
          <ac:chgData name="William Sottoriva" userId="S::william.sottoriva@student.uts.edu.au::9bcd6337-47a1-44e6-ade3-f6196580e00e" providerId="AD" clId="Web-{B8FAEEAC-7935-E8E4-639E-9BD296F89D13}" dt="2024-05-12T13:44:14.273" v="241" actId="20577"/>
          <ac:spMkLst>
            <pc:docMk/>
            <pc:sldMk cId="3633796220" sldId="274"/>
            <ac:spMk id="3" creationId="{EBA0311A-00DA-CD7E-3728-83B7E24E2BC1}"/>
          </ac:spMkLst>
        </pc:spChg>
      </pc:sldChg>
      <pc:sldChg chg="modSp ord">
        <pc:chgData name="William Sottoriva" userId="S::william.sottoriva@student.uts.edu.au::9bcd6337-47a1-44e6-ade3-f6196580e00e" providerId="AD" clId="Web-{B8FAEEAC-7935-E8E4-639E-9BD296F89D13}" dt="2024-05-12T12:49:50.861" v="180" actId="20577"/>
        <pc:sldMkLst>
          <pc:docMk/>
          <pc:sldMk cId="2443327100" sldId="275"/>
        </pc:sldMkLst>
        <pc:spChg chg="mod">
          <ac:chgData name="William Sottoriva" userId="S::william.sottoriva@student.uts.edu.au::9bcd6337-47a1-44e6-ade3-f6196580e00e" providerId="AD" clId="Web-{B8FAEEAC-7935-E8E4-639E-9BD296F89D13}" dt="2024-05-12T12:49:50.861" v="180" actId="20577"/>
          <ac:spMkLst>
            <pc:docMk/>
            <pc:sldMk cId="2443327100" sldId="275"/>
            <ac:spMk id="3" creationId="{1C9A73DD-F045-D416-5A42-47673DED13F4}"/>
          </ac:spMkLst>
        </pc:spChg>
      </pc:sldChg>
      <pc:sldChg chg="modSp">
        <pc:chgData name="William Sottoriva" userId="S::william.sottoriva@student.uts.edu.au::9bcd6337-47a1-44e6-ade3-f6196580e00e" providerId="AD" clId="Web-{B8FAEEAC-7935-E8E4-639E-9BD296F89D13}" dt="2024-05-12T14:37:29.830" v="279"/>
        <pc:sldMkLst>
          <pc:docMk/>
          <pc:sldMk cId="1560790877" sldId="301"/>
        </pc:sldMkLst>
        <pc:graphicFrameChg chg="mod modGraphic">
          <ac:chgData name="William Sottoriva" userId="S::william.sottoriva@student.uts.edu.au::9bcd6337-47a1-44e6-ade3-f6196580e00e" providerId="AD" clId="Web-{B8FAEEAC-7935-E8E4-639E-9BD296F89D13}" dt="2024-05-12T14:37:29.830" v="279"/>
          <ac:graphicFrameMkLst>
            <pc:docMk/>
            <pc:sldMk cId="1560790877" sldId="301"/>
            <ac:graphicFrameMk id="4" creationId="{FBB806B2-0834-7A54-679F-BE2C06CE7933}"/>
          </ac:graphicFrameMkLst>
        </pc:graphicFrameChg>
        <pc:picChg chg="mod">
          <ac:chgData name="William Sottoriva" userId="S::william.sottoriva@student.uts.edu.au::9bcd6337-47a1-44e6-ade3-f6196580e00e" providerId="AD" clId="Web-{B8FAEEAC-7935-E8E4-639E-9BD296F89D13}" dt="2024-05-12T12:18:44.757" v="7" actId="1076"/>
          <ac:picMkLst>
            <pc:docMk/>
            <pc:sldMk cId="1560790877" sldId="301"/>
            <ac:picMk id="13316" creationId="{B20DC59F-FAAC-424C-6205-D095823842EB}"/>
          </ac:picMkLst>
        </pc:picChg>
      </pc:sldChg>
      <pc:sldChg chg="modSp">
        <pc:chgData name="William Sottoriva" userId="S::william.sottoriva@student.uts.edu.au::9bcd6337-47a1-44e6-ade3-f6196580e00e" providerId="AD" clId="Web-{B8FAEEAC-7935-E8E4-639E-9BD296F89D13}" dt="2024-05-12T14:01:13.327" v="267" actId="20577"/>
        <pc:sldMkLst>
          <pc:docMk/>
          <pc:sldMk cId="207812317" sldId="307"/>
        </pc:sldMkLst>
        <pc:spChg chg="mod">
          <ac:chgData name="William Sottoriva" userId="S::william.sottoriva@student.uts.edu.au::9bcd6337-47a1-44e6-ade3-f6196580e00e" providerId="AD" clId="Web-{B8FAEEAC-7935-E8E4-639E-9BD296F89D13}" dt="2024-05-12T14:01:13.327" v="267" actId="20577"/>
          <ac:spMkLst>
            <pc:docMk/>
            <pc:sldMk cId="207812317" sldId="307"/>
            <ac:spMk id="3" creationId="{4CF61AE0-6DA0-38B5-DABE-962E3C1A3E69}"/>
          </ac:spMkLst>
        </pc:spChg>
      </pc:sldChg>
      <pc:sldChg chg="addSp delSp modSp del">
        <pc:chgData name="William Sottoriva" userId="S::william.sottoriva@student.uts.edu.au::9bcd6337-47a1-44e6-ade3-f6196580e00e" providerId="AD" clId="Web-{B8FAEEAC-7935-E8E4-639E-9BD296F89D13}" dt="2024-05-12T12:46:37.871" v="121"/>
        <pc:sldMkLst>
          <pc:docMk/>
          <pc:sldMk cId="36102300" sldId="314"/>
        </pc:sldMkLst>
        <pc:spChg chg="mod">
          <ac:chgData name="William Sottoriva" userId="S::william.sottoriva@student.uts.edu.au::9bcd6337-47a1-44e6-ade3-f6196580e00e" providerId="AD" clId="Web-{B8FAEEAC-7935-E8E4-639E-9BD296F89D13}" dt="2024-05-12T12:46:23.684" v="114" actId="20577"/>
          <ac:spMkLst>
            <pc:docMk/>
            <pc:sldMk cId="36102300" sldId="314"/>
            <ac:spMk id="3" creationId="{1C9A73DD-F045-D416-5A42-47673DED13F4}"/>
          </ac:spMkLst>
        </pc:spChg>
        <pc:picChg chg="add del mod">
          <ac:chgData name="William Sottoriva" userId="S::william.sottoriva@student.uts.edu.au::9bcd6337-47a1-44e6-ade3-f6196580e00e" providerId="AD" clId="Web-{B8FAEEAC-7935-E8E4-639E-9BD296F89D13}" dt="2024-05-12T12:46:11.043" v="98"/>
          <ac:picMkLst>
            <pc:docMk/>
            <pc:sldMk cId="36102300" sldId="314"/>
            <ac:picMk id="4" creationId="{B8F5A278-8BBF-A598-2B02-4A2F14E99BB8}"/>
          </ac:picMkLst>
        </pc:picChg>
      </pc:sldChg>
      <pc:sldChg chg="modSp">
        <pc:chgData name="William Sottoriva" userId="S::william.sottoriva@student.uts.edu.au::9bcd6337-47a1-44e6-ade3-f6196580e00e" providerId="AD" clId="Web-{B8FAEEAC-7935-E8E4-639E-9BD296F89D13}" dt="2024-05-12T13:48:31.342" v="263" actId="20577"/>
        <pc:sldMkLst>
          <pc:docMk/>
          <pc:sldMk cId="2559733298" sldId="315"/>
        </pc:sldMkLst>
        <pc:spChg chg="mod">
          <ac:chgData name="William Sottoriva" userId="S::william.sottoriva@student.uts.edu.au::9bcd6337-47a1-44e6-ade3-f6196580e00e" providerId="AD" clId="Web-{B8FAEEAC-7935-E8E4-639E-9BD296F89D13}" dt="2024-05-12T13:48:31.342" v="263" actId="20577"/>
          <ac:spMkLst>
            <pc:docMk/>
            <pc:sldMk cId="2559733298" sldId="315"/>
            <ac:spMk id="3" creationId="{1994713A-5CFD-2C0C-8DE8-10796C994886}"/>
          </ac:spMkLst>
        </pc:spChg>
      </pc:sldChg>
      <pc:sldChg chg="del">
        <pc:chgData name="William Sottoriva" userId="S::william.sottoriva@student.uts.edu.au::9bcd6337-47a1-44e6-ade3-f6196580e00e" providerId="AD" clId="Web-{B8FAEEAC-7935-E8E4-639E-9BD296F89D13}" dt="2024-05-12T14:03:33.891" v="268"/>
        <pc:sldMkLst>
          <pc:docMk/>
          <pc:sldMk cId="934096781" sldId="318"/>
        </pc:sldMkLst>
      </pc:sldChg>
      <pc:sldChg chg="modSp ord">
        <pc:chgData name="William Sottoriva" userId="S::william.sottoriva@student.uts.edu.au::9bcd6337-47a1-44e6-ade3-f6196580e00e" providerId="AD" clId="Web-{B8FAEEAC-7935-E8E4-639E-9BD296F89D13}" dt="2024-05-12T14:20:14.776" v="274" actId="20577"/>
        <pc:sldMkLst>
          <pc:docMk/>
          <pc:sldMk cId="1055738396" sldId="319"/>
        </pc:sldMkLst>
        <pc:spChg chg="mod">
          <ac:chgData name="William Sottoriva" userId="S::william.sottoriva@student.uts.edu.au::9bcd6337-47a1-44e6-ade3-f6196580e00e" providerId="AD" clId="Web-{B8FAEEAC-7935-E8E4-639E-9BD296F89D13}" dt="2024-05-12T14:20:14.776" v="274" actId="20577"/>
          <ac:spMkLst>
            <pc:docMk/>
            <pc:sldMk cId="1055738396" sldId="319"/>
            <ac:spMk id="3" creationId="{37F6B66F-68FE-8EC3-C9C2-EF1936B4DDB7}"/>
          </ac:spMkLst>
        </pc:spChg>
      </pc:sldChg>
      <pc:sldChg chg="modSp">
        <pc:chgData name="William Sottoriva" userId="S::william.sottoriva@student.uts.edu.au::9bcd6337-47a1-44e6-ade3-f6196580e00e" providerId="AD" clId="Web-{B8FAEEAC-7935-E8E4-639E-9BD296F89D13}" dt="2024-05-12T12:23:41.609" v="37"/>
        <pc:sldMkLst>
          <pc:docMk/>
          <pc:sldMk cId="222726591" sldId="323"/>
        </pc:sldMkLst>
        <pc:graphicFrameChg chg="mod modGraphic">
          <ac:chgData name="William Sottoriva" userId="S::william.sottoriva@student.uts.edu.au::9bcd6337-47a1-44e6-ade3-f6196580e00e" providerId="AD" clId="Web-{B8FAEEAC-7935-E8E4-639E-9BD296F89D13}" dt="2024-05-12T12:23:41.609" v="37"/>
          <ac:graphicFrameMkLst>
            <pc:docMk/>
            <pc:sldMk cId="222726591" sldId="323"/>
            <ac:graphicFrameMk id="4" creationId="{5C8C6664-AA72-4706-9864-B12811A8805C}"/>
          </ac:graphicFrameMkLst>
        </pc:graphicFrameChg>
      </pc:sldChg>
      <pc:sldChg chg="addSp delSp modSp add replId">
        <pc:chgData name="William Sottoriva" userId="S::william.sottoriva@student.uts.edu.au::9bcd6337-47a1-44e6-ade3-f6196580e00e" providerId="AD" clId="Web-{B8FAEEAC-7935-E8E4-639E-9BD296F89D13}" dt="2024-05-12T14:38:40.346" v="299" actId="14100"/>
        <pc:sldMkLst>
          <pc:docMk/>
          <pc:sldMk cId="2392179712" sldId="324"/>
        </pc:sldMkLst>
        <pc:spChg chg="mod">
          <ac:chgData name="William Sottoriva" userId="S::william.sottoriva@student.uts.edu.au::9bcd6337-47a1-44e6-ade3-f6196580e00e" providerId="AD" clId="Web-{B8FAEEAC-7935-E8E4-639E-9BD296F89D13}" dt="2024-05-12T12:49:35.876" v="179" actId="20577"/>
          <ac:spMkLst>
            <pc:docMk/>
            <pc:sldMk cId="2392179712" sldId="324"/>
            <ac:spMk id="3" creationId="{1C9A73DD-F045-D416-5A42-47673DED13F4}"/>
          </ac:spMkLst>
        </pc:spChg>
        <pc:picChg chg="add mod">
          <ac:chgData name="William Sottoriva" userId="S::william.sottoriva@student.uts.edu.au::9bcd6337-47a1-44e6-ade3-f6196580e00e" providerId="AD" clId="Web-{B8FAEEAC-7935-E8E4-639E-9BD296F89D13}" dt="2024-05-12T14:38:29.830" v="292" actId="14100"/>
          <ac:picMkLst>
            <pc:docMk/>
            <pc:sldMk cId="2392179712" sldId="324"/>
            <ac:picMk id="4" creationId="{9BD9BABA-6F49-29A5-30B3-B0AD203DCA95}"/>
          </ac:picMkLst>
        </pc:picChg>
        <pc:picChg chg="add mod">
          <ac:chgData name="William Sottoriva" userId="S::william.sottoriva@student.uts.edu.au::9bcd6337-47a1-44e6-ade3-f6196580e00e" providerId="AD" clId="Web-{B8FAEEAC-7935-E8E4-639E-9BD296F89D13}" dt="2024-05-12T14:38:35.393" v="296" actId="14100"/>
          <ac:picMkLst>
            <pc:docMk/>
            <pc:sldMk cId="2392179712" sldId="324"/>
            <ac:picMk id="5" creationId="{769E6A8D-3AFF-25D9-F37B-4A471CD891BD}"/>
          </ac:picMkLst>
        </pc:picChg>
        <pc:picChg chg="del">
          <ac:chgData name="William Sottoriva" userId="S::william.sottoriva@student.uts.edu.au::9bcd6337-47a1-44e6-ade3-f6196580e00e" providerId="AD" clId="Web-{B8FAEEAC-7935-E8E4-639E-9BD296F89D13}" dt="2024-05-12T12:46:45.075" v="122"/>
          <ac:picMkLst>
            <pc:docMk/>
            <pc:sldMk cId="2392179712" sldId="324"/>
            <ac:picMk id="5" creationId="{FE9832C6-8DC9-9B1F-5F86-E248C1E84812}"/>
          </ac:picMkLst>
        </pc:picChg>
        <pc:picChg chg="del">
          <ac:chgData name="William Sottoriva" userId="S::william.sottoriva@student.uts.edu.au::9bcd6337-47a1-44e6-ade3-f6196580e00e" providerId="AD" clId="Web-{B8FAEEAC-7935-E8E4-639E-9BD296F89D13}" dt="2024-05-12T12:46:45.809" v="123"/>
          <ac:picMkLst>
            <pc:docMk/>
            <pc:sldMk cId="2392179712" sldId="324"/>
            <ac:picMk id="6" creationId="{25424863-5B53-2325-088C-EDE58D0AB898}"/>
          </ac:picMkLst>
        </pc:picChg>
        <pc:picChg chg="add mod">
          <ac:chgData name="William Sottoriva" userId="S::william.sottoriva@student.uts.edu.au::9bcd6337-47a1-44e6-ade3-f6196580e00e" providerId="AD" clId="Web-{B8FAEEAC-7935-E8E4-639E-9BD296F89D13}" dt="2024-05-12T14:38:32.299" v="294" actId="14100"/>
          <ac:picMkLst>
            <pc:docMk/>
            <pc:sldMk cId="2392179712" sldId="324"/>
            <ac:picMk id="6" creationId="{CCE62482-9076-10E2-233B-89AA61B6FBE4}"/>
          </ac:picMkLst>
        </pc:picChg>
        <pc:picChg chg="add mod">
          <ac:chgData name="William Sottoriva" userId="S::william.sottoriva@student.uts.edu.au::9bcd6337-47a1-44e6-ade3-f6196580e00e" providerId="AD" clId="Web-{B8FAEEAC-7935-E8E4-639E-9BD296F89D13}" dt="2024-05-12T14:38:40.346" v="299" actId="14100"/>
          <ac:picMkLst>
            <pc:docMk/>
            <pc:sldMk cId="2392179712" sldId="324"/>
            <ac:picMk id="7" creationId="{919C1413-BB58-6367-7F44-23AD94D569DF}"/>
          </ac:picMkLst>
        </pc:picChg>
        <pc:picChg chg="del">
          <ac:chgData name="William Sottoriva" userId="S::william.sottoriva@student.uts.edu.au::9bcd6337-47a1-44e6-ade3-f6196580e00e" providerId="AD" clId="Web-{B8FAEEAC-7935-E8E4-639E-9BD296F89D13}" dt="2024-05-12T12:46:46.794" v="126"/>
          <ac:picMkLst>
            <pc:docMk/>
            <pc:sldMk cId="2392179712" sldId="324"/>
            <ac:picMk id="8" creationId="{E060AC31-7A1F-A05F-A844-9E55AD201351}"/>
          </ac:picMkLst>
        </pc:picChg>
        <pc:picChg chg="del">
          <ac:chgData name="William Sottoriva" userId="S::william.sottoriva@student.uts.edu.au::9bcd6337-47a1-44e6-ade3-f6196580e00e" providerId="AD" clId="Web-{B8FAEEAC-7935-E8E4-639E-9BD296F89D13}" dt="2024-05-12T12:46:46.325" v="124"/>
          <ac:picMkLst>
            <pc:docMk/>
            <pc:sldMk cId="2392179712" sldId="324"/>
            <ac:picMk id="10" creationId="{11739B40-EF40-6230-2F84-7C89DDEA8109}"/>
          </ac:picMkLst>
        </pc:picChg>
        <pc:picChg chg="del">
          <ac:chgData name="William Sottoriva" userId="S::william.sottoriva@student.uts.edu.au::9bcd6337-47a1-44e6-ade3-f6196580e00e" providerId="AD" clId="Web-{B8FAEEAC-7935-E8E4-639E-9BD296F89D13}" dt="2024-05-12T12:46:47.122" v="127"/>
          <ac:picMkLst>
            <pc:docMk/>
            <pc:sldMk cId="2392179712" sldId="324"/>
            <ac:picMk id="12" creationId="{E772B4D8-4FA9-C6F7-F4EE-BC5007627EE2}"/>
          </ac:picMkLst>
        </pc:picChg>
        <pc:picChg chg="del">
          <ac:chgData name="William Sottoriva" userId="S::william.sottoriva@student.uts.edu.au::9bcd6337-47a1-44e6-ade3-f6196580e00e" providerId="AD" clId="Web-{B8FAEEAC-7935-E8E4-639E-9BD296F89D13}" dt="2024-05-12T12:46:46.528" v="125"/>
          <ac:picMkLst>
            <pc:docMk/>
            <pc:sldMk cId="2392179712" sldId="324"/>
            <ac:picMk id="13" creationId="{41693C5A-C580-4990-EE1B-B33917EB5EC5}"/>
          </ac:picMkLst>
        </pc:picChg>
        <pc:picChg chg="del">
          <ac:chgData name="William Sottoriva" userId="S::william.sottoriva@student.uts.edu.au::9bcd6337-47a1-44e6-ade3-f6196580e00e" providerId="AD" clId="Web-{B8FAEEAC-7935-E8E4-639E-9BD296F89D13}" dt="2024-05-12T12:46:21.418" v="113"/>
          <ac:picMkLst>
            <pc:docMk/>
            <pc:sldMk cId="2392179712" sldId="324"/>
            <ac:picMk id="14" creationId="{129FF03F-9BAB-7CC4-C045-1694BC1F37BA}"/>
          </ac:picMkLst>
        </pc:picChg>
      </pc:sldChg>
    </pc:docChg>
  </pc:docChgLst>
  <pc:docChgLst>
    <pc:chgData name="Dylan Huynh" userId="S::dylan.l.huynh@student.uts.edu.au::194dfa97-30fe-42b4-8234-b85c2c84d12b" providerId="AD" clId="Web-{B6CE3269-4E84-F591-8B7A-AF2B95118973}"/>
    <pc:docChg chg="addSld modSld">
      <pc:chgData name="Dylan Huynh" userId="S::dylan.l.huynh@student.uts.edu.au::194dfa97-30fe-42b4-8234-b85c2c84d12b" providerId="AD" clId="Web-{B6CE3269-4E84-F591-8B7A-AF2B95118973}" dt="2024-03-09T09:48:26.023" v="95" actId="20577"/>
      <pc:docMkLst>
        <pc:docMk/>
      </pc:docMkLst>
      <pc:sldChg chg="modSp">
        <pc:chgData name="Dylan Huynh" userId="S::dylan.l.huynh@student.uts.edu.au::194dfa97-30fe-42b4-8234-b85c2c84d12b" providerId="AD" clId="Web-{B6CE3269-4E84-F591-8B7A-AF2B95118973}" dt="2024-03-09T09:48:26.023" v="95" actId="20577"/>
        <pc:sldMkLst>
          <pc:docMk/>
          <pc:sldMk cId="1177493385" sldId="260"/>
        </pc:sldMkLst>
        <pc:spChg chg="mod">
          <ac:chgData name="Dylan Huynh" userId="S::dylan.l.huynh@student.uts.edu.au::194dfa97-30fe-42b4-8234-b85c2c84d12b" providerId="AD" clId="Web-{B6CE3269-4E84-F591-8B7A-AF2B95118973}" dt="2024-03-09T09:48:26.023" v="95" actId="20577"/>
          <ac:spMkLst>
            <pc:docMk/>
            <pc:sldMk cId="1177493385" sldId="260"/>
            <ac:spMk id="3" creationId="{50F7392B-7577-C58F-3DB4-2E2B3239C21F}"/>
          </ac:spMkLst>
        </pc:spChg>
      </pc:sldChg>
      <pc:sldChg chg="modSp modNotes">
        <pc:chgData name="Dylan Huynh" userId="S::dylan.l.huynh@student.uts.edu.au::194dfa97-30fe-42b4-8234-b85c2c84d12b" providerId="AD" clId="Web-{B6CE3269-4E84-F591-8B7A-AF2B95118973}" dt="2024-03-09T09:05:16.811" v="83"/>
        <pc:sldMkLst>
          <pc:docMk/>
          <pc:sldMk cId="1870662028" sldId="262"/>
        </pc:sldMkLst>
        <pc:spChg chg="mod">
          <ac:chgData name="Dylan Huynh" userId="S::dylan.l.huynh@student.uts.edu.au::194dfa97-30fe-42b4-8234-b85c2c84d12b" providerId="AD" clId="Web-{B6CE3269-4E84-F591-8B7A-AF2B95118973}" dt="2024-03-09T09:01:54.174" v="63" actId="1076"/>
          <ac:spMkLst>
            <pc:docMk/>
            <pc:sldMk cId="1870662028" sldId="262"/>
            <ac:spMk id="2" creationId="{B850D353-1505-D546-6CE2-9E83A7CF6BB0}"/>
          </ac:spMkLst>
        </pc:spChg>
        <pc:spChg chg="mod">
          <ac:chgData name="Dylan Huynh" userId="S::dylan.l.huynh@student.uts.edu.au::194dfa97-30fe-42b4-8234-b85c2c84d12b" providerId="AD" clId="Web-{B6CE3269-4E84-F591-8B7A-AF2B95118973}" dt="2024-03-09T09:03:36.074" v="75" actId="1076"/>
          <ac:spMkLst>
            <pc:docMk/>
            <pc:sldMk cId="1870662028" sldId="262"/>
            <ac:spMk id="3" creationId="{EC056CBF-1E5B-02AA-68A7-D74710DFAD44}"/>
          </ac:spMkLst>
        </pc:spChg>
      </pc:sldChg>
      <pc:sldChg chg="delSp modSp new">
        <pc:chgData name="Dylan Huynh" userId="S::dylan.l.huynh@student.uts.edu.au::194dfa97-30fe-42b4-8234-b85c2c84d12b" providerId="AD" clId="Web-{B6CE3269-4E84-F591-8B7A-AF2B95118973}" dt="2024-03-09T09:03:55.184" v="81" actId="20577"/>
        <pc:sldMkLst>
          <pc:docMk/>
          <pc:sldMk cId="4265707260" sldId="266"/>
        </pc:sldMkLst>
        <pc:spChg chg="del">
          <ac:chgData name="Dylan Huynh" userId="S::dylan.l.huynh@student.uts.edu.au::194dfa97-30fe-42b4-8234-b85c2c84d12b" providerId="AD" clId="Web-{B6CE3269-4E84-F591-8B7A-AF2B95118973}" dt="2024-03-09T09:03:24.651" v="69"/>
          <ac:spMkLst>
            <pc:docMk/>
            <pc:sldMk cId="4265707260" sldId="266"/>
            <ac:spMk id="2" creationId="{E6B6EF14-0A83-15FC-075B-AE61F7965694}"/>
          </ac:spMkLst>
        </pc:spChg>
        <pc:spChg chg="mod">
          <ac:chgData name="Dylan Huynh" userId="S::dylan.l.huynh@student.uts.edu.au::194dfa97-30fe-42b4-8234-b85c2c84d12b" providerId="AD" clId="Web-{B6CE3269-4E84-F591-8B7A-AF2B95118973}" dt="2024-03-09T09:03:55.184" v="81" actId="20577"/>
          <ac:spMkLst>
            <pc:docMk/>
            <pc:sldMk cId="4265707260" sldId="266"/>
            <ac:spMk id="3" creationId="{7942E943-F738-8910-C96D-88CC1B16B441}"/>
          </ac:spMkLst>
        </pc:spChg>
      </pc:sldChg>
    </pc:docChg>
  </pc:docChgLst>
  <pc:docChgLst>
    <pc:chgData name="Dylan Huynh" userId="S::dylan.l.huynh@student.uts.edu.au::194dfa97-30fe-42b4-8234-b85c2c84d12b" providerId="AD" clId="Web-{4756B870-827B-F1A4-42D7-BBBDB13786C3}"/>
    <pc:docChg chg="modSld">
      <pc:chgData name="Dylan Huynh" userId="S::dylan.l.huynh@student.uts.edu.au::194dfa97-30fe-42b4-8234-b85c2c84d12b" providerId="AD" clId="Web-{4756B870-827B-F1A4-42D7-BBBDB13786C3}" dt="2024-03-10T12:07:24.893" v="717" actId="20577"/>
      <pc:docMkLst>
        <pc:docMk/>
      </pc:docMkLst>
      <pc:sldChg chg="modSp">
        <pc:chgData name="Dylan Huynh" userId="S::dylan.l.huynh@student.uts.edu.au::194dfa97-30fe-42b4-8234-b85c2c84d12b" providerId="AD" clId="Web-{4756B870-827B-F1A4-42D7-BBBDB13786C3}" dt="2024-03-10T12:07:24.893" v="717" actId="20577"/>
        <pc:sldMkLst>
          <pc:docMk/>
          <pc:sldMk cId="109857222" sldId="256"/>
        </pc:sldMkLst>
        <pc:spChg chg="mod">
          <ac:chgData name="Dylan Huynh" userId="S::dylan.l.huynh@student.uts.edu.au::194dfa97-30fe-42b4-8234-b85c2c84d12b" providerId="AD" clId="Web-{4756B870-827B-F1A4-42D7-BBBDB13786C3}" dt="2024-03-10T12:07:24.893" v="717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Dylan Huynh" userId="S::dylan.l.huynh@student.uts.edu.au::194dfa97-30fe-42b4-8234-b85c2c84d12b" providerId="AD" clId="Web-{4756B870-827B-F1A4-42D7-BBBDB13786C3}" dt="2024-03-10T09:51:56.483" v="503" actId="20577"/>
        <pc:sldMkLst>
          <pc:docMk/>
          <pc:sldMk cId="2696039165" sldId="269"/>
        </pc:sldMkLst>
        <pc:spChg chg="mod">
          <ac:chgData name="Dylan Huynh" userId="S::dylan.l.huynh@student.uts.edu.au::194dfa97-30fe-42b4-8234-b85c2c84d12b" providerId="AD" clId="Web-{4756B870-827B-F1A4-42D7-BBBDB13786C3}" dt="2024-03-10T09:14:17.011" v="500" actId="20577"/>
          <ac:spMkLst>
            <pc:docMk/>
            <pc:sldMk cId="2696039165" sldId="269"/>
            <ac:spMk id="3" creationId="{1994713A-5CFD-2C0C-8DE8-10796C994886}"/>
          </ac:spMkLst>
        </pc:spChg>
        <pc:graphicFrameChg chg="modGraphic">
          <ac:chgData name="Dylan Huynh" userId="S::dylan.l.huynh@student.uts.edu.au::194dfa97-30fe-42b4-8234-b85c2c84d12b" providerId="AD" clId="Web-{4756B870-827B-F1A4-42D7-BBBDB13786C3}" dt="2024-03-10T09:51:56.483" v="503" actId="20577"/>
          <ac:graphicFrameMkLst>
            <pc:docMk/>
            <pc:sldMk cId="2696039165" sldId="269"/>
            <ac:graphicFrameMk id="6" creationId="{6AB5A26F-1524-8DC9-80AB-F1AA07A0B89A}"/>
          </ac:graphicFrameMkLst>
        </pc:graphicFrameChg>
      </pc:sldChg>
      <pc:sldChg chg="addSp delSp modSp mod setBg">
        <pc:chgData name="Dylan Huynh" userId="S::dylan.l.huynh@student.uts.edu.au::194dfa97-30fe-42b4-8234-b85c2c84d12b" providerId="AD" clId="Web-{4756B870-827B-F1A4-42D7-BBBDB13786C3}" dt="2024-03-10T10:14:14.160" v="708"/>
        <pc:sldMkLst>
          <pc:docMk/>
          <pc:sldMk cId="2889697779" sldId="270"/>
        </pc:sldMkLst>
        <pc:spChg chg="mod">
          <ac:chgData name="Dylan Huynh" userId="S::dylan.l.huynh@student.uts.edu.au::194dfa97-30fe-42b4-8234-b85c2c84d12b" providerId="AD" clId="Web-{4756B870-827B-F1A4-42D7-BBBDB13786C3}" dt="2024-03-10T10:14:14.160" v="708"/>
          <ac:spMkLst>
            <pc:docMk/>
            <pc:sldMk cId="2889697779" sldId="270"/>
            <ac:spMk id="2" creationId="{BAA81439-132E-8F2E-405C-DDED6817520A}"/>
          </ac:spMkLst>
        </pc:spChg>
        <pc:spChg chg="del mod">
          <ac:chgData name="Dylan Huynh" userId="S::dylan.l.huynh@student.uts.edu.au::194dfa97-30fe-42b4-8234-b85c2c84d12b" providerId="AD" clId="Web-{4756B870-827B-F1A4-42D7-BBBDB13786C3}" dt="2024-03-10T10:14:14.160" v="708"/>
          <ac:spMkLst>
            <pc:docMk/>
            <pc:sldMk cId="2889697779" sldId="270"/>
            <ac:spMk id="3" creationId="{1994713A-5CFD-2C0C-8DE8-10796C994886}"/>
          </ac:spMkLst>
        </pc:spChg>
        <pc:spChg chg="add">
          <ac:chgData name="Dylan Huynh" userId="S::dylan.l.huynh@student.uts.edu.au::194dfa97-30fe-42b4-8234-b85c2c84d12b" providerId="AD" clId="Web-{4756B870-827B-F1A4-42D7-BBBDB13786C3}" dt="2024-03-10T10:14:14.160" v="708"/>
          <ac:spMkLst>
            <pc:docMk/>
            <pc:sldMk cId="2889697779" sldId="270"/>
            <ac:spMk id="9" creationId="{876248C8-0720-48AB-91BA-5F530BB41E5E}"/>
          </ac:spMkLst>
        </pc:spChg>
        <pc:spChg chg="add">
          <ac:chgData name="Dylan Huynh" userId="S::dylan.l.huynh@student.uts.edu.au::194dfa97-30fe-42b4-8234-b85c2c84d12b" providerId="AD" clId="Web-{4756B870-827B-F1A4-42D7-BBBDB13786C3}" dt="2024-03-10T10:14:14.160" v="708"/>
          <ac:spMkLst>
            <pc:docMk/>
            <pc:sldMk cId="2889697779" sldId="270"/>
            <ac:spMk id="11" creationId="{523BEDA7-D0B8-4802-8168-92452653BC9F}"/>
          </ac:spMkLst>
        </pc:spChg>
        <pc:spChg chg="add">
          <ac:chgData name="Dylan Huynh" userId="S::dylan.l.huynh@student.uts.edu.au::194dfa97-30fe-42b4-8234-b85c2c84d12b" providerId="AD" clId="Web-{4756B870-827B-F1A4-42D7-BBBDB13786C3}" dt="2024-03-10T10:14:14.160" v="708"/>
          <ac:spMkLst>
            <pc:docMk/>
            <pc:sldMk cId="2889697779" sldId="270"/>
            <ac:spMk id="13" creationId="{D2EFF34B-7B1A-4F9D-8CEE-A40962BC7C21}"/>
          </ac:spMkLst>
        </pc:spChg>
        <pc:graphicFrameChg chg="add">
          <ac:chgData name="Dylan Huynh" userId="S::dylan.l.huynh@student.uts.edu.au::194dfa97-30fe-42b4-8234-b85c2c84d12b" providerId="AD" clId="Web-{4756B870-827B-F1A4-42D7-BBBDB13786C3}" dt="2024-03-10T10:14:14.160" v="708"/>
          <ac:graphicFrameMkLst>
            <pc:docMk/>
            <pc:sldMk cId="2889697779" sldId="270"/>
            <ac:graphicFrameMk id="6" creationId="{6795BE55-43D4-37E8-95F7-DB43E81ED07A}"/>
          </ac:graphicFrameMkLst>
        </pc:graphicFrameChg>
      </pc:sldChg>
    </pc:docChg>
  </pc:docChgLst>
  <pc:docChgLst>
    <pc:chgData name="William Sottoriva" userId="S::william.sottoriva@student.uts.edu.au::9bcd6337-47a1-44e6-ade3-f6196580e00e" providerId="AD" clId="Web-{7775543A-64D5-D220-4BE6-D1DF30129CE5}"/>
    <pc:docChg chg="modSld">
      <pc:chgData name="William Sottoriva" userId="S::william.sottoriva@student.uts.edu.au::9bcd6337-47a1-44e6-ade3-f6196580e00e" providerId="AD" clId="Web-{7775543A-64D5-D220-4BE6-D1DF30129CE5}" dt="2024-03-10T10:12:58.105" v="6" actId="1076"/>
      <pc:docMkLst>
        <pc:docMk/>
      </pc:docMkLst>
      <pc:sldChg chg="modSp">
        <pc:chgData name="William Sottoriva" userId="S::william.sottoriva@student.uts.edu.au::9bcd6337-47a1-44e6-ade3-f6196580e00e" providerId="AD" clId="Web-{7775543A-64D5-D220-4BE6-D1DF30129CE5}" dt="2024-03-10T08:57:14.759" v="1" actId="1076"/>
        <pc:sldMkLst>
          <pc:docMk/>
          <pc:sldMk cId="3424254369" sldId="264"/>
        </pc:sldMkLst>
        <pc:graphicFrameChg chg="mod">
          <ac:chgData name="William Sottoriva" userId="S::william.sottoriva@student.uts.edu.au::9bcd6337-47a1-44e6-ade3-f6196580e00e" providerId="AD" clId="Web-{7775543A-64D5-D220-4BE6-D1DF30129CE5}" dt="2024-03-10T08:57:14.759" v="1" actId="1076"/>
          <ac:graphicFrameMkLst>
            <pc:docMk/>
            <pc:sldMk cId="3424254369" sldId="264"/>
            <ac:graphicFrameMk id="5" creationId="{6DE0065D-0F7E-FF4A-0EB7-9D85CCBC11E7}"/>
          </ac:graphicFrameMkLst>
        </pc:graphicFrameChg>
      </pc:sldChg>
      <pc:sldChg chg="modSp">
        <pc:chgData name="William Sottoriva" userId="S::william.sottoriva@student.uts.edu.au::9bcd6337-47a1-44e6-ade3-f6196580e00e" providerId="AD" clId="Web-{7775543A-64D5-D220-4BE6-D1DF30129CE5}" dt="2024-03-10T09:18:16.735" v="4" actId="20577"/>
        <pc:sldMkLst>
          <pc:docMk/>
          <pc:sldMk cId="3633796220" sldId="274"/>
        </pc:sldMkLst>
        <pc:spChg chg="mod">
          <ac:chgData name="William Sottoriva" userId="S::william.sottoriva@student.uts.edu.au::9bcd6337-47a1-44e6-ade3-f6196580e00e" providerId="AD" clId="Web-{7775543A-64D5-D220-4BE6-D1DF30129CE5}" dt="2024-03-10T09:18:16.735" v="4" actId="20577"/>
          <ac:spMkLst>
            <pc:docMk/>
            <pc:sldMk cId="3633796220" sldId="274"/>
            <ac:spMk id="3" creationId="{EBA0311A-00DA-CD7E-3728-83B7E24E2BC1}"/>
          </ac:spMkLst>
        </pc:spChg>
      </pc:sldChg>
      <pc:sldChg chg="modSp">
        <pc:chgData name="William Sottoriva" userId="S::william.sottoriva@student.uts.edu.au::9bcd6337-47a1-44e6-ade3-f6196580e00e" providerId="AD" clId="Web-{7775543A-64D5-D220-4BE6-D1DF30129CE5}" dt="2024-03-10T10:12:58.105" v="6" actId="1076"/>
        <pc:sldMkLst>
          <pc:docMk/>
          <pc:sldMk cId="2443327100" sldId="275"/>
        </pc:sldMkLst>
        <pc:picChg chg="mod">
          <ac:chgData name="William Sottoriva" userId="S::william.sottoriva@student.uts.edu.au::9bcd6337-47a1-44e6-ade3-f6196580e00e" providerId="AD" clId="Web-{7775543A-64D5-D220-4BE6-D1DF30129CE5}" dt="2024-03-10T10:12:58.105" v="6" actId="1076"/>
          <ac:picMkLst>
            <pc:docMk/>
            <pc:sldMk cId="2443327100" sldId="275"/>
            <ac:picMk id="1028" creationId="{082EC96A-5800-80D5-F6D9-EB5C3C64BA4D}"/>
          </ac:picMkLst>
        </pc:picChg>
      </pc:sldChg>
    </pc:docChg>
  </pc:docChgLst>
  <pc:docChgLst>
    <pc:chgData name="William Sottoriva" userId="S::william.sottoriva@student.uts.edu.au::9bcd6337-47a1-44e6-ade3-f6196580e00e" providerId="AD" clId="Web-{98940BEE-5F9C-F518-9266-AF782E3796A1}"/>
    <pc:docChg chg="modSld">
      <pc:chgData name="William Sottoriva" userId="S::william.sottoriva@student.uts.edu.au::9bcd6337-47a1-44e6-ade3-f6196580e00e" providerId="AD" clId="Web-{98940BEE-5F9C-F518-9266-AF782E3796A1}" dt="2024-03-10T05:29:51.205" v="9" actId="20577"/>
      <pc:docMkLst>
        <pc:docMk/>
      </pc:docMkLst>
      <pc:sldChg chg="modSp">
        <pc:chgData name="William Sottoriva" userId="S::william.sottoriva@student.uts.edu.au::9bcd6337-47a1-44e6-ade3-f6196580e00e" providerId="AD" clId="Web-{98940BEE-5F9C-F518-9266-AF782E3796A1}" dt="2024-03-10T05:29:51.205" v="9" actId="20577"/>
        <pc:sldMkLst>
          <pc:docMk/>
          <pc:sldMk cId="2052992280" sldId="259"/>
        </pc:sldMkLst>
        <pc:spChg chg="mod">
          <ac:chgData name="William Sottoriva" userId="S::william.sottoriva@student.uts.edu.au::9bcd6337-47a1-44e6-ade3-f6196580e00e" providerId="AD" clId="Web-{98940BEE-5F9C-F518-9266-AF782E3796A1}" dt="2024-03-10T05:29:51.205" v="9" actId="20577"/>
          <ac:spMkLst>
            <pc:docMk/>
            <pc:sldMk cId="2052992280" sldId="259"/>
            <ac:spMk id="3" creationId="{EBA0311A-00DA-CD7E-3728-83B7E24E2BC1}"/>
          </ac:spMkLst>
        </pc:spChg>
      </pc:sldChg>
      <pc:sldChg chg="modSp">
        <pc:chgData name="William Sottoriva" userId="S::william.sottoriva@student.uts.edu.au::9bcd6337-47a1-44e6-ade3-f6196580e00e" providerId="AD" clId="Web-{98940BEE-5F9C-F518-9266-AF782E3796A1}" dt="2024-03-10T05:29:10.063" v="4" actId="20577"/>
        <pc:sldMkLst>
          <pc:docMk/>
          <pc:sldMk cId="1177493385" sldId="260"/>
        </pc:sldMkLst>
        <pc:spChg chg="mod">
          <ac:chgData name="William Sottoriva" userId="S::william.sottoriva@student.uts.edu.au::9bcd6337-47a1-44e6-ade3-f6196580e00e" providerId="AD" clId="Web-{98940BEE-5F9C-F518-9266-AF782E3796A1}" dt="2024-03-10T05:29:10.063" v="4" actId="20577"/>
          <ac:spMkLst>
            <pc:docMk/>
            <pc:sldMk cId="1177493385" sldId="260"/>
            <ac:spMk id="3" creationId="{50F7392B-7577-C58F-3DB4-2E2B3239C21F}"/>
          </ac:spMkLst>
        </pc:spChg>
      </pc:sldChg>
      <pc:sldChg chg="modSp">
        <pc:chgData name="William Sottoriva" userId="S::william.sottoriva@student.uts.edu.au::9bcd6337-47a1-44e6-ade3-f6196580e00e" providerId="AD" clId="Web-{98940BEE-5F9C-F518-9266-AF782E3796A1}" dt="2024-03-10T05:29:35.829" v="6" actId="20577"/>
        <pc:sldMkLst>
          <pc:docMk/>
          <pc:sldMk cId="2333876241" sldId="273"/>
        </pc:sldMkLst>
        <pc:spChg chg="mod">
          <ac:chgData name="William Sottoriva" userId="S::william.sottoriva@student.uts.edu.au::9bcd6337-47a1-44e6-ade3-f6196580e00e" providerId="AD" clId="Web-{98940BEE-5F9C-F518-9266-AF782E3796A1}" dt="2024-03-10T05:29:35.829" v="6" actId="20577"/>
          <ac:spMkLst>
            <pc:docMk/>
            <pc:sldMk cId="2333876241" sldId="273"/>
            <ac:spMk id="3" creationId="{1994713A-5CFD-2C0C-8DE8-10796C994886}"/>
          </ac:spMkLst>
        </pc:spChg>
      </pc:sldChg>
    </pc:docChg>
  </pc:docChgLst>
  <pc:docChgLst>
    <pc:chgData name="Dylan Huynh" userId="S::dylan.l.huynh@student.uts.edu.au::194dfa97-30fe-42b4-8234-b85c2c84d12b" providerId="AD" clId="Web-{B46A6923-8475-9D01-892D-62CF665042BB}"/>
    <pc:docChg chg="addSld modSld">
      <pc:chgData name="Dylan Huynh" userId="S::dylan.l.huynh@student.uts.edu.au::194dfa97-30fe-42b4-8234-b85c2c84d12b" providerId="AD" clId="Web-{B46A6923-8475-9D01-892D-62CF665042BB}" dt="2024-03-08T01:54:07.132" v="32" actId="20577"/>
      <pc:docMkLst>
        <pc:docMk/>
      </pc:docMkLst>
      <pc:sldChg chg="modSp">
        <pc:chgData name="Dylan Huynh" userId="S::dylan.l.huynh@student.uts.edu.au::194dfa97-30fe-42b4-8234-b85c2c84d12b" providerId="AD" clId="Web-{B46A6923-8475-9D01-892D-62CF665042BB}" dt="2024-03-08T01:54:07.132" v="32" actId="20577"/>
        <pc:sldMkLst>
          <pc:docMk/>
          <pc:sldMk cId="1870662028" sldId="262"/>
        </pc:sldMkLst>
        <pc:spChg chg="mod">
          <ac:chgData name="Dylan Huynh" userId="S::dylan.l.huynh@student.uts.edu.au::194dfa97-30fe-42b4-8234-b85c2c84d12b" providerId="AD" clId="Web-{B46A6923-8475-9D01-892D-62CF665042BB}" dt="2024-03-08T01:47:03.715" v="11" actId="20577"/>
          <ac:spMkLst>
            <pc:docMk/>
            <pc:sldMk cId="1870662028" sldId="262"/>
            <ac:spMk id="2" creationId="{B850D353-1505-D546-6CE2-9E83A7CF6BB0}"/>
          </ac:spMkLst>
        </pc:spChg>
        <pc:spChg chg="mod">
          <ac:chgData name="Dylan Huynh" userId="S::dylan.l.huynh@student.uts.edu.au::194dfa97-30fe-42b4-8234-b85c2c84d12b" providerId="AD" clId="Web-{B46A6923-8475-9D01-892D-62CF665042BB}" dt="2024-03-08T01:54:07.132" v="32" actId="20577"/>
          <ac:spMkLst>
            <pc:docMk/>
            <pc:sldMk cId="1870662028" sldId="262"/>
            <ac:spMk id="3" creationId="{EC056CBF-1E5B-02AA-68A7-D74710DFAD44}"/>
          </ac:spMkLst>
        </pc:spChg>
      </pc:sldChg>
      <pc:sldChg chg="modSp new">
        <pc:chgData name="Dylan Huynh" userId="S::dylan.l.huynh@student.uts.edu.au::194dfa97-30fe-42b4-8234-b85c2c84d12b" providerId="AD" clId="Web-{B46A6923-8475-9D01-892D-62CF665042BB}" dt="2024-03-08T01:47:13.418" v="14" actId="20577"/>
        <pc:sldMkLst>
          <pc:docMk/>
          <pc:sldMk cId="469632073" sldId="263"/>
        </pc:sldMkLst>
        <pc:spChg chg="mod">
          <ac:chgData name="Dylan Huynh" userId="S::dylan.l.huynh@student.uts.edu.au::194dfa97-30fe-42b4-8234-b85c2c84d12b" providerId="AD" clId="Web-{B46A6923-8475-9D01-892D-62CF665042BB}" dt="2024-03-08T01:47:13.418" v="14" actId="20577"/>
          <ac:spMkLst>
            <pc:docMk/>
            <pc:sldMk cId="469632073" sldId="263"/>
            <ac:spMk id="2" creationId="{9469939E-CDC0-C9B3-00D6-2DA46720E0AD}"/>
          </ac:spMkLst>
        </pc:spChg>
      </pc:sldChg>
    </pc:docChg>
  </pc:docChgLst>
  <pc:docChgLst>
    <pc:chgData name="Jerry Liu" userId="S::shenghan.j.liu@student.uts.edu.au::d0ba460f-9a9b-4041-8bce-58d311331d58" providerId="AD" clId="Web-{3E11A670-5E06-9A87-616A-F5F45060C9B0}"/>
    <pc:docChg chg="addSld modSld sldOrd">
      <pc:chgData name="Jerry Liu" userId="S::shenghan.j.liu@student.uts.edu.au::d0ba460f-9a9b-4041-8bce-58d311331d58" providerId="AD" clId="Web-{3E11A670-5E06-9A87-616A-F5F45060C9B0}" dt="2024-03-09T08:12:44.035" v="12"/>
      <pc:docMkLst>
        <pc:docMk/>
      </pc:docMkLst>
      <pc:sldChg chg="addSp delSp modSp new ord">
        <pc:chgData name="Jerry Liu" userId="S::shenghan.j.liu@student.uts.edu.au::d0ba460f-9a9b-4041-8bce-58d311331d58" providerId="AD" clId="Web-{3E11A670-5E06-9A87-616A-F5F45060C9B0}" dt="2024-03-09T08:12:44.035" v="12"/>
        <pc:sldMkLst>
          <pc:docMk/>
          <pc:sldMk cId="3131947747" sldId="265"/>
        </pc:sldMkLst>
        <pc:spChg chg="mod">
          <ac:chgData name="Jerry Liu" userId="S::shenghan.j.liu@student.uts.edu.au::d0ba460f-9a9b-4041-8bce-58d311331d58" providerId="AD" clId="Web-{3E11A670-5E06-9A87-616A-F5F45060C9B0}" dt="2024-03-09T06:53:36.347" v="10" actId="20577"/>
          <ac:spMkLst>
            <pc:docMk/>
            <pc:sldMk cId="3131947747" sldId="265"/>
            <ac:spMk id="2" creationId="{1D4AA9E3-4EA3-4023-B755-78CFE2167F4E}"/>
          </ac:spMkLst>
        </pc:spChg>
        <pc:spChg chg="del">
          <ac:chgData name="Jerry Liu" userId="S::shenghan.j.liu@student.uts.edu.au::d0ba460f-9a9b-4041-8bce-58d311331d58" providerId="AD" clId="Web-{3E11A670-5E06-9A87-616A-F5F45060C9B0}" dt="2024-03-09T08:12:44.035" v="12"/>
          <ac:spMkLst>
            <pc:docMk/>
            <pc:sldMk cId="3131947747" sldId="265"/>
            <ac:spMk id="3" creationId="{66792560-E0DA-4EDB-89BD-3A79AD4F9411}"/>
          </ac:spMkLst>
        </pc:spChg>
        <pc:picChg chg="add mod ord">
          <ac:chgData name="Jerry Liu" userId="S::shenghan.j.liu@student.uts.edu.au::d0ba460f-9a9b-4041-8bce-58d311331d58" providerId="AD" clId="Web-{3E11A670-5E06-9A87-616A-F5F45060C9B0}" dt="2024-03-09T08:12:44.035" v="12"/>
          <ac:picMkLst>
            <pc:docMk/>
            <pc:sldMk cId="3131947747" sldId="265"/>
            <ac:picMk id="4" creationId="{2AF7A06C-A7FE-0F7A-A232-685EFD15A295}"/>
          </ac:picMkLst>
        </pc:picChg>
      </pc:sldChg>
    </pc:docChg>
  </pc:docChgLst>
  <pc:docChgLst>
    <pc:chgData name="William Sottoriva" userId="9bcd6337-47a1-44e6-ade3-f6196580e00e" providerId="ADAL" clId="{CD2F0798-A42C-43E7-97A0-22C0E282181C}"/>
    <pc:docChg chg="undo redo custSel addSld delSld modSld sldOrd">
      <pc:chgData name="William Sottoriva" userId="9bcd6337-47a1-44e6-ade3-f6196580e00e" providerId="ADAL" clId="{CD2F0798-A42C-43E7-97A0-22C0E282181C}" dt="2024-04-18T12:35:47.441" v="3417" actId="20577"/>
      <pc:docMkLst>
        <pc:docMk/>
      </pc:docMkLst>
      <pc:sldChg chg="modSp mod">
        <pc:chgData name="William Sottoriva" userId="9bcd6337-47a1-44e6-ade3-f6196580e00e" providerId="ADAL" clId="{CD2F0798-A42C-43E7-97A0-22C0E282181C}" dt="2024-04-18T12:28:55.883" v="3394" actId="20577"/>
        <pc:sldMkLst>
          <pc:docMk/>
          <pc:sldMk cId="109857222" sldId="256"/>
        </pc:sldMkLst>
        <pc:spChg chg="mod">
          <ac:chgData name="William Sottoriva" userId="9bcd6337-47a1-44e6-ade3-f6196580e00e" providerId="ADAL" clId="{CD2F0798-A42C-43E7-97A0-22C0E282181C}" dt="2024-04-18T12:28:55.883" v="3394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 mod">
        <pc:chgData name="William Sottoriva" userId="9bcd6337-47a1-44e6-ade3-f6196580e00e" providerId="ADAL" clId="{CD2F0798-A42C-43E7-97A0-22C0E282181C}" dt="2024-04-14T10:17:06.196" v="23" actId="1076"/>
        <pc:sldMkLst>
          <pc:docMk/>
          <pc:sldMk cId="1979087049" sldId="258"/>
        </pc:sldMkLst>
        <pc:spChg chg="mod">
          <ac:chgData name="William Sottoriva" userId="9bcd6337-47a1-44e6-ade3-f6196580e00e" providerId="ADAL" clId="{CD2F0798-A42C-43E7-97A0-22C0E282181C}" dt="2024-04-14T10:17:02.860" v="22" actId="20577"/>
          <ac:spMkLst>
            <pc:docMk/>
            <pc:sldMk cId="1979087049" sldId="258"/>
            <ac:spMk id="3" creationId="{3BCB2A08-7686-E967-D04D-55F494257443}"/>
          </ac:spMkLst>
        </pc:spChg>
        <pc:picChg chg="mod">
          <ac:chgData name="William Sottoriva" userId="9bcd6337-47a1-44e6-ade3-f6196580e00e" providerId="ADAL" clId="{CD2F0798-A42C-43E7-97A0-22C0E282181C}" dt="2024-04-14T10:17:06.196" v="23" actId="1076"/>
          <ac:picMkLst>
            <pc:docMk/>
            <pc:sldMk cId="1979087049" sldId="258"/>
            <ac:picMk id="5" creationId="{D7DCB07B-CFD6-716E-5D44-05ABC1D5AFCA}"/>
          </ac:picMkLst>
        </pc:picChg>
      </pc:sldChg>
      <pc:sldChg chg="del">
        <pc:chgData name="William Sottoriva" userId="9bcd6337-47a1-44e6-ade3-f6196580e00e" providerId="ADAL" clId="{CD2F0798-A42C-43E7-97A0-22C0E282181C}" dt="2024-04-14T10:30:35.958" v="724" actId="47"/>
        <pc:sldMkLst>
          <pc:docMk/>
          <pc:sldMk cId="1177493385" sldId="260"/>
        </pc:sldMkLst>
      </pc:sldChg>
      <pc:sldChg chg="modSp mod">
        <pc:chgData name="William Sottoriva" userId="9bcd6337-47a1-44e6-ade3-f6196580e00e" providerId="ADAL" clId="{CD2F0798-A42C-43E7-97A0-22C0E282181C}" dt="2024-04-14T15:23:08" v="2570" actId="27636"/>
        <pc:sldMkLst>
          <pc:docMk/>
          <pc:sldMk cId="469632073" sldId="263"/>
        </pc:sldMkLst>
        <pc:spChg chg="mod">
          <ac:chgData name="William Sottoriva" userId="9bcd6337-47a1-44e6-ade3-f6196580e00e" providerId="ADAL" clId="{CD2F0798-A42C-43E7-97A0-22C0E282181C}" dt="2024-04-14T15:23:08" v="2570" actId="27636"/>
          <ac:spMkLst>
            <pc:docMk/>
            <pc:sldMk cId="469632073" sldId="263"/>
            <ac:spMk id="3" creationId="{1C9A73DD-F045-D416-5A42-47673DED13F4}"/>
          </ac:spMkLst>
        </pc:spChg>
      </pc:sldChg>
      <pc:sldChg chg="del">
        <pc:chgData name="William Sottoriva" userId="9bcd6337-47a1-44e6-ade3-f6196580e00e" providerId="ADAL" clId="{CD2F0798-A42C-43E7-97A0-22C0E282181C}" dt="2024-04-14T15:21:47.944" v="2524" actId="47"/>
        <pc:sldMkLst>
          <pc:docMk/>
          <pc:sldMk cId="3424254369" sldId="264"/>
        </pc:sldMkLst>
      </pc:sldChg>
      <pc:sldChg chg="del">
        <pc:chgData name="William Sottoriva" userId="9bcd6337-47a1-44e6-ade3-f6196580e00e" providerId="ADAL" clId="{CD2F0798-A42C-43E7-97A0-22C0E282181C}" dt="2024-04-14T15:21:37.544" v="2519" actId="47"/>
        <pc:sldMkLst>
          <pc:docMk/>
          <pc:sldMk cId="3131947747" sldId="265"/>
        </pc:sldMkLst>
      </pc:sldChg>
      <pc:sldChg chg="del">
        <pc:chgData name="William Sottoriva" userId="9bcd6337-47a1-44e6-ade3-f6196580e00e" providerId="ADAL" clId="{CD2F0798-A42C-43E7-97A0-22C0E282181C}" dt="2024-04-14T10:17:34.621" v="24" actId="47"/>
        <pc:sldMkLst>
          <pc:docMk/>
          <pc:sldMk cId="3532285804" sldId="268"/>
        </pc:sldMkLst>
      </pc:sldChg>
      <pc:sldChg chg="del">
        <pc:chgData name="William Sottoriva" userId="9bcd6337-47a1-44e6-ade3-f6196580e00e" providerId="ADAL" clId="{CD2F0798-A42C-43E7-97A0-22C0E282181C}" dt="2024-04-14T15:21:47.409" v="2523" actId="47"/>
        <pc:sldMkLst>
          <pc:docMk/>
          <pc:sldMk cId="2696039165" sldId="269"/>
        </pc:sldMkLst>
      </pc:sldChg>
      <pc:sldChg chg="del">
        <pc:chgData name="William Sottoriva" userId="9bcd6337-47a1-44e6-ade3-f6196580e00e" providerId="ADAL" clId="{CD2F0798-A42C-43E7-97A0-22C0E282181C}" dt="2024-04-14T15:21:46.714" v="2522" actId="47"/>
        <pc:sldMkLst>
          <pc:docMk/>
          <pc:sldMk cId="2889697779" sldId="270"/>
        </pc:sldMkLst>
      </pc:sldChg>
      <pc:sldChg chg="del">
        <pc:chgData name="William Sottoriva" userId="9bcd6337-47a1-44e6-ade3-f6196580e00e" providerId="ADAL" clId="{CD2F0798-A42C-43E7-97A0-22C0E282181C}" dt="2024-04-14T15:21:42.917" v="2521" actId="47"/>
        <pc:sldMkLst>
          <pc:docMk/>
          <pc:sldMk cId="2734545870" sldId="271"/>
        </pc:sldMkLst>
      </pc:sldChg>
      <pc:sldChg chg="del">
        <pc:chgData name="William Sottoriva" userId="9bcd6337-47a1-44e6-ade3-f6196580e00e" providerId="ADAL" clId="{CD2F0798-A42C-43E7-97A0-22C0E282181C}" dt="2024-04-14T15:21:38.630" v="2520" actId="47"/>
        <pc:sldMkLst>
          <pc:docMk/>
          <pc:sldMk cId="1434874369" sldId="272"/>
        </pc:sldMkLst>
      </pc:sldChg>
      <pc:sldChg chg="del">
        <pc:chgData name="William Sottoriva" userId="9bcd6337-47a1-44e6-ade3-f6196580e00e" providerId="ADAL" clId="{CD2F0798-A42C-43E7-97A0-22C0E282181C}" dt="2024-04-14T15:21:33.796" v="2517" actId="47"/>
        <pc:sldMkLst>
          <pc:docMk/>
          <pc:sldMk cId="2333876241" sldId="273"/>
        </pc:sldMkLst>
      </pc:sldChg>
      <pc:sldChg chg="modSp mod">
        <pc:chgData name="William Sottoriva" userId="9bcd6337-47a1-44e6-ade3-f6196580e00e" providerId="ADAL" clId="{CD2F0798-A42C-43E7-97A0-22C0E282181C}" dt="2024-04-14T10:30:25.128" v="723" actId="1076"/>
        <pc:sldMkLst>
          <pc:docMk/>
          <pc:sldMk cId="3633796220" sldId="274"/>
        </pc:sldMkLst>
        <pc:spChg chg="mod">
          <ac:chgData name="William Sottoriva" userId="9bcd6337-47a1-44e6-ade3-f6196580e00e" providerId="ADAL" clId="{CD2F0798-A42C-43E7-97A0-22C0E282181C}" dt="2024-04-14T10:30:14.794" v="721" actId="20577"/>
          <ac:spMkLst>
            <pc:docMk/>
            <pc:sldMk cId="3633796220" sldId="274"/>
            <ac:spMk id="3" creationId="{EBA0311A-00DA-CD7E-3728-83B7E24E2BC1}"/>
          </ac:spMkLst>
        </pc:spChg>
        <pc:picChg chg="mod">
          <ac:chgData name="William Sottoriva" userId="9bcd6337-47a1-44e6-ade3-f6196580e00e" providerId="ADAL" clId="{CD2F0798-A42C-43E7-97A0-22C0E282181C}" dt="2024-04-14T10:30:25.128" v="723" actId="1076"/>
          <ac:picMkLst>
            <pc:docMk/>
            <pc:sldMk cId="3633796220" sldId="274"/>
            <ac:picMk id="6" creationId="{EBE5901B-ABD9-C5DD-53A9-AC63527F719F}"/>
          </ac:picMkLst>
        </pc:picChg>
        <pc:picChg chg="mod">
          <ac:chgData name="William Sottoriva" userId="9bcd6337-47a1-44e6-ade3-f6196580e00e" providerId="ADAL" clId="{CD2F0798-A42C-43E7-97A0-22C0E282181C}" dt="2024-04-14T10:30:21.211" v="722" actId="1076"/>
          <ac:picMkLst>
            <pc:docMk/>
            <pc:sldMk cId="3633796220" sldId="274"/>
            <ac:picMk id="8" creationId="{6E7E1329-BC56-4881-6D83-DB0DAA0C2BEF}"/>
          </ac:picMkLst>
        </pc:picChg>
      </pc:sldChg>
      <pc:sldChg chg="del">
        <pc:chgData name="William Sottoriva" userId="9bcd6337-47a1-44e6-ade3-f6196580e00e" providerId="ADAL" clId="{CD2F0798-A42C-43E7-97A0-22C0E282181C}" dt="2024-04-14T15:21:31.215" v="2516" actId="47"/>
        <pc:sldMkLst>
          <pc:docMk/>
          <pc:sldMk cId="2443327100" sldId="275"/>
        </pc:sldMkLst>
      </pc:sldChg>
      <pc:sldChg chg="add del">
        <pc:chgData name="William Sottoriva" userId="9bcd6337-47a1-44e6-ade3-f6196580e00e" providerId="ADAL" clId="{CD2F0798-A42C-43E7-97A0-22C0E282181C}" dt="2024-04-14T10:34:33.007" v="848" actId="47"/>
        <pc:sldMkLst>
          <pc:docMk/>
          <pc:sldMk cId="720184078" sldId="276"/>
        </pc:sldMkLst>
      </pc:sldChg>
      <pc:sldChg chg="del">
        <pc:chgData name="William Sottoriva" userId="9bcd6337-47a1-44e6-ade3-f6196580e00e" providerId="ADAL" clId="{CD2F0798-A42C-43E7-97A0-22C0E282181C}" dt="2024-04-14T10:17:36.015" v="25" actId="47"/>
        <pc:sldMkLst>
          <pc:docMk/>
          <pc:sldMk cId="2860422620" sldId="276"/>
        </pc:sldMkLst>
      </pc:sldChg>
      <pc:sldChg chg="add del">
        <pc:chgData name="William Sottoriva" userId="9bcd6337-47a1-44e6-ade3-f6196580e00e" providerId="ADAL" clId="{CD2F0798-A42C-43E7-97A0-22C0E282181C}" dt="2024-04-14T10:34:30.431" v="846" actId="47"/>
        <pc:sldMkLst>
          <pc:docMk/>
          <pc:sldMk cId="3546625329" sldId="277"/>
        </pc:sldMkLst>
      </pc:sldChg>
      <pc:sldChg chg="del">
        <pc:chgData name="William Sottoriva" userId="9bcd6337-47a1-44e6-ade3-f6196580e00e" providerId="ADAL" clId="{CD2F0798-A42C-43E7-97A0-22C0E282181C}" dt="2024-04-14T10:17:39.131" v="26" actId="47"/>
        <pc:sldMkLst>
          <pc:docMk/>
          <pc:sldMk cId="3749089131" sldId="277"/>
        </pc:sldMkLst>
      </pc:sldChg>
      <pc:sldChg chg="del">
        <pc:chgData name="William Sottoriva" userId="9bcd6337-47a1-44e6-ade3-f6196580e00e" providerId="ADAL" clId="{CD2F0798-A42C-43E7-97A0-22C0E282181C}" dt="2024-04-14T15:21:35.055" v="2518" actId="47"/>
        <pc:sldMkLst>
          <pc:docMk/>
          <pc:sldMk cId="2526887698" sldId="278"/>
        </pc:sldMkLst>
      </pc:sldChg>
      <pc:sldChg chg="add del">
        <pc:chgData name="William Sottoriva" userId="9bcd6337-47a1-44e6-ade3-f6196580e00e" providerId="ADAL" clId="{CD2F0798-A42C-43E7-97A0-22C0E282181C}" dt="2024-04-14T10:34:29.099" v="844" actId="47"/>
        <pc:sldMkLst>
          <pc:docMk/>
          <pc:sldMk cId="1683552098" sldId="279"/>
        </pc:sldMkLst>
      </pc:sldChg>
      <pc:sldChg chg="del">
        <pc:chgData name="William Sottoriva" userId="9bcd6337-47a1-44e6-ade3-f6196580e00e" providerId="ADAL" clId="{CD2F0798-A42C-43E7-97A0-22C0E282181C}" dt="2024-04-14T10:17:41.281" v="27" actId="47"/>
        <pc:sldMkLst>
          <pc:docMk/>
          <pc:sldMk cId="1954297337" sldId="279"/>
        </pc:sldMkLst>
      </pc:sldChg>
      <pc:sldChg chg="modSp add del mod">
        <pc:chgData name="William Sottoriva" userId="9bcd6337-47a1-44e6-ade3-f6196580e00e" providerId="ADAL" clId="{CD2F0798-A42C-43E7-97A0-22C0E282181C}" dt="2024-04-14T15:33:49.742" v="2753" actId="47"/>
        <pc:sldMkLst>
          <pc:docMk/>
          <pc:sldMk cId="1971626764" sldId="280"/>
        </pc:sldMkLst>
        <pc:spChg chg="mod">
          <ac:chgData name="William Sottoriva" userId="9bcd6337-47a1-44e6-ade3-f6196580e00e" providerId="ADAL" clId="{CD2F0798-A42C-43E7-97A0-22C0E282181C}" dt="2024-04-14T15:21:24.675" v="2515" actId="27636"/>
          <ac:spMkLst>
            <pc:docMk/>
            <pc:sldMk cId="1971626764" sldId="280"/>
            <ac:spMk id="2" creationId="{8DAAE27C-D56D-15E6-85D6-F3876F85B464}"/>
          </ac:spMkLst>
        </pc:spChg>
      </pc:sldChg>
      <pc:sldChg chg="modSp new del mod">
        <pc:chgData name="William Sottoriva" userId="9bcd6337-47a1-44e6-ade3-f6196580e00e" providerId="ADAL" clId="{CD2F0798-A42C-43E7-97A0-22C0E282181C}" dt="2024-04-14T10:24:27.230" v="293" actId="2696"/>
        <pc:sldMkLst>
          <pc:docMk/>
          <pc:sldMk cId="4288878986" sldId="280"/>
        </pc:sldMkLst>
        <pc:spChg chg="mod">
          <ac:chgData name="William Sottoriva" userId="9bcd6337-47a1-44e6-ade3-f6196580e00e" providerId="ADAL" clId="{CD2F0798-A42C-43E7-97A0-22C0E282181C}" dt="2024-04-14T10:19:33.391" v="89" actId="13926"/>
          <ac:spMkLst>
            <pc:docMk/>
            <pc:sldMk cId="4288878986" sldId="280"/>
            <ac:spMk id="2" creationId="{8DAAE27C-D56D-15E6-85D6-F3876F85B464}"/>
          </ac:spMkLst>
        </pc:spChg>
      </pc:sldChg>
      <pc:sldChg chg="addSp delSp modSp new mod setBg">
        <pc:chgData name="William Sottoriva" userId="9bcd6337-47a1-44e6-ade3-f6196580e00e" providerId="ADAL" clId="{CD2F0798-A42C-43E7-97A0-22C0E282181C}" dt="2024-04-14T10:31:13.218" v="729" actId="20577"/>
        <pc:sldMkLst>
          <pc:docMk/>
          <pc:sldMk cId="211205964" sldId="281"/>
        </pc:sldMkLst>
        <pc:spChg chg="mod">
          <ac:chgData name="William Sottoriva" userId="9bcd6337-47a1-44e6-ade3-f6196580e00e" providerId="ADAL" clId="{CD2F0798-A42C-43E7-97A0-22C0E282181C}" dt="2024-04-14T10:20:23.384" v="111" actId="26606"/>
          <ac:spMkLst>
            <pc:docMk/>
            <pc:sldMk cId="211205964" sldId="281"/>
            <ac:spMk id="2" creationId="{4B1FD9BF-6DB5-9FA6-8BF7-F0D61A1BCE45}"/>
          </ac:spMkLst>
        </pc:spChg>
        <pc:spChg chg="mod ord">
          <ac:chgData name="William Sottoriva" userId="9bcd6337-47a1-44e6-ade3-f6196580e00e" providerId="ADAL" clId="{CD2F0798-A42C-43E7-97A0-22C0E282181C}" dt="2024-04-14T10:31:13.218" v="729" actId="20577"/>
          <ac:spMkLst>
            <pc:docMk/>
            <pc:sldMk cId="211205964" sldId="281"/>
            <ac:spMk id="3" creationId="{5D613800-E033-8767-074B-FFF0EAF4823A}"/>
          </ac:spMkLst>
        </pc:spChg>
        <pc:spChg chg="add mod">
          <ac:chgData name="William Sottoriva" userId="9bcd6337-47a1-44e6-ade3-f6196580e00e" providerId="ADAL" clId="{CD2F0798-A42C-43E7-97A0-22C0E282181C}" dt="2024-04-14T10:23:14.531" v="276" actId="1076"/>
          <ac:spMkLst>
            <pc:docMk/>
            <pc:sldMk cId="211205964" sldId="281"/>
            <ac:spMk id="8" creationId="{4BC2EB8A-71DE-BE76-9E8C-6FD7DD2B0741}"/>
          </ac:spMkLst>
        </pc:spChg>
        <pc:spChg chg="add del">
          <ac:chgData name="William Sottoriva" userId="9bcd6337-47a1-44e6-ade3-f6196580e00e" providerId="ADAL" clId="{CD2F0798-A42C-43E7-97A0-22C0E282181C}" dt="2024-04-14T10:20:23.384" v="111" actId="26606"/>
          <ac:spMkLst>
            <pc:docMk/>
            <pc:sldMk cId="211205964" sldId="281"/>
            <ac:spMk id="9" creationId="{E53F4E5A-C9EE-4859-B46B-F018F7D73A03}"/>
          </ac:spMkLst>
        </pc:spChg>
        <pc:spChg chg="add mod">
          <ac:chgData name="William Sottoriva" userId="9bcd6337-47a1-44e6-ade3-f6196580e00e" providerId="ADAL" clId="{CD2F0798-A42C-43E7-97A0-22C0E282181C}" dt="2024-04-14T10:23:10.947" v="275" actId="1076"/>
          <ac:spMkLst>
            <pc:docMk/>
            <pc:sldMk cId="211205964" sldId="281"/>
            <ac:spMk id="11" creationId="{7AD02F83-D307-B7D1-22B1-CEEA6C0930EE}"/>
          </ac:spMkLst>
        </pc:spChg>
        <pc:spChg chg="add del">
          <ac:chgData name="William Sottoriva" userId="9bcd6337-47a1-44e6-ade3-f6196580e00e" providerId="ADAL" clId="{CD2F0798-A42C-43E7-97A0-22C0E282181C}" dt="2024-04-14T10:20:13.785" v="99" actId="26606"/>
          <ac:spMkLst>
            <pc:docMk/>
            <pc:sldMk cId="211205964" sldId="281"/>
            <ac:spMk id="12" creationId="{E2A53059-D7B9-4249-ACFA-426AA0C68351}"/>
          </ac:spMkLst>
        </pc:spChg>
        <pc:spChg chg="add del">
          <ac:chgData name="William Sottoriva" userId="9bcd6337-47a1-44e6-ade3-f6196580e00e" providerId="ADAL" clId="{CD2F0798-A42C-43E7-97A0-22C0E282181C}" dt="2024-04-14T10:20:13.785" v="99" actId="26606"/>
          <ac:spMkLst>
            <pc:docMk/>
            <pc:sldMk cId="211205964" sldId="281"/>
            <ac:spMk id="14" creationId="{F230AD75-6717-4566-9CA9-25308C0596EE}"/>
          </ac:spMkLst>
        </pc:spChg>
        <pc:picChg chg="add mod">
          <ac:chgData name="William Sottoriva" userId="9bcd6337-47a1-44e6-ade3-f6196580e00e" providerId="ADAL" clId="{CD2F0798-A42C-43E7-97A0-22C0E282181C}" dt="2024-04-14T10:19:46.052" v="91"/>
          <ac:picMkLst>
            <pc:docMk/>
            <pc:sldMk cId="211205964" sldId="281"/>
            <ac:picMk id="4" creationId="{D4965188-4E56-9746-A60D-6CF346ADF887}"/>
          </ac:picMkLst>
        </pc:picChg>
        <pc:picChg chg="add del">
          <ac:chgData name="William Sottoriva" userId="9bcd6337-47a1-44e6-ade3-f6196580e00e" providerId="ADAL" clId="{CD2F0798-A42C-43E7-97A0-22C0E282181C}" dt="2024-04-14T10:18:59.224" v="83" actId="26606"/>
          <ac:picMkLst>
            <pc:docMk/>
            <pc:sldMk cId="211205964" sldId="281"/>
            <ac:picMk id="5" creationId="{0B848F9B-3F55-CE32-E9E8-2A9567354638}"/>
          </ac:picMkLst>
        </pc:picChg>
        <pc:picChg chg="add mod">
          <ac:chgData name="William Sottoriva" userId="9bcd6337-47a1-44e6-ade3-f6196580e00e" providerId="ADAL" clId="{CD2F0798-A42C-43E7-97A0-22C0E282181C}" dt="2024-04-14T10:20:23.384" v="111" actId="26606"/>
          <ac:picMkLst>
            <pc:docMk/>
            <pc:sldMk cId="211205964" sldId="281"/>
            <ac:picMk id="6" creationId="{34760102-3112-8330-16DC-D17B6D4155C9}"/>
          </ac:picMkLst>
        </pc:picChg>
        <pc:picChg chg="add mod ord">
          <ac:chgData name="William Sottoriva" userId="9bcd6337-47a1-44e6-ade3-f6196580e00e" providerId="ADAL" clId="{CD2F0798-A42C-43E7-97A0-22C0E282181C}" dt="2024-04-14T10:20:23.384" v="111" actId="26606"/>
          <ac:picMkLst>
            <pc:docMk/>
            <pc:sldMk cId="211205964" sldId="281"/>
            <ac:picMk id="7" creationId="{6A975AAE-40D2-CF24-B943-11892641A35D}"/>
          </ac:picMkLst>
        </pc:picChg>
        <pc:cxnChg chg="add del">
          <ac:chgData name="William Sottoriva" userId="9bcd6337-47a1-44e6-ade3-f6196580e00e" providerId="ADAL" clId="{CD2F0798-A42C-43E7-97A0-22C0E282181C}" dt="2024-04-14T10:20:23.384" v="111" actId="26606"/>
          <ac:cxnSpMkLst>
            <pc:docMk/>
            <pc:sldMk cId="211205964" sldId="281"/>
            <ac:cxnSpMk id="10" creationId="{041A955B-D579-48FD-A51C-51B0C0B69F9A}"/>
          </ac:cxnSpMkLst>
        </pc:cxnChg>
      </pc:sldChg>
      <pc:sldChg chg="addSp delSp modSp add mod setBg">
        <pc:chgData name="William Sottoriva" userId="9bcd6337-47a1-44e6-ade3-f6196580e00e" providerId="ADAL" clId="{CD2F0798-A42C-43E7-97A0-22C0E282181C}" dt="2024-04-14T10:31:02.425" v="725"/>
        <pc:sldMkLst>
          <pc:docMk/>
          <pc:sldMk cId="1436996610" sldId="282"/>
        </pc:sldMkLst>
        <pc:spChg chg="mod">
          <ac:chgData name="William Sottoriva" userId="9bcd6337-47a1-44e6-ade3-f6196580e00e" providerId="ADAL" clId="{CD2F0798-A42C-43E7-97A0-22C0E282181C}" dt="2024-04-14T10:21:42.342" v="129" actId="26606"/>
          <ac:spMkLst>
            <pc:docMk/>
            <pc:sldMk cId="1436996610" sldId="282"/>
            <ac:spMk id="2" creationId="{4B1FD9BF-6DB5-9FA6-8BF7-F0D61A1BCE45}"/>
          </ac:spMkLst>
        </pc:spChg>
        <pc:spChg chg="mod">
          <ac:chgData name="William Sottoriva" userId="9bcd6337-47a1-44e6-ade3-f6196580e00e" providerId="ADAL" clId="{CD2F0798-A42C-43E7-97A0-22C0E282181C}" dt="2024-04-14T10:31:02.425" v="725"/>
          <ac:spMkLst>
            <pc:docMk/>
            <pc:sldMk cId="1436996610" sldId="282"/>
            <ac:spMk id="3" creationId="{5D613800-E033-8767-074B-FFF0EAF4823A}"/>
          </ac:spMkLst>
        </pc:spChg>
        <pc:spChg chg="del mod">
          <ac:chgData name="William Sottoriva" userId="9bcd6337-47a1-44e6-ade3-f6196580e00e" providerId="ADAL" clId="{CD2F0798-A42C-43E7-97A0-22C0E282181C}" dt="2024-04-14T10:21:32.299" v="125" actId="478"/>
          <ac:spMkLst>
            <pc:docMk/>
            <pc:sldMk cId="1436996610" sldId="282"/>
            <ac:spMk id="8" creationId="{4BC2EB8A-71DE-BE76-9E8C-6FD7DD2B0741}"/>
          </ac:spMkLst>
        </pc:spChg>
        <pc:spChg chg="del">
          <ac:chgData name="William Sottoriva" userId="9bcd6337-47a1-44e6-ade3-f6196580e00e" providerId="ADAL" clId="{CD2F0798-A42C-43E7-97A0-22C0E282181C}" dt="2024-04-14T10:21:35.352" v="127" actId="478"/>
          <ac:spMkLst>
            <pc:docMk/>
            <pc:sldMk cId="1436996610" sldId="282"/>
            <ac:spMk id="11" creationId="{7AD02F83-D307-B7D1-22B1-CEEA6C0930EE}"/>
          </ac:spMkLst>
        </pc:spChg>
        <pc:picChg chg="add mod">
          <ac:chgData name="William Sottoriva" userId="9bcd6337-47a1-44e6-ade3-f6196580e00e" providerId="ADAL" clId="{CD2F0798-A42C-43E7-97A0-22C0E282181C}" dt="2024-04-14T10:21:42.342" v="129" actId="26606"/>
          <ac:picMkLst>
            <pc:docMk/>
            <pc:sldMk cId="1436996610" sldId="282"/>
            <ac:picMk id="4" creationId="{D55E9B3A-7D74-7903-959D-87F655F8C59C}"/>
          </ac:picMkLst>
        </pc:picChg>
        <pc:picChg chg="del">
          <ac:chgData name="William Sottoriva" userId="9bcd6337-47a1-44e6-ade3-f6196580e00e" providerId="ADAL" clId="{CD2F0798-A42C-43E7-97A0-22C0E282181C}" dt="2024-04-14T10:21:29.345" v="123" actId="478"/>
          <ac:picMkLst>
            <pc:docMk/>
            <pc:sldMk cId="1436996610" sldId="282"/>
            <ac:picMk id="6" creationId="{34760102-3112-8330-16DC-D17B6D4155C9}"/>
          </ac:picMkLst>
        </pc:picChg>
        <pc:picChg chg="del">
          <ac:chgData name="William Sottoriva" userId="9bcd6337-47a1-44e6-ade3-f6196580e00e" providerId="ADAL" clId="{CD2F0798-A42C-43E7-97A0-22C0E282181C}" dt="2024-04-14T10:21:33.292" v="126" actId="478"/>
          <ac:picMkLst>
            <pc:docMk/>
            <pc:sldMk cId="1436996610" sldId="282"/>
            <ac:picMk id="7" creationId="{6A975AAE-40D2-CF24-B943-11892641A35D}"/>
          </ac:picMkLst>
        </pc:picChg>
      </pc:sldChg>
      <pc:sldChg chg="new del">
        <pc:chgData name="William Sottoriva" userId="9bcd6337-47a1-44e6-ade3-f6196580e00e" providerId="ADAL" clId="{CD2F0798-A42C-43E7-97A0-22C0E282181C}" dt="2024-04-14T10:23:39.484" v="280" actId="47"/>
        <pc:sldMkLst>
          <pc:docMk/>
          <pc:sldMk cId="2706296370" sldId="283"/>
        </pc:sldMkLst>
      </pc:sldChg>
      <pc:sldChg chg="add del">
        <pc:chgData name="William Sottoriva" userId="9bcd6337-47a1-44e6-ade3-f6196580e00e" providerId="ADAL" clId="{CD2F0798-A42C-43E7-97A0-22C0E282181C}" dt="2024-04-14T10:34:24.244" v="842" actId="47"/>
        <pc:sldMkLst>
          <pc:docMk/>
          <pc:sldMk cId="3129447162" sldId="283"/>
        </pc:sldMkLst>
      </pc:sldChg>
      <pc:sldChg chg="add del">
        <pc:chgData name="William Sottoriva" userId="9bcd6337-47a1-44e6-ade3-f6196580e00e" providerId="ADAL" clId="{CD2F0798-A42C-43E7-97A0-22C0E282181C}" dt="2024-04-14T10:23:36.814" v="279"/>
        <pc:sldMkLst>
          <pc:docMk/>
          <pc:sldMk cId="3129447162" sldId="284"/>
        </pc:sldMkLst>
      </pc:sldChg>
      <pc:sldChg chg="modSp new del mod ord">
        <pc:chgData name="William Sottoriva" userId="9bcd6337-47a1-44e6-ade3-f6196580e00e" providerId="ADAL" clId="{CD2F0798-A42C-43E7-97A0-22C0E282181C}" dt="2024-04-14T15:11:31.327" v="1458" actId="47"/>
        <pc:sldMkLst>
          <pc:docMk/>
          <pc:sldMk cId="3862196678" sldId="284"/>
        </pc:sldMkLst>
        <pc:spChg chg="mod">
          <ac:chgData name="William Sottoriva" userId="9bcd6337-47a1-44e6-ade3-f6196580e00e" providerId="ADAL" clId="{CD2F0798-A42C-43E7-97A0-22C0E282181C}" dt="2024-04-14T15:11:21.417" v="1456" actId="20577"/>
          <ac:spMkLst>
            <pc:docMk/>
            <pc:sldMk cId="3862196678" sldId="284"/>
            <ac:spMk id="2" creationId="{2D0A811E-44F9-848C-2F6D-C0361B694268}"/>
          </ac:spMkLst>
        </pc:spChg>
      </pc:sldChg>
      <pc:sldChg chg="addSp modSp new del">
        <pc:chgData name="William Sottoriva" userId="9bcd6337-47a1-44e6-ade3-f6196580e00e" providerId="ADAL" clId="{CD2F0798-A42C-43E7-97A0-22C0E282181C}" dt="2024-04-14T15:21:48.368" v="2525" actId="47"/>
        <pc:sldMkLst>
          <pc:docMk/>
          <pc:sldMk cId="1938433725" sldId="285"/>
        </pc:sldMkLst>
        <pc:graphicFrameChg chg="add mod">
          <ac:chgData name="William Sottoriva" userId="9bcd6337-47a1-44e6-ade3-f6196580e00e" providerId="ADAL" clId="{CD2F0798-A42C-43E7-97A0-22C0E282181C}" dt="2024-04-14T15:16:05.829" v="2051"/>
          <ac:graphicFrameMkLst>
            <pc:docMk/>
            <pc:sldMk cId="1938433725" sldId="285"/>
            <ac:graphicFrameMk id="3" creationId="{9FD9C48F-B4C6-8EE4-E400-0D300B2F4B41}"/>
          </ac:graphicFrameMkLst>
        </pc:graphicFrameChg>
      </pc:sldChg>
      <pc:sldChg chg="add del">
        <pc:chgData name="William Sottoriva" userId="9bcd6337-47a1-44e6-ade3-f6196580e00e" providerId="ADAL" clId="{CD2F0798-A42C-43E7-97A0-22C0E282181C}" dt="2024-04-14T10:34:31.111" v="847" actId="47"/>
        <pc:sldMkLst>
          <pc:docMk/>
          <pc:sldMk cId="2614205574" sldId="286"/>
        </pc:sldMkLst>
      </pc:sldChg>
      <pc:sldChg chg="add del">
        <pc:chgData name="William Sottoriva" userId="9bcd6337-47a1-44e6-ade3-f6196580e00e" providerId="ADAL" clId="{CD2F0798-A42C-43E7-97A0-22C0E282181C}" dt="2024-04-14T10:34:29.444" v="845" actId="47"/>
        <pc:sldMkLst>
          <pc:docMk/>
          <pc:sldMk cId="187805539" sldId="287"/>
        </pc:sldMkLst>
      </pc:sldChg>
      <pc:sldChg chg="add del">
        <pc:chgData name="William Sottoriva" userId="9bcd6337-47a1-44e6-ade3-f6196580e00e" providerId="ADAL" clId="{CD2F0798-A42C-43E7-97A0-22C0E282181C}" dt="2024-04-14T10:34:28.273" v="843" actId="47"/>
        <pc:sldMkLst>
          <pc:docMk/>
          <pc:sldMk cId="2816406767" sldId="288"/>
        </pc:sldMkLst>
      </pc:sldChg>
      <pc:sldChg chg="delSp modSp add del mod">
        <pc:chgData name="William Sottoriva" userId="9bcd6337-47a1-44e6-ade3-f6196580e00e" providerId="ADAL" clId="{CD2F0798-A42C-43E7-97A0-22C0E282181C}" dt="2024-04-14T15:21:08.946" v="2511" actId="47"/>
        <pc:sldMkLst>
          <pc:docMk/>
          <pc:sldMk cId="720501152" sldId="289"/>
        </pc:sldMkLst>
        <pc:spChg chg="del">
          <ac:chgData name="William Sottoriva" userId="9bcd6337-47a1-44e6-ade3-f6196580e00e" providerId="ADAL" clId="{CD2F0798-A42C-43E7-97A0-22C0E282181C}" dt="2024-04-14T15:21:06.928" v="2510" actId="478"/>
          <ac:spMkLst>
            <pc:docMk/>
            <pc:sldMk cId="720501152" sldId="289"/>
            <ac:spMk id="11" creationId="{ABF5B7B3-38D8-B51E-82DD-528DE5F22C37}"/>
          </ac:spMkLst>
        </pc:spChg>
        <pc:spChg chg="del">
          <ac:chgData name="William Sottoriva" userId="9bcd6337-47a1-44e6-ade3-f6196580e00e" providerId="ADAL" clId="{CD2F0798-A42C-43E7-97A0-22C0E282181C}" dt="2024-04-14T15:20:58.573" v="2508" actId="478"/>
          <ac:spMkLst>
            <pc:docMk/>
            <pc:sldMk cId="720501152" sldId="289"/>
            <ac:spMk id="12" creationId="{E298BE10-E493-07D9-5D5B-08690D8C71B8}"/>
          </ac:spMkLst>
        </pc:spChg>
        <pc:graphicFrameChg chg="modGraphic">
          <ac:chgData name="William Sottoriva" userId="9bcd6337-47a1-44e6-ade3-f6196580e00e" providerId="ADAL" clId="{CD2F0798-A42C-43E7-97A0-22C0E282181C}" dt="2024-04-14T11:52:44.411" v="1423" actId="113"/>
          <ac:graphicFrameMkLst>
            <pc:docMk/>
            <pc:sldMk cId="720501152" sldId="289"/>
            <ac:graphicFrameMk id="8" creationId="{55659300-D9AF-A452-53C4-9E23E1B8C744}"/>
          </ac:graphicFrameMkLst>
        </pc:graphicFrameChg>
        <pc:picChg chg="del">
          <ac:chgData name="William Sottoriva" userId="9bcd6337-47a1-44e6-ade3-f6196580e00e" providerId="ADAL" clId="{CD2F0798-A42C-43E7-97A0-22C0E282181C}" dt="2024-04-14T15:20:59.547" v="2509" actId="478"/>
          <ac:picMkLst>
            <pc:docMk/>
            <pc:sldMk cId="720501152" sldId="289"/>
            <ac:picMk id="10" creationId="{C633A952-E4A8-A3CF-2551-828C0DA7F43C}"/>
          </ac:picMkLst>
        </pc:picChg>
      </pc:sldChg>
      <pc:sldChg chg="addSp delSp modSp new mod setBg">
        <pc:chgData name="William Sottoriva" userId="9bcd6337-47a1-44e6-ade3-f6196580e00e" providerId="ADAL" clId="{CD2F0798-A42C-43E7-97A0-22C0E282181C}" dt="2024-04-14T10:26:35.525" v="423" actId="1036"/>
        <pc:sldMkLst>
          <pc:docMk/>
          <pc:sldMk cId="3362340605" sldId="290"/>
        </pc:sldMkLst>
        <pc:spChg chg="mod">
          <ac:chgData name="William Sottoriva" userId="9bcd6337-47a1-44e6-ade3-f6196580e00e" providerId="ADAL" clId="{CD2F0798-A42C-43E7-97A0-22C0E282181C}" dt="2024-04-14T10:26:27.670" v="419" actId="26606"/>
          <ac:spMkLst>
            <pc:docMk/>
            <pc:sldMk cId="3362340605" sldId="290"/>
            <ac:spMk id="2" creationId="{655B602A-D479-0792-8316-051C67D2749F}"/>
          </ac:spMkLst>
        </pc:spChg>
        <pc:spChg chg="del mod ord">
          <ac:chgData name="William Sottoriva" userId="9bcd6337-47a1-44e6-ade3-f6196580e00e" providerId="ADAL" clId="{CD2F0798-A42C-43E7-97A0-22C0E282181C}" dt="2024-04-14T10:26:28.679" v="420"/>
          <ac:spMkLst>
            <pc:docMk/>
            <pc:sldMk cId="3362340605" sldId="290"/>
            <ac:spMk id="3" creationId="{9B83EEEF-EF22-33C9-E25F-8960F52C47FC}"/>
          </ac:spMkLst>
        </pc:spChg>
        <pc:picChg chg="add mod">
          <ac:chgData name="William Sottoriva" userId="9bcd6337-47a1-44e6-ade3-f6196580e00e" providerId="ADAL" clId="{CD2F0798-A42C-43E7-97A0-22C0E282181C}" dt="2024-04-14T10:26:35.525" v="423" actId="1036"/>
          <ac:picMkLst>
            <pc:docMk/>
            <pc:sldMk cId="3362340605" sldId="290"/>
            <ac:picMk id="4" creationId="{6F13E6C5-CA12-7C2C-ACE6-C514CC3683E0}"/>
          </ac:picMkLst>
        </pc:picChg>
        <pc:picChg chg="add del">
          <ac:chgData name="William Sottoriva" userId="9bcd6337-47a1-44e6-ade3-f6196580e00e" providerId="ADAL" clId="{CD2F0798-A42C-43E7-97A0-22C0E282181C}" dt="2024-04-14T10:25:33.327" v="298" actId="478"/>
          <ac:picMkLst>
            <pc:docMk/>
            <pc:sldMk cId="3362340605" sldId="290"/>
            <ac:picMk id="1026" creationId="{E798E6C8-8E61-FC48-06A4-1E1534C6C746}"/>
          </ac:picMkLst>
        </pc:picChg>
        <pc:picChg chg="add mod ord">
          <ac:chgData name="William Sottoriva" userId="9bcd6337-47a1-44e6-ade3-f6196580e00e" providerId="ADAL" clId="{CD2F0798-A42C-43E7-97A0-22C0E282181C}" dt="2024-04-14T10:26:27.670" v="419" actId="26606"/>
          <ac:picMkLst>
            <pc:docMk/>
            <pc:sldMk cId="3362340605" sldId="290"/>
            <ac:picMk id="1027" creationId="{1844B847-7119-AB5B-633D-A4BE2C0E5CF4}"/>
          </ac:picMkLst>
        </pc:picChg>
        <pc:picChg chg="add del mod">
          <ac:chgData name="William Sottoriva" userId="9bcd6337-47a1-44e6-ade3-f6196580e00e" providerId="ADAL" clId="{CD2F0798-A42C-43E7-97A0-22C0E282181C}" dt="2024-04-14T10:26:21.745" v="418" actId="21"/>
          <ac:picMkLst>
            <pc:docMk/>
            <pc:sldMk cId="3362340605" sldId="290"/>
            <ac:picMk id="1029" creationId="{6F13E6C5-CA12-7C2C-ACE6-C514CC3683E0}"/>
          </ac:picMkLst>
        </pc:picChg>
      </pc:sldChg>
      <pc:sldChg chg="addSp delSp modSp add mod setBg">
        <pc:chgData name="William Sottoriva" userId="9bcd6337-47a1-44e6-ade3-f6196580e00e" providerId="ADAL" clId="{CD2F0798-A42C-43E7-97A0-22C0E282181C}" dt="2024-04-14T12:01:29.426" v="1428" actId="26606"/>
        <pc:sldMkLst>
          <pc:docMk/>
          <pc:sldMk cId="1462225903" sldId="291"/>
        </pc:sldMkLst>
        <pc:spChg chg="mod">
          <ac:chgData name="William Sottoriva" userId="9bcd6337-47a1-44e6-ade3-f6196580e00e" providerId="ADAL" clId="{CD2F0798-A42C-43E7-97A0-22C0E282181C}" dt="2024-04-14T12:01:29.410" v="1427" actId="26606"/>
          <ac:spMkLst>
            <pc:docMk/>
            <pc:sldMk cId="1462225903" sldId="291"/>
            <ac:spMk id="2" creationId="{4B1FD9BF-6DB5-9FA6-8BF7-F0D61A1BCE45}"/>
          </ac:spMkLst>
        </pc:spChg>
        <pc:spChg chg="del mod">
          <ac:chgData name="William Sottoriva" userId="9bcd6337-47a1-44e6-ade3-f6196580e00e" providerId="ADAL" clId="{CD2F0798-A42C-43E7-97A0-22C0E282181C}" dt="2024-04-14T10:31:37.043" v="738" actId="478"/>
          <ac:spMkLst>
            <pc:docMk/>
            <pc:sldMk cId="1462225903" sldId="291"/>
            <ac:spMk id="3" creationId="{5D613800-E033-8767-074B-FFF0EAF4823A}"/>
          </ac:spMkLst>
        </pc:spChg>
        <pc:spChg chg="add del">
          <ac:chgData name="William Sottoriva" userId="9bcd6337-47a1-44e6-ade3-f6196580e00e" providerId="ADAL" clId="{CD2F0798-A42C-43E7-97A0-22C0E282181C}" dt="2024-04-14T12:01:29.426" v="1428" actId="26606"/>
          <ac:spMkLst>
            <pc:docMk/>
            <pc:sldMk cId="1462225903" sldId="291"/>
            <ac:spMk id="2053" creationId="{5D5E0904-721C-4D68-9EB8-1C9752E329A7}"/>
          </ac:spMkLst>
        </pc:spChg>
        <pc:spChg chg="add del">
          <ac:chgData name="William Sottoriva" userId="9bcd6337-47a1-44e6-ade3-f6196580e00e" providerId="ADAL" clId="{CD2F0798-A42C-43E7-97A0-22C0E282181C}" dt="2024-04-14T12:01:29.426" v="1428" actId="26606"/>
          <ac:spMkLst>
            <pc:docMk/>
            <pc:sldMk cId="1462225903" sldId="291"/>
            <ac:spMk id="2054" creationId="{B298ECBA-3258-45DF-8FD4-7581736BCCBC}"/>
          </ac:spMkLst>
        </pc:spChg>
        <pc:spChg chg="add del">
          <ac:chgData name="William Sottoriva" userId="9bcd6337-47a1-44e6-ade3-f6196580e00e" providerId="ADAL" clId="{CD2F0798-A42C-43E7-97A0-22C0E282181C}" dt="2024-04-14T12:01:29.426" v="1428" actId="26606"/>
          <ac:spMkLst>
            <pc:docMk/>
            <pc:sldMk cId="1462225903" sldId="291"/>
            <ac:spMk id="2055" creationId="{B62BF453-BD82-4B90-9FE7-51703133806E}"/>
          </ac:spMkLst>
        </pc:spChg>
        <pc:spChg chg="add del">
          <ac:chgData name="William Sottoriva" userId="9bcd6337-47a1-44e6-ade3-f6196580e00e" providerId="ADAL" clId="{CD2F0798-A42C-43E7-97A0-22C0E282181C}" dt="2024-04-14T10:31:48.589" v="741" actId="26606"/>
          <ac:spMkLst>
            <pc:docMk/>
            <pc:sldMk cId="1462225903" sldId="291"/>
            <ac:spMk id="2056" creationId="{5D5E0904-721C-4D68-9EB8-1C9752E329A7}"/>
          </ac:spMkLst>
        </pc:spChg>
        <pc:spChg chg="add del">
          <ac:chgData name="William Sottoriva" userId="9bcd6337-47a1-44e6-ade3-f6196580e00e" providerId="ADAL" clId="{CD2F0798-A42C-43E7-97A0-22C0E282181C}" dt="2024-04-14T12:01:29.426" v="1428" actId="26606"/>
          <ac:spMkLst>
            <pc:docMk/>
            <pc:sldMk cId="1462225903" sldId="291"/>
            <ac:spMk id="2057" creationId="{072366D3-9B5C-42E1-9906-77FF6BB55EAB}"/>
          </ac:spMkLst>
        </pc:spChg>
        <pc:spChg chg="add del">
          <ac:chgData name="William Sottoriva" userId="9bcd6337-47a1-44e6-ade3-f6196580e00e" providerId="ADAL" clId="{CD2F0798-A42C-43E7-97A0-22C0E282181C}" dt="2024-04-14T10:31:48.589" v="741" actId="26606"/>
          <ac:spMkLst>
            <pc:docMk/>
            <pc:sldMk cId="1462225903" sldId="291"/>
            <ac:spMk id="2058" creationId="{D0CDF5D3-7220-42A0-9D37-ECF3BF283B37}"/>
          </ac:spMkLst>
        </pc:spChg>
        <pc:spChg chg="add del">
          <ac:chgData name="William Sottoriva" userId="9bcd6337-47a1-44e6-ade3-f6196580e00e" providerId="ADAL" clId="{CD2F0798-A42C-43E7-97A0-22C0E282181C}" dt="2024-04-14T12:01:29.426" v="1428" actId="26606"/>
          <ac:spMkLst>
            <pc:docMk/>
            <pc:sldMk cId="1462225903" sldId="291"/>
            <ac:spMk id="2059" creationId="{121F5E60-4E89-4B16-A245-12BD9935998D}"/>
          </ac:spMkLst>
        </pc:spChg>
        <pc:spChg chg="add del">
          <ac:chgData name="William Sottoriva" userId="9bcd6337-47a1-44e6-ade3-f6196580e00e" providerId="ADAL" clId="{CD2F0798-A42C-43E7-97A0-22C0E282181C}" dt="2024-04-14T10:31:48.589" v="741" actId="26606"/>
          <ac:spMkLst>
            <pc:docMk/>
            <pc:sldMk cId="1462225903" sldId="291"/>
            <ac:spMk id="2060" creationId="{64BC717F-58B3-4A4E-BC3B-1B11323AD5C9}"/>
          </ac:spMkLst>
        </pc:spChg>
        <pc:spChg chg="add del">
          <ac:chgData name="William Sottoriva" userId="9bcd6337-47a1-44e6-ade3-f6196580e00e" providerId="ADAL" clId="{CD2F0798-A42C-43E7-97A0-22C0E282181C}" dt="2024-04-14T12:01:29.410" v="1427" actId="26606"/>
          <ac:spMkLst>
            <pc:docMk/>
            <pc:sldMk cId="1462225903" sldId="291"/>
            <ac:spMk id="2061" creationId="{5D5E0904-721C-4D68-9EB8-1C9752E329A7}"/>
          </ac:spMkLst>
        </pc:spChg>
        <pc:spChg chg="add del">
          <ac:chgData name="William Sottoriva" userId="9bcd6337-47a1-44e6-ade3-f6196580e00e" providerId="ADAL" clId="{CD2F0798-A42C-43E7-97A0-22C0E282181C}" dt="2024-04-14T10:31:48.589" v="741" actId="26606"/>
          <ac:spMkLst>
            <pc:docMk/>
            <pc:sldMk cId="1462225903" sldId="291"/>
            <ac:spMk id="2062" creationId="{1EE75710-64C5-4CA8-8A7C-82EE4125C90D}"/>
          </ac:spMkLst>
        </pc:spChg>
        <pc:spChg chg="add del">
          <ac:chgData name="William Sottoriva" userId="9bcd6337-47a1-44e6-ade3-f6196580e00e" providerId="ADAL" clId="{CD2F0798-A42C-43E7-97A0-22C0E282181C}" dt="2024-04-14T10:31:48.589" v="741" actId="26606"/>
          <ac:spMkLst>
            <pc:docMk/>
            <pc:sldMk cId="1462225903" sldId="291"/>
            <ac:spMk id="2064" creationId="{435050B1-74E1-4A81-923D-0F5971A3BC01}"/>
          </ac:spMkLst>
        </pc:spChg>
        <pc:spChg chg="add del">
          <ac:chgData name="William Sottoriva" userId="9bcd6337-47a1-44e6-ade3-f6196580e00e" providerId="ADAL" clId="{CD2F0798-A42C-43E7-97A0-22C0E282181C}" dt="2024-04-14T12:01:29.410" v="1427" actId="26606"/>
          <ac:spMkLst>
            <pc:docMk/>
            <pc:sldMk cId="1462225903" sldId="291"/>
            <ac:spMk id="2066" creationId="{E2C05438-8975-4783-BCC7-9A4F0BD17978}"/>
          </ac:spMkLst>
        </pc:spChg>
        <pc:spChg chg="add del">
          <ac:chgData name="William Sottoriva" userId="9bcd6337-47a1-44e6-ade3-f6196580e00e" providerId="ADAL" clId="{CD2F0798-A42C-43E7-97A0-22C0E282181C}" dt="2024-04-14T12:01:29.410" v="1427" actId="26606"/>
          <ac:spMkLst>
            <pc:docMk/>
            <pc:sldMk cId="1462225903" sldId="291"/>
            <ac:spMk id="2068" creationId="{DF0ACCC9-A5C0-44FC-9472-E3E4BF4B41A7}"/>
          </ac:spMkLst>
        </pc:spChg>
        <pc:spChg chg="add del">
          <ac:chgData name="William Sottoriva" userId="9bcd6337-47a1-44e6-ade3-f6196580e00e" providerId="ADAL" clId="{CD2F0798-A42C-43E7-97A0-22C0E282181C}" dt="2024-04-14T12:01:29.410" v="1427" actId="26606"/>
          <ac:spMkLst>
            <pc:docMk/>
            <pc:sldMk cId="1462225903" sldId="291"/>
            <ac:spMk id="2070" creationId="{E8B8E8AE-1882-46F3-94E7-A2A39149475C}"/>
          </ac:spMkLst>
        </pc:spChg>
        <pc:spChg chg="add del">
          <ac:chgData name="William Sottoriva" userId="9bcd6337-47a1-44e6-ade3-f6196580e00e" providerId="ADAL" clId="{CD2F0798-A42C-43E7-97A0-22C0E282181C}" dt="2024-04-14T12:01:29.410" v="1427" actId="26606"/>
          <ac:spMkLst>
            <pc:docMk/>
            <pc:sldMk cId="1462225903" sldId="291"/>
            <ac:spMk id="2072" creationId="{F5AE0C4B-4D5E-48B0-929B-038F7E948410}"/>
          </ac:spMkLst>
        </pc:spChg>
        <pc:spChg chg="add">
          <ac:chgData name="William Sottoriva" userId="9bcd6337-47a1-44e6-ade3-f6196580e00e" providerId="ADAL" clId="{CD2F0798-A42C-43E7-97A0-22C0E282181C}" dt="2024-04-14T12:01:29.426" v="1428" actId="26606"/>
          <ac:spMkLst>
            <pc:docMk/>
            <pc:sldMk cId="1462225903" sldId="291"/>
            <ac:spMk id="2074" creationId="{5D5E0904-721C-4D68-9EB8-1C9752E329A7}"/>
          </ac:spMkLst>
        </pc:spChg>
        <pc:spChg chg="add">
          <ac:chgData name="William Sottoriva" userId="9bcd6337-47a1-44e6-ade3-f6196580e00e" providerId="ADAL" clId="{CD2F0798-A42C-43E7-97A0-22C0E282181C}" dt="2024-04-14T12:01:29.426" v="1428" actId="26606"/>
          <ac:spMkLst>
            <pc:docMk/>
            <pc:sldMk cId="1462225903" sldId="291"/>
            <ac:spMk id="2075" creationId="{B298ECBA-3258-45DF-8FD4-7581736BCCBC}"/>
          </ac:spMkLst>
        </pc:spChg>
        <pc:spChg chg="add">
          <ac:chgData name="William Sottoriva" userId="9bcd6337-47a1-44e6-ade3-f6196580e00e" providerId="ADAL" clId="{CD2F0798-A42C-43E7-97A0-22C0E282181C}" dt="2024-04-14T12:01:29.426" v="1428" actId="26606"/>
          <ac:spMkLst>
            <pc:docMk/>
            <pc:sldMk cId="1462225903" sldId="291"/>
            <ac:spMk id="2076" creationId="{B62BF453-BD82-4B90-9FE7-51703133806E}"/>
          </ac:spMkLst>
        </pc:spChg>
        <pc:spChg chg="add">
          <ac:chgData name="William Sottoriva" userId="9bcd6337-47a1-44e6-ade3-f6196580e00e" providerId="ADAL" clId="{CD2F0798-A42C-43E7-97A0-22C0E282181C}" dt="2024-04-14T12:01:29.426" v="1428" actId="26606"/>
          <ac:spMkLst>
            <pc:docMk/>
            <pc:sldMk cId="1462225903" sldId="291"/>
            <ac:spMk id="2077" creationId="{072366D3-9B5C-42E1-9906-77FF6BB55EAB}"/>
          </ac:spMkLst>
        </pc:spChg>
        <pc:spChg chg="add">
          <ac:chgData name="William Sottoriva" userId="9bcd6337-47a1-44e6-ade3-f6196580e00e" providerId="ADAL" clId="{CD2F0798-A42C-43E7-97A0-22C0E282181C}" dt="2024-04-14T12:01:29.426" v="1428" actId="26606"/>
          <ac:spMkLst>
            <pc:docMk/>
            <pc:sldMk cId="1462225903" sldId="291"/>
            <ac:spMk id="2078" creationId="{121F5E60-4E89-4B16-A245-12BD9935998D}"/>
          </ac:spMkLst>
        </pc:spChg>
        <pc:picChg chg="del">
          <ac:chgData name="William Sottoriva" userId="9bcd6337-47a1-44e6-ade3-f6196580e00e" providerId="ADAL" clId="{CD2F0798-A42C-43E7-97A0-22C0E282181C}" dt="2024-04-14T10:31:27.191" v="731" actId="478"/>
          <ac:picMkLst>
            <pc:docMk/>
            <pc:sldMk cId="1462225903" sldId="291"/>
            <ac:picMk id="4" creationId="{D55E9B3A-7D74-7903-959D-87F655F8C59C}"/>
          </ac:picMkLst>
        </pc:picChg>
        <pc:picChg chg="add mod">
          <ac:chgData name="William Sottoriva" userId="9bcd6337-47a1-44e6-ade3-f6196580e00e" providerId="ADAL" clId="{CD2F0798-A42C-43E7-97A0-22C0E282181C}" dt="2024-04-14T12:01:29.426" v="1428" actId="26606"/>
          <ac:picMkLst>
            <pc:docMk/>
            <pc:sldMk cId="1462225903" sldId="291"/>
            <ac:picMk id="5" creationId="{B30B6830-A99D-A95A-7D62-B8ED60E2BF95}"/>
          </ac:picMkLst>
        </pc:picChg>
        <pc:picChg chg="add del mod">
          <ac:chgData name="William Sottoriva" userId="9bcd6337-47a1-44e6-ade3-f6196580e00e" providerId="ADAL" clId="{CD2F0798-A42C-43E7-97A0-22C0E282181C}" dt="2024-04-14T10:31:35.332" v="737" actId="478"/>
          <ac:picMkLst>
            <pc:docMk/>
            <pc:sldMk cId="1462225903" sldId="291"/>
            <ac:picMk id="2050" creationId="{FCA893B1-0928-C4BB-E17C-EDEF02DB0B71}"/>
          </ac:picMkLst>
        </pc:picChg>
        <pc:picChg chg="add del mod">
          <ac:chgData name="William Sottoriva" userId="9bcd6337-47a1-44e6-ade3-f6196580e00e" providerId="ADAL" clId="{CD2F0798-A42C-43E7-97A0-22C0E282181C}" dt="2024-04-14T12:01:23.402" v="1424" actId="478"/>
          <ac:picMkLst>
            <pc:docMk/>
            <pc:sldMk cId="1462225903" sldId="291"/>
            <ac:picMk id="2051" creationId="{377080B7-2ABB-BBAC-B53D-B41283EB6083}"/>
          </ac:picMkLst>
        </pc:picChg>
      </pc:sldChg>
      <pc:sldChg chg="addSp modSp new mod">
        <pc:chgData name="William Sottoriva" userId="9bcd6337-47a1-44e6-ade3-f6196580e00e" providerId="ADAL" clId="{CD2F0798-A42C-43E7-97A0-22C0E282181C}" dt="2024-04-14T10:57:06.704" v="1205" actId="1076"/>
        <pc:sldMkLst>
          <pc:docMk/>
          <pc:sldMk cId="554788051" sldId="292"/>
        </pc:sldMkLst>
        <pc:spChg chg="mod">
          <ac:chgData name="William Sottoriva" userId="9bcd6337-47a1-44e6-ade3-f6196580e00e" providerId="ADAL" clId="{CD2F0798-A42C-43E7-97A0-22C0E282181C}" dt="2024-04-14T10:33:36.292" v="782" actId="20577"/>
          <ac:spMkLst>
            <pc:docMk/>
            <pc:sldMk cId="554788051" sldId="292"/>
            <ac:spMk id="2" creationId="{C30AE4BC-A712-3A3C-40C6-974972C05658}"/>
          </ac:spMkLst>
        </pc:spChg>
        <pc:spChg chg="mod">
          <ac:chgData name="William Sottoriva" userId="9bcd6337-47a1-44e6-ade3-f6196580e00e" providerId="ADAL" clId="{CD2F0798-A42C-43E7-97A0-22C0E282181C}" dt="2024-04-14T10:34:11.154" v="839" actId="20577"/>
          <ac:spMkLst>
            <pc:docMk/>
            <pc:sldMk cId="554788051" sldId="292"/>
            <ac:spMk id="3" creationId="{235DFD51-AC59-B5A3-3E42-E91E9E59525D}"/>
          </ac:spMkLst>
        </pc:spChg>
        <pc:picChg chg="add">
          <ac:chgData name="William Sottoriva" userId="9bcd6337-47a1-44e6-ade3-f6196580e00e" providerId="ADAL" clId="{CD2F0798-A42C-43E7-97A0-22C0E282181C}" dt="2024-04-14T10:34:03.116" v="817"/>
          <ac:picMkLst>
            <pc:docMk/>
            <pc:sldMk cId="554788051" sldId="292"/>
            <ac:picMk id="3074" creationId="{50EFD6FC-E3B5-8B18-3495-ED9E84447793}"/>
          </ac:picMkLst>
        </pc:picChg>
        <pc:picChg chg="add">
          <ac:chgData name="William Sottoriva" userId="9bcd6337-47a1-44e6-ade3-f6196580e00e" providerId="ADAL" clId="{CD2F0798-A42C-43E7-97A0-22C0E282181C}" dt="2024-04-14T10:34:03.116" v="817"/>
          <ac:picMkLst>
            <pc:docMk/>
            <pc:sldMk cId="554788051" sldId="292"/>
            <ac:picMk id="3075" creationId="{547E5AB0-2EA1-C7FA-C26B-28EDAC6D7B18}"/>
          </ac:picMkLst>
        </pc:picChg>
        <pc:picChg chg="add mod">
          <ac:chgData name="William Sottoriva" userId="9bcd6337-47a1-44e6-ade3-f6196580e00e" providerId="ADAL" clId="{CD2F0798-A42C-43E7-97A0-22C0E282181C}" dt="2024-04-14T10:57:06.704" v="1205" actId="1076"/>
          <ac:picMkLst>
            <pc:docMk/>
            <pc:sldMk cId="554788051" sldId="292"/>
            <ac:picMk id="3077" creationId="{2633275D-076A-C7BF-B6CF-420239A2BA6A}"/>
          </ac:picMkLst>
        </pc:picChg>
      </pc:sldChg>
      <pc:sldChg chg="addSp delSp modSp add mod">
        <pc:chgData name="William Sottoriva" userId="9bcd6337-47a1-44e6-ade3-f6196580e00e" providerId="ADAL" clId="{CD2F0798-A42C-43E7-97A0-22C0E282181C}" dt="2024-04-14T10:57:15.702" v="1208" actId="1076"/>
        <pc:sldMkLst>
          <pc:docMk/>
          <pc:sldMk cId="3238883553" sldId="293"/>
        </pc:sldMkLst>
        <pc:spChg chg="mod">
          <ac:chgData name="William Sottoriva" userId="9bcd6337-47a1-44e6-ade3-f6196580e00e" providerId="ADAL" clId="{CD2F0798-A42C-43E7-97A0-22C0E282181C}" dt="2024-04-14T10:36:17.849" v="907" actId="20577"/>
          <ac:spMkLst>
            <pc:docMk/>
            <pc:sldMk cId="3238883553" sldId="293"/>
            <ac:spMk id="3" creationId="{235DFD51-AC59-B5A3-3E42-E91E9E59525D}"/>
          </ac:spMkLst>
        </pc:spChg>
        <pc:picChg chg="del">
          <ac:chgData name="William Sottoriva" userId="9bcd6337-47a1-44e6-ade3-f6196580e00e" providerId="ADAL" clId="{CD2F0798-A42C-43E7-97A0-22C0E282181C}" dt="2024-04-14T10:34:56.827" v="852" actId="478"/>
          <ac:picMkLst>
            <pc:docMk/>
            <pc:sldMk cId="3238883553" sldId="293"/>
            <ac:picMk id="3077" creationId="{2633275D-076A-C7BF-B6CF-420239A2BA6A}"/>
          </ac:picMkLst>
        </pc:picChg>
        <pc:picChg chg="add mod">
          <ac:chgData name="William Sottoriva" userId="9bcd6337-47a1-44e6-ade3-f6196580e00e" providerId="ADAL" clId="{CD2F0798-A42C-43E7-97A0-22C0E282181C}" dt="2024-04-14T10:57:13.947" v="1207" actId="1076"/>
          <ac:picMkLst>
            <pc:docMk/>
            <pc:sldMk cId="3238883553" sldId="293"/>
            <ac:picMk id="4098" creationId="{B4D2D5C3-3664-DFE0-C552-676B19C0D2AD}"/>
          </ac:picMkLst>
        </pc:picChg>
        <pc:picChg chg="add del mod">
          <ac:chgData name="William Sottoriva" userId="9bcd6337-47a1-44e6-ade3-f6196580e00e" providerId="ADAL" clId="{CD2F0798-A42C-43E7-97A0-22C0E282181C}" dt="2024-04-14T10:35:16.595" v="871" actId="478"/>
          <ac:picMkLst>
            <pc:docMk/>
            <pc:sldMk cId="3238883553" sldId="293"/>
            <ac:picMk id="4100" creationId="{AFC3EA1A-0E1B-A3AC-6349-74E57E4B3825}"/>
          </ac:picMkLst>
        </pc:picChg>
        <pc:picChg chg="add mod">
          <ac:chgData name="William Sottoriva" userId="9bcd6337-47a1-44e6-ade3-f6196580e00e" providerId="ADAL" clId="{CD2F0798-A42C-43E7-97A0-22C0E282181C}" dt="2024-04-14T10:57:15.702" v="1208" actId="1076"/>
          <ac:picMkLst>
            <pc:docMk/>
            <pc:sldMk cId="3238883553" sldId="293"/>
            <ac:picMk id="4101" creationId="{14E81B23-717A-439C-E3B8-5EA8FE698252}"/>
          </ac:picMkLst>
        </pc:picChg>
      </pc:sldChg>
      <pc:sldChg chg="addSp delSp modSp add mod setBg">
        <pc:chgData name="William Sottoriva" userId="9bcd6337-47a1-44e6-ade3-f6196580e00e" providerId="ADAL" clId="{CD2F0798-A42C-43E7-97A0-22C0E282181C}" dt="2024-04-14T10:37:17.871" v="917" actId="26606"/>
        <pc:sldMkLst>
          <pc:docMk/>
          <pc:sldMk cId="3874078348" sldId="294"/>
        </pc:sldMkLst>
        <pc:spChg chg="mod">
          <ac:chgData name="William Sottoriva" userId="9bcd6337-47a1-44e6-ade3-f6196580e00e" providerId="ADAL" clId="{CD2F0798-A42C-43E7-97A0-22C0E282181C}" dt="2024-04-14T10:37:17.871" v="917" actId="26606"/>
          <ac:spMkLst>
            <pc:docMk/>
            <pc:sldMk cId="3874078348" sldId="294"/>
            <ac:spMk id="2" creationId="{C30AE4BC-A712-3A3C-40C6-974972C05658}"/>
          </ac:spMkLst>
        </pc:spChg>
        <pc:spChg chg="mod">
          <ac:chgData name="William Sottoriva" userId="9bcd6337-47a1-44e6-ade3-f6196580e00e" providerId="ADAL" clId="{CD2F0798-A42C-43E7-97A0-22C0E282181C}" dt="2024-04-14T10:37:17.871" v="917" actId="26606"/>
          <ac:spMkLst>
            <pc:docMk/>
            <pc:sldMk cId="3874078348" sldId="294"/>
            <ac:spMk id="3" creationId="{235DFD51-AC59-B5A3-3E42-E91E9E59525D}"/>
          </ac:spMkLst>
        </pc:spChg>
        <pc:spChg chg="add">
          <ac:chgData name="William Sottoriva" userId="9bcd6337-47a1-44e6-ade3-f6196580e00e" providerId="ADAL" clId="{CD2F0798-A42C-43E7-97A0-22C0E282181C}" dt="2024-04-14T10:37:17.871" v="917" actId="26606"/>
          <ac:spMkLst>
            <pc:docMk/>
            <pc:sldMk cId="3874078348" sldId="294"/>
            <ac:spMk id="5131" creationId="{5D5E0904-721C-4D68-9EB8-1C9752E329A7}"/>
          </ac:spMkLst>
        </pc:spChg>
        <pc:spChg chg="add">
          <ac:chgData name="William Sottoriva" userId="9bcd6337-47a1-44e6-ade3-f6196580e00e" providerId="ADAL" clId="{CD2F0798-A42C-43E7-97A0-22C0E282181C}" dt="2024-04-14T10:37:17.871" v="917" actId="26606"/>
          <ac:spMkLst>
            <pc:docMk/>
            <pc:sldMk cId="3874078348" sldId="294"/>
            <ac:spMk id="5133" creationId="{B298ECBA-3258-45DF-8FD4-7581736BCCBC}"/>
          </ac:spMkLst>
        </pc:spChg>
        <pc:spChg chg="add">
          <ac:chgData name="William Sottoriva" userId="9bcd6337-47a1-44e6-ade3-f6196580e00e" providerId="ADAL" clId="{CD2F0798-A42C-43E7-97A0-22C0E282181C}" dt="2024-04-14T10:37:17.871" v="917" actId="26606"/>
          <ac:spMkLst>
            <pc:docMk/>
            <pc:sldMk cId="3874078348" sldId="294"/>
            <ac:spMk id="5135" creationId="{B62BF453-BD82-4B90-9FE7-51703133806E}"/>
          </ac:spMkLst>
        </pc:spChg>
        <pc:spChg chg="add">
          <ac:chgData name="William Sottoriva" userId="9bcd6337-47a1-44e6-ade3-f6196580e00e" providerId="ADAL" clId="{CD2F0798-A42C-43E7-97A0-22C0E282181C}" dt="2024-04-14T10:37:17.871" v="917" actId="26606"/>
          <ac:spMkLst>
            <pc:docMk/>
            <pc:sldMk cId="3874078348" sldId="294"/>
            <ac:spMk id="5137" creationId="{072366D3-9B5C-42E1-9906-77FF6BB55EAB}"/>
          </ac:spMkLst>
        </pc:spChg>
        <pc:spChg chg="add">
          <ac:chgData name="William Sottoriva" userId="9bcd6337-47a1-44e6-ade3-f6196580e00e" providerId="ADAL" clId="{CD2F0798-A42C-43E7-97A0-22C0E282181C}" dt="2024-04-14T10:37:17.871" v="917" actId="26606"/>
          <ac:spMkLst>
            <pc:docMk/>
            <pc:sldMk cId="3874078348" sldId="294"/>
            <ac:spMk id="5139" creationId="{121F5E60-4E89-4B16-A245-12BD9935998D}"/>
          </ac:spMkLst>
        </pc:spChg>
        <pc:picChg chg="del">
          <ac:chgData name="William Sottoriva" userId="9bcd6337-47a1-44e6-ade3-f6196580e00e" providerId="ADAL" clId="{CD2F0798-A42C-43E7-97A0-22C0E282181C}" dt="2024-04-14T10:36:24.967" v="911" actId="478"/>
          <ac:picMkLst>
            <pc:docMk/>
            <pc:sldMk cId="3874078348" sldId="294"/>
            <ac:picMk id="4098" creationId="{B4D2D5C3-3664-DFE0-C552-676B19C0D2AD}"/>
          </ac:picMkLst>
        </pc:picChg>
        <pc:picChg chg="del">
          <ac:chgData name="William Sottoriva" userId="9bcd6337-47a1-44e6-ade3-f6196580e00e" providerId="ADAL" clId="{CD2F0798-A42C-43E7-97A0-22C0E282181C}" dt="2024-04-14T10:36:25.786" v="912" actId="478"/>
          <ac:picMkLst>
            <pc:docMk/>
            <pc:sldMk cId="3874078348" sldId="294"/>
            <ac:picMk id="4101" creationId="{14E81B23-717A-439C-E3B8-5EA8FE698252}"/>
          </ac:picMkLst>
        </pc:picChg>
        <pc:picChg chg="add">
          <ac:chgData name="William Sottoriva" userId="9bcd6337-47a1-44e6-ade3-f6196580e00e" providerId="ADAL" clId="{CD2F0798-A42C-43E7-97A0-22C0E282181C}" dt="2024-04-14T10:36:27.517" v="913"/>
          <ac:picMkLst>
            <pc:docMk/>
            <pc:sldMk cId="3874078348" sldId="294"/>
            <ac:picMk id="5122" creationId="{8D22A661-C296-FA2C-F203-2DBEC3C77260}"/>
          </ac:picMkLst>
        </pc:picChg>
        <pc:picChg chg="add">
          <ac:chgData name="William Sottoriva" userId="9bcd6337-47a1-44e6-ade3-f6196580e00e" providerId="ADAL" clId="{CD2F0798-A42C-43E7-97A0-22C0E282181C}" dt="2024-04-14T10:36:27.517" v="913"/>
          <ac:picMkLst>
            <pc:docMk/>
            <pc:sldMk cId="3874078348" sldId="294"/>
            <ac:picMk id="5123" creationId="{65B0912D-D4FF-8C50-2A7C-378136E91D7D}"/>
          </ac:picMkLst>
        </pc:picChg>
        <pc:picChg chg="add del mod">
          <ac:chgData name="William Sottoriva" userId="9bcd6337-47a1-44e6-ade3-f6196580e00e" providerId="ADAL" clId="{CD2F0798-A42C-43E7-97A0-22C0E282181C}" dt="2024-04-14T10:36:49.626" v="916" actId="478"/>
          <ac:picMkLst>
            <pc:docMk/>
            <pc:sldMk cId="3874078348" sldId="294"/>
            <ac:picMk id="5125" creationId="{73B325DA-6187-B5EC-C254-411799D13FB7}"/>
          </ac:picMkLst>
        </pc:picChg>
        <pc:picChg chg="add mod">
          <ac:chgData name="William Sottoriva" userId="9bcd6337-47a1-44e6-ade3-f6196580e00e" providerId="ADAL" clId="{CD2F0798-A42C-43E7-97A0-22C0E282181C}" dt="2024-04-14T10:37:17.871" v="917" actId="26606"/>
          <ac:picMkLst>
            <pc:docMk/>
            <pc:sldMk cId="3874078348" sldId="294"/>
            <ac:picMk id="5126" creationId="{CA8A6AEF-60C6-F9CD-59B1-2962B8847118}"/>
          </ac:picMkLst>
        </pc:picChg>
      </pc:sldChg>
      <pc:sldChg chg="new del">
        <pc:chgData name="William Sottoriva" userId="9bcd6337-47a1-44e6-ade3-f6196580e00e" providerId="ADAL" clId="{CD2F0798-A42C-43E7-97A0-22C0E282181C}" dt="2024-04-14T10:37:36.820" v="919" actId="680"/>
        <pc:sldMkLst>
          <pc:docMk/>
          <pc:sldMk cId="1012203664" sldId="295"/>
        </pc:sldMkLst>
      </pc:sldChg>
      <pc:sldChg chg="addSp delSp modSp add mod">
        <pc:chgData name="William Sottoriva" userId="9bcd6337-47a1-44e6-ade3-f6196580e00e" providerId="ADAL" clId="{CD2F0798-A42C-43E7-97A0-22C0E282181C}" dt="2024-04-14T10:56:55.241" v="1202" actId="1076"/>
        <pc:sldMkLst>
          <pc:docMk/>
          <pc:sldMk cId="2947579001" sldId="295"/>
        </pc:sldMkLst>
        <pc:spChg chg="del mod">
          <ac:chgData name="William Sottoriva" userId="9bcd6337-47a1-44e6-ade3-f6196580e00e" providerId="ADAL" clId="{CD2F0798-A42C-43E7-97A0-22C0E282181C}" dt="2024-04-14T10:38:03.700" v="924"/>
          <ac:spMkLst>
            <pc:docMk/>
            <pc:sldMk cId="2947579001" sldId="295"/>
            <ac:spMk id="3" creationId="{235DFD51-AC59-B5A3-3E42-E91E9E59525D}"/>
          </ac:spMkLst>
        </pc:spChg>
        <pc:spChg chg="add mod">
          <ac:chgData name="William Sottoriva" userId="9bcd6337-47a1-44e6-ade3-f6196580e00e" providerId="ADAL" clId="{CD2F0798-A42C-43E7-97A0-22C0E282181C}" dt="2024-04-14T10:42:21.734" v="978" actId="20577"/>
          <ac:spMkLst>
            <pc:docMk/>
            <pc:sldMk cId="2947579001" sldId="295"/>
            <ac:spMk id="4" creationId="{480CC594-8961-69E1-7858-1B77607AFE25}"/>
          </ac:spMkLst>
        </pc:spChg>
        <pc:spChg chg="add mod">
          <ac:chgData name="William Sottoriva" userId="9bcd6337-47a1-44e6-ade3-f6196580e00e" providerId="ADAL" clId="{CD2F0798-A42C-43E7-97A0-22C0E282181C}" dt="2024-04-14T10:41:46.310" v="934"/>
          <ac:spMkLst>
            <pc:docMk/>
            <pc:sldMk cId="2947579001" sldId="295"/>
            <ac:spMk id="5" creationId="{1617B214-CADB-ECCF-448D-FABF920B5B5F}"/>
          </ac:spMkLst>
        </pc:spChg>
        <pc:spChg chg="add del mod">
          <ac:chgData name="William Sottoriva" userId="9bcd6337-47a1-44e6-ade3-f6196580e00e" providerId="ADAL" clId="{CD2F0798-A42C-43E7-97A0-22C0E282181C}" dt="2024-04-14T10:41:52.151" v="937" actId="478"/>
          <ac:spMkLst>
            <pc:docMk/>
            <pc:sldMk cId="2947579001" sldId="295"/>
            <ac:spMk id="6" creationId="{9F99FAD3-2A7B-38EA-8AEA-DDAF36BD8A78}"/>
          </ac:spMkLst>
        </pc:spChg>
        <pc:picChg chg="del">
          <ac:chgData name="William Sottoriva" userId="9bcd6337-47a1-44e6-ade3-f6196580e00e" providerId="ADAL" clId="{CD2F0798-A42C-43E7-97A0-22C0E282181C}" dt="2024-04-14T10:37:42.862" v="921" actId="478"/>
          <ac:picMkLst>
            <pc:docMk/>
            <pc:sldMk cId="2947579001" sldId="295"/>
            <ac:picMk id="4098" creationId="{B4D2D5C3-3664-DFE0-C552-676B19C0D2AD}"/>
          </ac:picMkLst>
        </pc:picChg>
        <pc:picChg chg="del">
          <ac:chgData name="William Sottoriva" userId="9bcd6337-47a1-44e6-ade3-f6196580e00e" providerId="ADAL" clId="{CD2F0798-A42C-43E7-97A0-22C0E282181C}" dt="2024-04-14T10:37:43.812" v="922" actId="478"/>
          <ac:picMkLst>
            <pc:docMk/>
            <pc:sldMk cId="2947579001" sldId="295"/>
            <ac:picMk id="4101" creationId="{14E81B23-717A-439C-E3B8-5EA8FE698252}"/>
          </ac:picMkLst>
        </pc:picChg>
        <pc:picChg chg="add del mod">
          <ac:chgData name="William Sottoriva" userId="9bcd6337-47a1-44e6-ade3-f6196580e00e" providerId="ADAL" clId="{CD2F0798-A42C-43E7-97A0-22C0E282181C}" dt="2024-04-14T10:41:48.901" v="936" actId="478"/>
          <ac:picMkLst>
            <pc:docMk/>
            <pc:sldMk cId="2947579001" sldId="295"/>
            <ac:picMk id="6146" creationId="{9F4E6D8F-C4BB-2178-E517-62356BAA8EF9}"/>
          </ac:picMkLst>
        </pc:picChg>
        <pc:picChg chg="add mod">
          <ac:chgData name="William Sottoriva" userId="9bcd6337-47a1-44e6-ade3-f6196580e00e" providerId="ADAL" clId="{CD2F0798-A42C-43E7-97A0-22C0E282181C}" dt="2024-04-14T10:56:55.241" v="1202" actId="1076"/>
          <ac:picMkLst>
            <pc:docMk/>
            <pc:sldMk cId="2947579001" sldId="295"/>
            <ac:picMk id="6148" creationId="{395BAD02-D00F-05CF-409B-D92280A4EDFE}"/>
          </ac:picMkLst>
        </pc:picChg>
      </pc:sldChg>
      <pc:sldChg chg="addSp delSp modSp add del mod setBg">
        <pc:chgData name="William Sottoriva" userId="9bcd6337-47a1-44e6-ade3-f6196580e00e" providerId="ADAL" clId="{CD2F0798-A42C-43E7-97A0-22C0E282181C}" dt="2024-04-14T15:56:26.485" v="3277" actId="47"/>
        <pc:sldMkLst>
          <pc:docMk/>
          <pc:sldMk cId="2728636736" sldId="296"/>
        </pc:sldMkLst>
        <pc:spChg chg="mod">
          <ac:chgData name="William Sottoriva" userId="9bcd6337-47a1-44e6-ade3-f6196580e00e" providerId="ADAL" clId="{CD2F0798-A42C-43E7-97A0-22C0E282181C}" dt="2024-04-14T10:43:38.975" v="985" actId="26606"/>
          <ac:spMkLst>
            <pc:docMk/>
            <pc:sldMk cId="2728636736" sldId="296"/>
            <ac:spMk id="2" creationId="{C30AE4BC-A712-3A3C-40C6-974972C05658}"/>
          </ac:spMkLst>
        </pc:spChg>
        <pc:spChg chg="mod ord">
          <ac:chgData name="William Sottoriva" userId="9bcd6337-47a1-44e6-ade3-f6196580e00e" providerId="ADAL" clId="{CD2F0798-A42C-43E7-97A0-22C0E282181C}" dt="2024-04-14T10:43:38.975" v="985" actId="26606"/>
          <ac:spMkLst>
            <pc:docMk/>
            <pc:sldMk cId="2728636736" sldId="296"/>
            <ac:spMk id="4" creationId="{480CC594-8961-69E1-7858-1B77607AFE25}"/>
          </ac:spMkLst>
        </pc:spChg>
        <pc:picChg chg="del">
          <ac:chgData name="William Sottoriva" userId="9bcd6337-47a1-44e6-ade3-f6196580e00e" providerId="ADAL" clId="{CD2F0798-A42C-43E7-97A0-22C0E282181C}" dt="2024-04-14T10:43:37.358" v="983" actId="478"/>
          <ac:picMkLst>
            <pc:docMk/>
            <pc:sldMk cId="2728636736" sldId="296"/>
            <ac:picMk id="6148" creationId="{395BAD02-D00F-05CF-409B-D92280A4EDFE}"/>
          </ac:picMkLst>
        </pc:picChg>
        <pc:picChg chg="add mod">
          <ac:chgData name="William Sottoriva" userId="9bcd6337-47a1-44e6-ade3-f6196580e00e" providerId="ADAL" clId="{CD2F0798-A42C-43E7-97A0-22C0E282181C}" dt="2024-04-14T10:43:38.975" v="985" actId="26606"/>
          <ac:picMkLst>
            <pc:docMk/>
            <pc:sldMk cId="2728636736" sldId="296"/>
            <ac:picMk id="7170" creationId="{0107BA42-F689-6AB0-F7E5-EC35EEF476B2}"/>
          </ac:picMkLst>
        </pc:picChg>
      </pc:sldChg>
      <pc:sldChg chg="addSp delSp modSp add mod setBg">
        <pc:chgData name="William Sottoriva" userId="9bcd6337-47a1-44e6-ade3-f6196580e00e" providerId="ADAL" clId="{CD2F0798-A42C-43E7-97A0-22C0E282181C}" dt="2024-04-14T10:50:12.317" v="1120" actId="26606"/>
        <pc:sldMkLst>
          <pc:docMk/>
          <pc:sldMk cId="3741734180" sldId="297"/>
        </pc:sldMkLst>
        <pc:spChg chg="mod">
          <ac:chgData name="William Sottoriva" userId="9bcd6337-47a1-44e6-ade3-f6196580e00e" providerId="ADAL" clId="{CD2F0798-A42C-43E7-97A0-22C0E282181C}" dt="2024-04-14T10:50:12.317" v="1120" actId="26606"/>
          <ac:spMkLst>
            <pc:docMk/>
            <pc:sldMk cId="3741734180" sldId="297"/>
            <ac:spMk id="2" creationId="{C30AE4BC-A712-3A3C-40C6-974972C05658}"/>
          </ac:spMkLst>
        </pc:spChg>
        <pc:spChg chg="mod">
          <ac:chgData name="William Sottoriva" userId="9bcd6337-47a1-44e6-ade3-f6196580e00e" providerId="ADAL" clId="{CD2F0798-A42C-43E7-97A0-22C0E282181C}" dt="2024-04-14T10:50:12.317" v="1120" actId="26606"/>
          <ac:spMkLst>
            <pc:docMk/>
            <pc:sldMk cId="3741734180" sldId="297"/>
            <ac:spMk id="4" creationId="{480CC594-8961-69E1-7858-1B77607AFE25}"/>
          </ac:spMkLst>
        </pc:spChg>
        <pc:spChg chg="add">
          <ac:chgData name="William Sottoriva" userId="9bcd6337-47a1-44e6-ade3-f6196580e00e" providerId="ADAL" clId="{CD2F0798-A42C-43E7-97A0-22C0E282181C}" dt="2024-04-14T10:50:12.317" v="1120" actId="26606"/>
          <ac:spMkLst>
            <pc:docMk/>
            <pc:sldMk cId="3741734180" sldId="297"/>
            <ac:spMk id="8201" creationId="{5D5E0904-721C-4D68-9EB8-1C9752E329A7}"/>
          </ac:spMkLst>
        </pc:spChg>
        <pc:spChg chg="add">
          <ac:chgData name="William Sottoriva" userId="9bcd6337-47a1-44e6-ade3-f6196580e00e" providerId="ADAL" clId="{CD2F0798-A42C-43E7-97A0-22C0E282181C}" dt="2024-04-14T10:50:12.317" v="1120" actId="26606"/>
          <ac:spMkLst>
            <pc:docMk/>
            <pc:sldMk cId="3741734180" sldId="297"/>
            <ac:spMk id="8203" creationId="{E2C05438-8975-4783-BCC7-9A4F0BD17978}"/>
          </ac:spMkLst>
        </pc:spChg>
        <pc:spChg chg="add">
          <ac:chgData name="William Sottoriva" userId="9bcd6337-47a1-44e6-ade3-f6196580e00e" providerId="ADAL" clId="{CD2F0798-A42C-43E7-97A0-22C0E282181C}" dt="2024-04-14T10:50:12.317" v="1120" actId="26606"/>
          <ac:spMkLst>
            <pc:docMk/>
            <pc:sldMk cId="3741734180" sldId="297"/>
            <ac:spMk id="8205" creationId="{DF0ACCC9-A5C0-44FC-9472-E3E4BF4B41A7}"/>
          </ac:spMkLst>
        </pc:spChg>
        <pc:spChg chg="add">
          <ac:chgData name="William Sottoriva" userId="9bcd6337-47a1-44e6-ade3-f6196580e00e" providerId="ADAL" clId="{CD2F0798-A42C-43E7-97A0-22C0E282181C}" dt="2024-04-14T10:50:12.317" v="1120" actId="26606"/>
          <ac:spMkLst>
            <pc:docMk/>
            <pc:sldMk cId="3741734180" sldId="297"/>
            <ac:spMk id="8207" creationId="{E8B8E8AE-1882-46F3-94E7-A2A39149475C}"/>
          </ac:spMkLst>
        </pc:spChg>
        <pc:spChg chg="add">
          <ac:chgData name="William Sottoriva" userId="9bcd6337-47a1-44e6-ade3-f6196580e00e" providerId="ADAL" clId="{CD2F0798-A42C-43E7-97A0-22C0E282181C}" dt="2024-04-14T10:50:12.317" v="1120" actId="26606"/>
          <ac:spMkLst>
            <pc:docMk/>
            <pc:sldMk cId="3741734180" sldId="297"/>
            <ac:spMk id="8209" creationId="{F5AE0C4B-4D5E-48B0-929B-038F7E948410}"/>
          </ac:spMkLst>
        </pc:spChg>
        <pc:picChg chg="del">
          <ac:chgData name="William Sottoriva" userId="9bcd6337-47a1-44e6-ade3-f6196580e00e" providerId="ADAL" clId="{CD2F0798-A42C-43E7-97A0-22C0E282181C}" dt="2024-04-14T10:49:20.560" v="1100" actId="478"/>
          <ac:picMkLst>
            <pc:docMk/>
            <pc:sldMk cId="3741734180" sldId="297"/>
            <ac:picMk id="6148" creationId="{395BAD02-D00F-05CF-409B-D92280A4EDFE}"/>
          </ac:picMkLst>
        </pc:picChg>
        <pc:picChg chg="add">
          <ac:chgData name="William Sottoriva" userId="9bcd6337-47a1-44e6-ade3-f6196580e00e" providerId="ADAL" clId="{CD2F0798-A42C-43E7-97A0-22C0E282181C}" dt="2024-04-14T10:49:18.997" v="1099"/>
          <ac:picMkLst>
            <pc:docMk/>
            <pc:sldMk cId="3741734180" sldId="297"/>
            <ac:picMk id="8194" creationId="{67E900DE-D2C4-A71D-0078-41A09772E88B}"/>
          </ac:picMkLst>
        </pc:picChg>
        <pc:picChg chg="add mod">
          <ac:chgData name="William Sottoriva" userId="9bcd6337-47a1-44e6-ade3-f6196580e00e" providerId="ADAL" clId="{CD2F0798-A42C-43E7-97A0-22C0E282181C}" dt="2024-04-14T10:50:12.317" v="1120" actId="26606"/>
          <ac:picMkLst>
            <pc:docMk/>
            <pc:sldMk cId="3741734180" sldId="297"/>
            <ac:picMk id="8196" creationId="{1D1FDBDC-D0E7-B8EE-D5D7-D267DB6861A8}"/>
          </ac:picMkLst>
        </pc:picChg>
      </pc:sldChg>
      <pc:sldChg chg="add del">
        <pc:chgData name="William Sottoriva" userId="9bcd6337-47a1-44e6-ade3-f6196580e00e" providerId="ADAL" clId="{CD2F0798-A42C-43E7-97A0-22C0E282181C}" dt="2024-04-14T10:44:46.907" v="988" actId="47"/>
        <pc:sldMkLst>
          <pc:docMk/>
          <pc:sldMk cId="4261305275" sldId="297"/>
        </pc:sldMkLst>
      </pc:sldChg>
      <pc:sldChg chg="addSp delSp modSp add mod">
        <pc:chgData name="William Sottoriva" userId="9bcd6337-47a1-44e6-ade3-f6196580e00e" providerId="ADAL" clId="{CD2F0798-A42C-43E7-97A0-22C0E282181C}" dt="2024-04-14T10:56:50.843" v="1201" actId="1076"/>
        <pc:sldMkLst>
          <pc:docMk/>
          <pc:sldMk cId="1667607055" sldId="298"/>
        </pc:sldMkLst>
        <pc:spChg chg="add del mod">
          <ac:chgData name="William Sottoriva" userId="9bcd6337-47a1-44e6-ade3-f6196580e00e" providerId="ADAL" clId="{CD2F0798-A42C-43E7-97A0-22C0E282181C}" dt="2024-04-14T10:54:30.624" v="1158" actId="20577"/>
          <ac:spMkLst>
            <pc:docMk/>
            <pc:sldMk cId="1667607055" sldId="298"/>
            <ac:spMk id="3" creationId="{235DFD51-AC59-B5A3-3E42-E91E9E59525D}"/>
          </ac:spMkLst>
        </pc:spChg>
        <pc:picChg chg="add del mod ord">
          <ac:chgData name="William Sottoriva" userId="9bcd6337-47a1-44e6-ade3-f6196580e00e" providerId="ADAL" clId="{CD2F0798-A42C-43E7-97A0-22C0E282181C}" dt="2024-04-14T10:53:52.494" v="1139" actId="22"/>
          <ac:picMkLst>
            <pc:docMk/>
            <pc:sldMk cId="1667607055" sldId="298"/>
            <ac:picMk id="5" creationId="{E7E1290F-C118-F3EC-4F5F-21FAD6A3F6C9}"/>
          </ac:picMkLst>
        </pc:picChg>
        <pc:picChg chg="add mod">
          <ac:chgData name="William Sottoriva" userId="9bcd6337-47a1-44e6-ade3-f6196580e00e" providerId="ADAL" clId="{CD2F0798-A42C-43E7-97A0-22C0E282181C}" dt="2024-04-14T10:56:50.843" v="1201" actId="1076"/>
          <ac:picMkLst>
            <pc:docMk/>
            <pc:sldMk cId="1667607055" sldId="298"/>
            <ac:picMk id="7" creationId="{036D2A83-30CF-268B-E38D-2CABE2C564B6}"/>
          </ac:picMkLst>
        </pc:picChg>
        <pc:picChg chg="del">
          <ac:chgData name="William Sottoriva" userId="9bcd6337-47a1-44e6-ade3-f6196580e00e" providerId="ADAL" clId="{CD2F0798-A42C-43E7-97A0-22C0E282181C}" dt="2024-04-14T10:50:31.715" v="1127" actId="478"/>
          <ac:picMkLst>
            <pc:docMk/>
            <pc:sldMk cId="1667607055" sldId="298"/>
            <ac:picMk id="4098" creationId="{B4D2D5C3-3664-DFE0-C552-676B19C0D2AD}"/>
          </ac:picMkLst>
        </pc:picChg>
        <pc:picChg chg="del">
          <ac:chgData name="William Sottoriva" userId="9bcd6337-47a1-44e6-ade3-f6196580e00e" providerId="ADAL" clId="{CD2F0798-A42C-43E7-97A0-22C0E282181C}" dt="2024-04-14T10:50:32.636" v="1128" actId="478"/>
          <ac:picMkLst>
            <pc:docMk/>
            <pc:sldMk cId="1667607055" sldId="298"/>
            <ac:picMk id="4101" creationId="{14E81B23-717A-439C-E3B8-5EA8FE698252}"/>
          </ac:picMkLst>
        </pc:picChg>
      </pc:sldChg>
      <pc:sldChg chg="delSp add del ord setBg">
        <pc:chgData name="William Sottoriva" userId="9bcd6337-47a1-44e6-ade3-f6196580e00e" providerId="ADAL" clId="{CD2F0798-A42C-43E7-97A0-22C0E282181C}" dt="2024-04-14T10:50:23.657" v="1125" actId="47"/>
        <pc:sldMkLst>
          <pc:docMk/>
          <pc:sldMk cId="1981177077" sldId="298"/>
        </pc:sldMkLst>
        <pc:picChg chg="del">
          <ac:chgData name="William Sottoriva" userId="9bcd6337-47a1-44e6-ade3-f6196580e00e" providerId="ADAL" clId="{CD2F0798-A42C-43E7-97A0-22C0E282181C}" dt="2024-04-14T10:50:20.721" v="1124" actId="478"/>
          <ac:picMkLst>
            <pc:docMk/>
            <pc:sldMk cId="1981177077" sldId="298"/>
            <ac:picMk id="7170" creationId="{0107BA42-F689-6AB0-F7E5-EC35EEF476B2}"/>
          </ac:picMkLst>
        </pc:picChg>
      </pc:sldChg>
      <pc:sldChg chg="addSp delSp modSp add mod">
        <pc:chgData name="William Sottoriva" userId="9bcd6337-47a1-44e6-ade3-f6196580e00e" providerId="ADAL" clId="{CD2F0798-A42C-43E7-97A0-22C0E282181C}" dt="2024-04-14T10:57:26.777" v="1209" actId="1076"/>
        <pc:sldMkLst>
          <pc:docMk/>
          <pc:sldMk cId="3405134256" sldId="299"/>
        </pc:sldMkLst>
        <pc:spChg chg="mod">
          <ac:chgData name="William Sottoriva" userId="9bcd6337-47a1-44e6-ade3-f6196580e00e" providerId="ADAL" clId="{CD2F0798-A42C-43E7-97A0-22C0E282181C}" dt="2024-04-14T10:55:57.421" v="1191" actId="20577"/>
          <ac:spMkLst>
            <pc:docMk/>
            <pc:sldMk cId="3405134256" sldId="299"/>
            <ac:spMk id="3" creationId="{235DFD51-AC59-B5A3-3E42-E91E9E59525D}"/>
          </ac:spMkLst>
        </pc:spChg>
        <pc:picChg chg="del">
          <ac:chgData name="William Sottoriva" userId="9bcd6337-47a1-44e6-ade3-f6196580e00e" providerId="ADAL" clId="{CD2F0798-A42C-43E7-97A0-22C0E282181C}" dt="2024-04-14T10:55:51.738" v="1171" actId="478"/>
          <ac:picMkLst>
            <pc:docMk/>
            <pc:sldMk cId="3405134256" sldId="299"/>
            <ac:picMk id="7" creationId="{036D2A83-30CF-268B-E38D-2CABE2C564B6}"/>
          </ac:picMkLst>
        </pc:picChg>
        <pc:picChg chg="add mod">
          <ac:chgData name="William Sottoriva" userId="9bcd6337-47a1-44e6-ade3-f6196580e00e" providerId="ADAL" clId="{CD2F0798-A42C-43E7-97A0-22C0E282181C}" dt="2024-04-14T10:57:26.777" v="1209" actId="1076"/>
          <ac:picMkLst>
            <pc:docMk/>
            <pc:sldMk cId="3405134256" sldId="299"/>
            <ac:picMk id="10242" creationId="{930D26F6-BFB2-11BF-AF6B-DD240A3F687C}"/>
          </ac:picMkLst>
        </pc:picChg>
      </pc:sldChg>
      <pc:sldChg chg="addSp delSp modSp add mod">
        <pc:chgData name="William Sottoriva" userId="9bcd6337-47a1-44e6-ade3-f6196580e00e" providerId="ADAL" clId="{CD2F0798-A42C-43E7-97A0-22C0E282181C}" dt="2024-04-14T11:01:19.636" v="1274" actId="1076"/>
        <pc:sldMkLst>
          <pc:docMk/>
          <pc:sldMk cId="1595878612" sldId="300"/>
        </pc:sldMkLst>
        <pc:spChg chg="mod">
          <ac:chgData name="William Sottoriva" userId="9bcd6337-47a1-44e6-ade3-f6196580e00e" providerId="ADAL" clId="{CD2F0798-A42C-43E7-97A0-22C0E282181C}" dt="2024-04-14T10:56:26.387" v="1197" actId="20577"/>
          <ac:spMkLst>
            <pc:docMk/>
            <pc:sldMk cId="1595878612" sldId="300"/>
            <ac:spMk id="2" creationId="{C30AE4BC-A712-3A3C-40C6-974972C05658}"/>
          </ac:spMkLst>
        </pc:spChg>
        <pc:spChg chg="mod">
          <ac:chgData name="William Sottoriva" userId="9bcd6337-47a1-44e6-ade3-f6196580e00e" providerId="ADAL" clId="{CD2F0798-A42C-43E7-97A0-22C0E282181C}" dt="2024-04-14T11:00:35.902" v="1259" actId="1076"/>
          <ac:spMkLst>
            <pc:docMk/>
            <pc:sldMk cId="1595878612" sldId="300"/>
            <ac:spMk id="3" creationId="{235DFD51-AC59-B5A3-3E42-E91E9E59525D}"/>
          </ac:spMkLst>
        </pc:spChg>
        <pc:picChg chg="del">
          <ac:chgData name="William Sottoriva" userId="9bcd6337-47a1-44e6-ade3-f6196580e00e" providerId="ADAL" clId="{CD2F0798-A42C-43E7-97A0-22C0E282181C}" dt="2024-04-14T10:56:32.326" v="1198" actId="478"/>
          <ac:picMkLst>
            <pc:docMk/>
            <pc:sldMk cId="1595878612" sldId="300"/>
            <ac:picMk id="10242" creationId="{930D26F6-BFB2-11BF-AF6B-DD240A3F687C}"/>
          </ac:picMkLst>
        </pc:picChg>
        <pc:picChg chg="add mod">
          <ac:chgData name="William Sottoriva" userId="9bcd6337-47a1-44e6-ade3-f6196580e00e" providerId="ADAL" clId="{CD2F0798-A42C-43E7-97A0-22C0E282181C}" dt="2024-04-14T11:01:17.085" v="1273" actId="1076"/>
          <ac:picMkLst>
            <pc:docMk/>
            <pc:sldMk cId="1595878612" sldId="300"/>
            <ac:picMk id="12290" creationId="{05A3AF30-1AD2-ED27-27C7-F5A3097D37A0}"/>
          </ac:picMkLst>
        </pc:picChg>
        <pc:picChg chg="add mod">
          <ac:chgData name="William Sottoriva" userId="9bcd6337-47a1-44e6-ade3-f6196580e00e" providerId="ADAL" clId="{CD2F0798-A42C-43E7-97A0-22C0E282181C}" dt="2024-04-14T11:01:15.516" v="1272" actId="1076"/>
          <ac:picMkLst>
            <pc:docMk/>
            <pc:sldMk cId="1595878612" sldId="300"/>
            <ac:picMk id="12292" creationId="{23894742-9550-0E3C-D374-918D06B23DDF}"/>
          </ac:picMkLst>
        </pc:picChg>
        <pc:picChg chg="add mod">
          <ac:chgData name="William Sottoriva" userId="9bcd6337-47a1-44e6-ade3-f6196580e00e" providerId="ADAL" clId="{CD2F0798-A42C-43E7-97A0-22C0E282181C}" dt="2024-04-14T11:01:19.636" v="1274" actId="1076"/>
          <ac:picMkLst>
            <pc:docMk/>
            <pc:sldMk cId="1595878612" sldId="300"/>
            <ac:picMk id="12294" creationId="{C7CEEC3F-97A9-D97B-83FB-BBC155D81F1D}"/>
          </ac:picMkLst>
        </pc:picChg>
      </pc:sldChg>
      <pc:sldChg chg="addSp delSp modSp add mod">
        <pc:chgData name="William Sottoriva" userId="9bcd6337-47a1-44e6-ade3-f6196580e00e" providerId="ADAL" clId="{CD2F0798-A42C-43E7-97A0-22C0E282181C}" dt="2024-04-14T15:33:47.802" v="2751" actId="1076"/>
        <pc:sldMkLst>
          <pc:docMk/>
          <pc:sldMk cId="1560790877" sldId="301"/>
        </pc:sldMkLst>
        <pc:spChg chg="mod">
          <ac:chgData name="William Sottoriva" userId="9bcd6337-47a1-44e6-ade3-f6196580e00e" providerId="ADAL" clId="{CD2F0798-A42C-43E7-97A0-22C0E282181C}" dt="2024-04-14T11:03:45.285" v="1319" actId="20577"/>
          <ac:spMkLst>
            <pc:docMk/>
            <pc:sldMk cId="1560790877" sldId="301"/>
            <ac:spMk id="2" creationId="{C30AE4BC-A712-3A3C-40C6-974972C05658}"/>
          </ac:spMkLst>
        </pc:spChg>
        <pc:spChg chg="mod">
          <ac:chgData name="William Sottoriva" userId="9bcd6337-47a1-44e6-ade3-f6196580e00e" providerId="ADAL" clId="{CD2F0798-A42C-43E7-97A0-22C0E282181C}" dt="2024-04-14T15:33:47.306" v="2749" actId="20577"/>
          <ac:spMkLst>
            <pc:docMk/>
            <pc:sldMk cId="1560790877" sldId="301"/>
            <ac:spMk id="3" creationId="{235DFD51-AC59-B5A3-3E42-E91E9E59525D}"/>
          </ac:spMkLst>
        </pc:spChg>
        <pc:graphicFrameChg chg="add mod">
          <ac:chgData name="William Sottoriva" userId="9bcd6337-47a1-44e6-ade3-f6196580e00e" providerId="ADAL" clId="{CD2F0798-A42C-43E7-97A0-22C0E282181C}" dt="2024-04-14T15:33:47.802" v="2751" actId="1076"/>
          <ac:graphicFrameMkLst>
            <pc:docMk/>
            <pc:sldMk cId="1560790877" sldId="301"/>
            <ac:graphicFrameMk id="4" creationId="{FBB806B2-0834-7A54-679F-BE2C06CE7933}"/>
          </ac:graphicFrameMkLst>
        </pc:graphicFrameChg>
        <pc:picChg chg="del">
          <ac:chgData name="William Sottoriva" userId="9bcd6337-47a1-44e6-ade3-f6196580e00e" providerId="ADAL" clId="{CD2F0798-A42C-43E7-97A0-22C0E282181C}" dt="2024-04-14T11:01:32.758" v="1285" actId="478"/>
          <ac:picMkLst>
            <pc:docMk/>
            <pc:sldMk cId="1560790877" sldId="301"/>
            <ac:picMk id="12290" creationId="{05A3AF30-1AD2-ED27-27C7-F5A3097D37A0}"/>
          </ac:picMkLst>
        </pc:picChg>
        <pc:picChg chg="del">
          <ac:chgData name="William Sottoriva" userId="9bcd6337-47a1-44e6-ade3-f6196580e00e" providerId="ADAL" clId="{CD2F0798-A42C-43E7-97A0-22C0E282181C}" dt="2024-04-14T11:01:33.838" v="1286" actId="478"/>
          <ac:picMkLst>
            <pc:docMk/>
            <pc:sldMk cId="1560790877" sldId="301"/>
            <ac:picMk id="12292" creationId="{23894742-9550-0E3C-D374-918D06B23DDF}"/>
          </ac:picMkLst>
        </pc:picChg>
        <pc:picChg chg="del">
          <ac:chgData name="William Sottoriva" userId="9bcd6337-47a1-44e6-ade3-f6196580e00e" providerId="ADAL" clId="{CD2F0798-A42C-43E7-97A0-22C0E282181C}" dt="2024-04-14T11:01:31.997" v="1284" actId="478"/>
          <ac:picMkLst>
            <pc:docMk/>
            <pc:sldMk cId="1560790877" sldId="301"/>
            <ac:picMk id="12294" creationId="{C7CEEC3F-97A9-D97B-83FB-BBC155D81F1D}"/>
          </ac:picMkLst>
        </pc:picChg>
        <pc:picChg chg="add">
          <ac:chgData name="William Sottoriva" userId="9bcd6337-47a1-44e6-ade3-f6196580e00e" providerId="ADAL" clId="{CD2F0798-A42C-43E7-97A0-22C0E282181C}" dt="2024-04-14T11:01:36.089" v="1287"/>
          <ac:picMkLst>
            <pc:docMk/>
            <pc:sldMk cId="1560790877" sldId="301"/>
            <ac:picMk id="13314" creationId="{93525A8F-3F7D-6569-6D43-09B39691CC39}"/>
          </ac:picMkLst>
        </pc:picChg>
        <pc:picChg chg="add mod">
          <ac:chgData name="William Sottoriva" userId="9bcd6337-47a1-44e6-ade3-f6196580e00e" providerId="ADAL" clId="{CD2F0798-A42C-43E7-97A0-22C0E282181C}" dt="2024-04-14T15:33:47.542" v="2750" actId="1076"/>
          <ac:picMkLst>
            <pc:docMk/>
            <pc:sldMk cId="1560790877" sldId="301"/>
            <ac:picMk id="13316" creationId="{B20DC59F-FAAC-424C-6205-D095823842EB}"/>
          </ac:picMkLst>
        </pc:picChg>
      </pc:sldChg>
      <pc:sldChg chg="addSp delSp modSp add mod setBg">
        <pc:chgData name="William Sottoriva" userId="9bcd6337-47a1-44e6-ade3-f6196580e00e" providerId="ADAL" clId="{CD2F0798-A42C-43E7-97A0-22C0E282181C}" dt="2024-04-14T15:34:00.763" v="2763" actId="20577"/>
        <pc:sldMkLst>
          <pc:docMk/>
          <pc:sldMk cId="1560505648" sldId="302"/>
        </pc:sldMkLst>
        <pc:spChg chg="mod">
          <ac:chgData name="William Sottoriva" userId="9bcd6337-47a1-44e6-ade3-f6196580e00e" providerId="ADAL" clId="{CD2F0798-A42C-43E7-97A0-22C0E282181C}" dt="2024-04-14T15:34:00.763" v="2763" actId="20577"/>
          <ac:spMkLst>
            <pc:docMk/>
            <pc:sldMk cId="1560505648" sldId="302"/>
            <ac:spMk id="2" creationId="{C30AE4BC-A712-3A3C-40C6-974972C05658}"/>
          </ac:spMkLst>
        </pc:spChg>
        <pc:spChg chg="mod ord">
          <ac:chgData name="William Sottoriva" userId="9bcd6337-47a1-44e6-ade3-f6196580e00e" providerId="ADAL" clId="{CD2F0798-A42C-43E7-97A0-22C0E282181C}" dt="2024-04-14T11:05:33.569" v="1394" actId="26606"/>
          <ac:spMkLst>
            <pc:docMk/>
            <pc:sldMk cId="1560505648" sldId="302"/>
            <ac:spMk id="3" creationId="{235DFD51-AC59-B5A3-3E42-E91E9E59525D}"/>
          </ac:spMkLst>
        </pc:spChg>
        <pc:spChg chg="add del">
          <ac:chgData name="William Sottoriva" userId="9bcd6337-47a1-44e6-ade3-f6196580e00e" providerId="ADAL" clId="{CD2F0798-A42C-43E7-97A0-22C0E282181C}" dt="2024-04-14T11:04:44.068" v="1359" actId="26606"/>
          <ac:spMkLst>
            <pc:docMk/>
            <pc:sldMk cId="1560505648" sldId="302"/>
            <ac:spMk id="14345" creationId="{94DB5839-12B9-4BA0-98A8-CAE44ED19D7F}"/>
          </ac:spMkLst>
        </pc:spChg>
        <pc:spChg chg="add del">
          <ac:chgData name="William Sottoriva" userId="9bcd6337-47a1-44e6-ade3-f6196580e00e" providerId="ADAL" clId="{CD2F0798-A42C-43E7-97A0-22C0E282181C}" dt="2024-04-14T11:04:43.493" v="1357" actId="26606"/>
          <ac:spMkLst>
            <pc:docMk/>
            <pc:sldMk cId="1560505648" sldId="302"/>
            <ac:spMk id="14352" creationId="{94DB5839-12B9-4BA0-98A8-CAE44ED19D7F}"/>
          </ac:spMkLst>
        </pc:spChg>
        <pc:graphicFrameChg chg="del">
          <ac:chgData name="William Sottoriva" userId="9bcd6337-47a1-44e6-ade3-f6196580e00e" providerId="ADAL" clId="{CD2F0798-A42C-43E7-97A0-22C0E282181C}" dt="2024-04-14T11:04:01.243" v="1336" actId="478"/>
          <ac:graphicFrameMkLst>
            <pc:docMk/>
            <pc:sldMk cId="1560505648" sldId="302"/>
            <ac:graphicFrameMk id="4" creationId="{FBB806B2-0834-7A54-679F-BE2C06CE7933}"/>
          </ac:graphicFrameMkLst>
        </pc:graphicFrameChg>
        <pc:picChg chg="del">
          <ac:chgData name="William Sottoriva" userId="9bcd6337-47a1-44e6-ade3-f6196580e00e" providerId="ADAL" clId="{CD2F0798-A42C-43E7-97A0-22C0E282181C}" dt="2024-04-14T11:04:02.069" v="1337" actId="478"/>
          <ac:picMkLst>
            <pc:docMk/>
            <pc:sldMk cId="1560505648" sldId="302"/>
            <ac:picMk id="13316" creationId="{B20DC59F-FAAC-424C-6205-D095823842EB}"/>
          </ac:picMkLst>
        </pc:picChg>
        <pc:picChg chg="add del mod ord">
          <ac:chgData name="William Sottoriva" userId="9bcd6337-47a1-44e6-ade3-f6196580e00e" providerId="ADAL" clId="{CD2F0798-A42C-43E7-97A0-22C0E282181C}" dt="2024-04-14T11:05:38.326" v="1395" actId="478"/>
          <ac:picMkLst>
            <pc:docMk/>
            <pc:sldMk cId="1560505648" sldId="302"/>
            <ac:picMk id="14338" creationId="{6DE29E40-9251-D894-D5AD-7C6C016B07B4}"/>
          </ac:picMkLst>
        </pc:picChg>
        <pc:picChg chg="add del mod">
          <ac:chgData name="William Sottoriva" userId="9bcd6337-47a1-44e6-ade3-f6196580e00e" providerId="ADAL" clId="{CD2F0798-A42C-43E7-97A0-22C0E282181C}" dt="2024-04-14T11:04:58.779" v="1367" actId="21"/>
          <ac:picMkLst>
            <pc:docMk/>
            <pc:sldMk cId="1560505648" sldId="302"/>
            <ac:picMk id="14340" creationId="{72DCF1C9-DA18-C067-45F9-C2C1BB20707D}"/>
          </ac:picMkLst>
        </pc:picChg>
        <pc:picChg chg="add mod">
          <ac:chgData name="William Sottoriva" userId="9bcd6337-47a1-44e6-ade3-f6196580e00e" providerId="ADAL" clId="{CD2F0798-A42C-43E7-97A0-22C0E282181C}" dt="2024-04-14T11:05:43.116" v="1397" actId="1076"/>
          <ac:picMkLst>
            <pc:docMk/>
            <pc:sldMk cId="1560505648" sldId="302"/>
            <ac:picMk id="14342" creationId="{B75E6967-46DF-F497-9B55-A9B70AD39CC5}"/>
          </ac:picMkLst>
        </pc:picChg>
        <pc:cxnChg chg="add del">
          <ac:chgData name="William Sottoriva" userId="9bcd6337-47a1-44e6-ade3-f6196580e00e" providerId="ADAL" clId="{CD2F0798-A42C-43E7-97A0-22C0E282181C}" dt="2024-04-14T11:04:44.068" v="1359" actId="26606"/>
          <ac:cxnSpMkLst>
            <pc:docMk/>
            <pc:sldMk cId="1560505648" sldId="302"/>
            <ac:cxnSpMk id="14347" creationId="{041A955B-D579-48FD-A51C-51B0C0B69F9A}"/>
          </ac:cxnSpMkLst>
        </pc:cxnChg>
        <pc:cxnChg chg="add del">
          <ac:chgData name="William Sottoriva" userId="9bcd6337-47a1-44e6-ade3-f6196580e00e" providerId="ADAL" clId="{CD2F0798-A42C-43E7-97A0-22C0E282181C}" dt="2024-04-14T11:04:43.493" v="1357" actId="26606"/>
          <ac:cxnSpMkLst>
            <pc:docMk/>
            <pc:sldMk cId="1560505648" sldId="302"/>
            <ac:cxnSpMk id="14354" creationId="{041A955B-D579-48FD-A51C-51B0C0B69F9A}"/>
          </ac:cxnSpMkLst>
        </pc:cxnChg>
      </pc:sldChg>
      <pc:sldChg chg="addSp delSp modSp add mod setBg">
        <pc:chgData name="William Sottoriva" userId="9bcd6337-47a1-44e6-ade3-f6196580e00e" providerId="ADAL" clId="{CD2F0798-A42C-43E7-97A0-22C0E282181C}" dt="2024-04-14T15:34:30.906" v="2785" actId="20577"/>
        <pc:sldMkLst>
          <pc:docMk/>
          <pc:sldMk cId="3125752219" sldId="303"/>
        </pc:sldMkLst>
        <pc:spChg chg="mod">
          <ac:chgData name="William Sottoriva" userId="9bcd6337-47a1-44e6-ade3-f6196580e00e" providerId="ADAL" clId="{CD2F0798-A42C-43E7-97A0-22C0E282181C}" dt="2024-04-14T15:34:05.527" v="2773" actId="20577"/>
          <ac:spMkLst>
            <pc:docMk/>
            <pc:sldMk cId="3125752219" sldId="303"/>
            <ac:spMk id="2" creationId="{C30AE4BC-A712-3A3C-40C6-974972C05658}"/>
          </ac:spMkLst>
        </pc:spChg>
        <pc:spChg chg="mod ord">
          <ac:chgData name="William Sottoriva" userId="9bcd6337-47a1-44e6-ade3-f6196580e00e" providerId="ADAL" clId="{CD2F0798-A42C-43E7-97A0-22C0E282181C}" dt="2024-04-14T15:34:30.906" v="2785" actId="20577"/>
          <ac:spMkLst>
            <pc:docMk/>
            <pc:sldMk cId="3125752219" sldId="303"/>
            <ac:spMk id="3" creationId="{235DFD51-AC59-B5A3-3E42-E91E9E59525D}"/>
          </ac:spMkLst>
        </pc:spChg>
        <pc:spChg chg="add del">
          <ac:chgData name="William Sottoriva" userId="9bcd6337-47a1-44e6-ade3-f6196580e00e" providerId="ADAL" clId="{CD2F0798-A42C-43E7-97A0-22C0E282181C}" dt="2024-04-14T11:05:30.462" v="1392" actId="26606"/>
          <ac:spMkLst>
            <pc:docMk/>
            <pc:sldMk cId="3125752219" sldId="303"/>
            <ac:spMk id="15367" creationId="{E53F4E5A-C9EE-4859-B46B-F018F7D73A03}"/>
          </ac:spMkLst>
        </pc:spChg>
        <pc:picChg chg="del">
          <ac:chgData name="William Sottoriva" userId="9bcd6337-47a1-44e6-ade3-f6196580e00e" providerId="ADAL" clId="{CD2F0798-A42C-43E7-97A0-22C0E282181C}" dt="2024-04-14T11:05:23.625" v="1389" actId="478"/>
          <ac:picMkLst>
            <pc:docMk/>
            <pc:sldMk cId="3125752219" sldId="303"/>
            <ac:picMk id="14338" creationId="{6DE29E40-9251-D894-D5AD-7C6C016B07B4}"/>
          </ac:picMkLst>
        </pc:picChg>
        <pc:picChg chg="add mod">
          <ac:chgData name="William Sottoriva" userId="9bcd6337-47a1-44e6-ade3-f6196580e00e" providerId="ADAL" clId="{CD2F0798-A42C-43E7-97A0-22C0E282181C}" dt="2024-04-14T11:05:30.467" v="1393" actId="26606"/>
          <ac:picMkLst>
            <pc:docMk/>
            <pc:sldMk cId="3125752219" sldId="303"/>
            <ac:picMk id="15362" creationId="{A966B8CC-4A5E-5617-7407-781FB343EB9F}"/>
          </ac:picMkLst>
        </pc:picChg>
        <pc:cxnChg chg="add del">
          <ac:chgData name="William Sottoriva" userId="9bcd6337-47a1-44e6-ade3-f6196580e00e" providerId="ADAL" clId="{CD2F0798-A42C-43E7-97A0-22C0E282181C}" dt="2024-04-14T11:05:30.462" v="1392" actId="26606"/>
          <ac:cxnSpMkLst>
            <pc:docMk/>
            <pc:sldMk cId="3125752219" sldId="303"/>
            <ac:cxnSpMk id="15369" creationId="{041A955B-D579-48FD-A51C-51B0C0B69F9A}"/>
          </ac:cxnSpMkLst>
        </pc:cxnChg>
      </pc:sldChg>
      <pc:sldChg chg="add del setBg">
        <pc:chgData name="William Sottoriva" userId="9bcd6337-47a1-44e6-ade3-f6196580e00e" providerId="ADAL" clId="{CD2F0798-A42C-43E7-97A0-22C0E282181C}" dt="2024-04-14T15:34:16.741" v="2774" actId="47"/>
        <pc:sldMkLst>
          <pc:docMk/>
          <pc:sldMk cId="3566682954" sldId="304"/>
        </pc:sldMkLst>
      </pc:sldChg>
      <pc:sldChg chg="addSp delSp modSp add mod setBg">
        <pc:chgData name="William Sottoriva" userId="9bcd6337-47a1-44e6-ade3-f6196580e00e" providerId="ADAL" clId="{CD2F0798-A42C-43E7-97A0-22C0E282181C}" dt="2024-04-14T15:34:20.889" v="2784" actId="20577"/>
        <pc:sldMkLst>
          <pc:docMk/>
          <pc:sldMk cId="1204343790" sldId="305"/>
        </pc:sldMkLst>
        <pc:spChg chg="mod">
          <ac:chgData name="William Sottoriva" userId="9bcd6337-47a1-44e6-ade3-f6196580e00e" providerId="ADAL" clId="{CD2F0798-A42C-43E7-97A0-22C0E282181C}" dt="2024-04-14T15:34:20.889" v="2784" actId="20577"/>
          <ac:spMkLst>
            <pc:docMk/>
            <pc:sldMk cId="1204343790" sldId="305"/>
            <ac:spMk id="2" creationId="{C30AE4BC-A712-3A3C-40C6-974972C05658}"/>
          </ac:spMkLst>
        </pc:spChg>
        <pc:spChg chg="del mod ord">
          <ac:chgData name="William Sottoriva" userId="9bcd6337-47a1-44e6-ade3-f6196580e00e" providerId="ADAL" clId="{CD2F0798-A42C-43E7-97A0-22C0E282181C}" dt="2024-04-14T11:07:14.242" v="1415" actId="478"/>
          <ac:spMkLst>
            <pc:docMk/>
            <pc:sldMk cId="1204343790" sldId="305"/>
            <ac:spMk id="3" creationId="{235DFD51-AC59-B5A3-3E42-E91E9E59525D}"/>
          </ac:spMkLst>
        </pc:spChg>
        <pc:spChg chg="add del mod">
          <ac:chgData name="William Sottoriva" userId="9bcd6337-47a1-44e6-ade3-f6196580e00e" providerId="ADAL" clId="{CD2F0798-A42C-43E7-97A0-22C0E282181C}" dt="2024-04-14T11:07:16.460" v="1416" actId="478"/>
          <ac:spMkLst>
            <pc:docMk/>
            <pc:sldMk cId="1204343790" sldId="305"/>
            <ac:spMk id="5" creationId="{5E30BD76-49EC-3B92-9BFC-4A8C23D2C3D0}"/>
          </ac:spMkLst>
        </pc:spChg>
        <pc:spChg chg="add">
          <ac:chgData name="William Sottoriva" userId="9bcd6337-47a1-44e6-ade3-f6196580e00e" providerId="ADAL" clId="{CD2F0798-A42C-43E7-97A0-22C0E282181C}" dt="2024-04-14T11:07:18.041" v="1417" actId="26606"/>
          <ac:spMkLst>
            <pc:docMk/>
            <pc:sldMk cId="1204343790" sldId="305"/>
            <ac:spMk id="16391" creationId="{5D5E0904-721C-4D68-9EB8-1C9752E329A7}"/>
          </ac:spMkLst>
        </pc:spChg>
        <pc:spChg chg="add">
          <ac:chgData name="William Sottoriva" userId="9bcd6337-47a1-44e6-ade3-f6196580e00e" providerId="ADAL" clId="{CD2F0798-A42C-43E7-97A0-22C0E282181C}" dt="2024-04-14T11:07:18.041" v="1417" actId="26606"/>
          <ac:spMkLst>
            <pc:docMk/>
            <pc:sldMk cId="1204343790" sldId="305"/>
            <ac:spMk id="16393" creationId="{B298ECBA-3258-45DF-8FD4-7581736BCCBC}"/>
          </ac:spMkLst>
        </pc:spChg>
        <pc:spChg chg="add">
          <ac:chgData name="William Sottoriva" userId="9bcd6337-47a1-44e6-ade3-f6196580e00e" providerId="ADAL" clId="{CD2F0798-A42C-43E7-97A0-22C0E282181C}" dt="2024-04-14T11:07:18.041" v="1417" actId="26606"/>
          <ac:spMkLst>
            <pc:docMk/>
            <pc:sldMk cId="1204343790" sldId="305"/>
            <ac:spMk id="16395" creationId="{B62BF453-BD82-4B90-9FE7-51703133806E}"/>
          </ac:spMkLst>
        </pc:spChg>
        <pc:spChg chg="add">
          <ac:chgData name="William Sottoriva" userId="9bcd6337-47a1-44e6-ade3-f6196580e00e" providerId="ADAL" clId="{CD2F0798-A42C-43E7-97A0-22C0E282181C}" dt="2024-04-14T11:07:18.041" v="1417" actId="26606"/>
          <ac:spMkLst>
            <pc:docMk/>
            <pc:sldMk cId="1204343790" sldId="305"/>
            <ac:spMk id="16397" creationId="{072366D3-9B5C-42E1-9906-77FF6BB55EAB}"/>
          </ac:spMkLst>
        </pc:spChg>
        <pc:spChg chg="add">
          <ac:chgData name="William Sottoriva" userId="9bcd6337-47a1-44e6-ade3-f6196580e00e" providerId="ADAL" clId="{CD2F0798-A42C-43E7-97A0-22C0E282181C}" dt="2024-04-14T11:07:18.041" v="1417" actId="26606"/>
          <ac:spMkLst>
            <pc:docMk/>
            <pc:sldMk cId="1204343790" sldId="305"/>
            <ac:spMk id="16399" creationId="{121F5E60-4E89-4B16-A245-12BD9935998D}"/>
          </ac:spMkLst>
        </pc:spChg>
        <pc:picChg chg="del">
          <ac:chgData name="William Sottoriva" userId="9bcd6337-47a1-44e6-ade3-f6196580e00e" providerId="ADAL" clId="{CD2F0798-A42C-43E7-97A0-22C0E282181C}" dt="2024-04-14T11:06:22.743" v="1400" actId="478"/>
          <ac:picMkLst>
            <pc:docMk/>
            <pc:sldMk cId="1204343790" sldId="305"/>
            <ac:picMk id="15362" creationId="{A966B8CC-4A5E-5617-7407-781FB343EB9F}"/>
          </ac:picMkLst>
        </pc:picChg>
        <pc:picChg chg="add mod">
          <ac:chgData name="William Sottoriva" userId="9bcd6337-47a1-44e6-ade3-f6196580e00e" providerId="ADAL" clId="{CD2F0798-A42C-43E7-97A0-22C0E282181C}" dt="2024-04-14T11:07:18.041" v="1417" actId="26606"/>
          <ac:picMkLst>
            <pc:docMk/>
            <pc:sldMk cId="1204343790" sldId="305"/>
            <ac:picMk id="16386" creationId="{6E2063D9-EF63-E01A-5829-C19EE025BCC9}"/>
          </ac:picMkLst>
        </pc:picChg>
      </pc:sldChg>
      <pc:sldChg chg="addSp delSp modSp add mod setBg">
        <pc:chgData name="William Sottoriva" userId="9bcd6337-47a1-44e6-ade3-f6196580e00e" providerId="ADAL" clId="{CD2F0798-A42C-43E7-97A0-22C0E282181C}" dt="2024-04-14T15:34:40.783" v="2805" actId="20577"/>
        <pc:sldMkLst>
          <pc:docMk/>
          <pc:sldMk cId="3851971789" sldId="306"/>
        </pc:sldMkLst>
        <pc:spChg chg="mod">
          <ac:chgData name="William Sottoriva" userId="9bcd6337-47a1-44e6-ade3-f6196580e00e" providerId="ADAL" clId="{CD2F0798-A42C-43E7-97A0-22C0E282181C}" dt="2024-04-14T15:34:40.783" v="2805" actId="20577"/>
          <ac:spMkLst>
            <pc:docMk/>
            <pc:sldMk cId="3851971789" sldId="306"/>
            <ac:spMk id="2" creationId="{C30AE4BC-A712-3A3C-40C6-974972C05658}"/>
          </ac:spMkLst>
        </pc:spChg>
        <pc:spChg chg="del mod ord">
          <ac:chgData name="William Sottoriva" userId="9bcd6337-47a1-44e6-ade3-f6196580e00e" providerId="ADAL" clId="{CD2F0798-A42C-43E7-97A0-22C0E282181C}" dt="2024-04-14T11:07:11.070" v="1414" actId="478"/>
          <ac:spMkLst>
            <pc:docMk/>
            <pc:sldMk cId="3851971789" sldId="306"/>
            <ac:spMk id="3" creationId="{235DFD51-AC59-B5A3-3E42-E91E9E59525D}"/>
          </ac:spMkLst>
        </pc:spChg>
        <pc:spChg chg="add">
          <ac:chgData name="William Sottoriva" userId="9bcd6337-47a1-44e6-ade3-f6196580e00e" providerId="ADAL" clId="{CD2F0798-A42C-43E7-97A0-22C0E282181C}" dt="2024-04-14T11:07:19.803" v="1418" actId="26606"/>
          <ac:spMkLst>
            <pc:docMk/>
            <pc:sldMk cId="3851971789" sldId="306"/>
            <ac:spMk id="18439" creationId="{5D5E0904-721C-4D68-9EB8-1C9752E329A7}"/>
          </ac:spMkLst>
        </pc:spChg>
        <pc:spChg chg="add">
          <ac:chgData name="William Sottoriva" userId="9bcd6337-47a1-44e6-ade3-f6196580e00e" providerId="ADAL" clId="{CD2F0798-A42C-43E7-97A0-22C0E282181C}" dt="2024-04-14T11:07:19.803" v="1418" actId="26606"/>
          <ac:spMkLst>
            <pc:docMk/>
            <pc:sldMk cId="3851971789" sldId="306"/>
            <ac:spMk id="18441" creationId="{B298ECBA-3258-45DF-8FD4-7581736BCCBC}"/>
          </ac:spMkLst>
        </pc:spChg>
        <pc:spChg chg="add">
          <ac:chgData name="William Sottoriva" userId="9bcd6337-47a1-44e6-ade3-f6196580e00e" providerId="ADAL" clId="{CD2F0798-A42C-43E7-97A0-22C0E282181C}" dt="2024-04-14T11:07:19.803" v="1418" actId="26606"/>
          <ac:spMkLst>
            <pc:docMk/>
            <pc:sldMk cId="3851971789" sldId="306"/>
            <ac:spMk id="18443" creationId="{B62BF453-BD82-4B90-9FE7-51703133806E}"/>
          </ac:spMkLst>
        </pc:spChg>
        <pc:spChg chg="add">
          <ac:chgData name="William Sottoriva" userId="9bcd6337-47a1-44e6-ade3-f6196580e00e" providerId="ADAL" clId="{CD2F0798-A42C-43E7-97A0-22C0E282181C}" dt="2024-04-14T11:07:19.803" v="1418" actId="26606"/>
          <ac:spMkLst>
            <pc:docMk/>
            <pc:sldMk cId="3851971789" sldId="306"/>
            <ac:spMk id="18445" creationId="{072366D3-9B5C-42E1-9906-77FF6BB55EAB}"/>
          </ac:spMkLst>
        </pc:spChg>
        <pc:spChg chg="add">
          <ac:chgData name="William Sottoriva" userId="9bcd6337-47a1-44e6-ade3-f6196580e00e" providerId="ADAL" clId="{CD2F0798-A42C-43E7-97A0-22C0E282181C}" dt="2024-04-14T11:07:19.803" v="1418" actId="26606"/>
          <ac:spMkLst>
            <pc:docMk/>
            <pc:sldMk cId="3851971789" sldId="306"/>
            <ac:spMk id="18447" creationId="{121F5E60-4E89-4B16-A245-12BD9935998D}"/>
          </ac:spMkLst>
        </pc:spChg>
        <pc:picChg chg="del">
          <ac:chgData name="William Sottoriva" userId="9bcd6337-47a1-44e6-ade3-f6196580e00e" providerId="ADAL" clId="{CD2F0798-A42C-43E7-97A0-22C0E282181C}" dt="2024-04-14T11:06:36.193" v="1407" actId="478"/>
          <ac:picMkLst>
            <pc:docMk/>
            <pc:sldMk cId="3851971789" sldId="306"/>
            <ac:picMk id="16386" creationId="{6E2063D9-EF63-E01A-5829-C19EE025BCC9}"/>
          </ac:picMkLst>
        </pc:picChg>
        <pc:picChg chg="add mod">
          <ac:chgData name="William Sottoriva" userId="9bcd6337-47a1-44e6-ade3-f6196580e00e" providerId="ADAL" clId="{CD2F0798-A42C-43E7-97A0-22C0E282181C}" dt="2024-04-14T11:07:19.803" v="1418" actId="26606"/>
          <ac:picMkLst>
            <pc:docMk/>
            <pc:sldMk cId="3851971789" sldId="306"/>
            <ac:picMk id="18434" creationId="{A469DF5A-7FFD-8611-04D2-242EF88B6CA3}"/>
          </ac:picMkLst>
        </pc:picChg>
      </pc:sldChg>
      <pc:sldChg chg="addSp modSp new mod setBg">
        <pc:chgData name="William Sottoriva" userId="9bcd6337-47a1-44e6-ade3-f6196580e00e" providerId="ADAL" clId="{CD2F0798-A42C-43E7-97A0-22C0E282181C}" dt="2024-04-14T15:51:32.328" v="2813" actId="20577"/>
        <pc:sldMkLst>
          <pc:docMk/>
          <pc:sldMk cId="207812317" sldId="307"/>
        </pc:sldMkLst>
        <pc:spChg chg="mod">
          <ac:chgData name="William Sottoriva" userId="9bcd6337-47a1-44e6-ade3-f6196580e00e" providerId="ADAL" clId="{CD2F0798-A42C-43E7-97A0-22C0E282181C}" dt="2024-04-14T15:13:48.493" v="1791" actId="26606"/>
          <ac:spMkLst>
            <pc:docMk/>
            <pc:sldMk cId="207812317" sldId="307"/>
            <ac:spMk id="2" creationId="{80C67FB7-4E66-E1D2-E913-EC4724FF0EE0}"/>
          </ac:spMkLst>
        </pc:spChg>
        <pc:spChg chg="mod">
          <ac:chgData name="William Sottoriva" userId="9bcd6337-47a1-44e6-ade3-f6196580e00e" providerId="ADAL" clId="{CD2F0798-A42C-43E7-97A0-22C0E282181C}" dt="2024-04-14T15:51:32.328" v="2813" actId="20577"/>
          <ac:spMkLst>
            <pc:docMk/>
            <pc:sldMk cId="207812317" sldId="307"/>
            <ac:spMk id="3" creationId="{4CF61AE0-6DA0-38B5-DABE-962E3C1A3E69}"/>
          </ac:spMkLst>
        </pc:spChg>
        <pc:picChg chg="add">
          <ac:chgData name="William Sottoriva" userId="9bcd6337-47a1-44e6-ade3-f6196580e00e" providerId="ADAL" clId="{CD2F0798-A42C-43E7-97A0-22C0E282181C}" dt="2024-04-14T15:13:48.493" v="1791" actId="26606"/>
          <ac:picMkLst>
            <pc:docMk/>
            <pc:sldMk cId="207812317" sldId="307"/>
            <ac:picMk id="5" creationId="{43C3BB32-0DD2-9D7D-6908-336B4A429A3E}"/>
          </ac:picMkLst>
        </pc:picChg>
      </pc:sldChg>
      <pc:sldChg chg="delSp add del setBg delDesignElem">
        <pc:chgData name="William Sottoriva" userId="9bcd6337-47a1-44e6-ade3-f6196580e00e" providerId="ADAL" clId="{CD2F0798-A42C-43E7-97A0-22C0E282181C}" dt="2024-04-14T15:11:06.868" v="1431" actId="47"/>
        <pc:sldMkLst>
          <pc:docMk/>
          <pc:sldMk cId="2676860160" sldId="307"/>
        </pc:sldMkLst>
        <pc:spChg chg="del">
          <ac:chgData name="William Sottoriva" userId="9bcd6337-47a1-44e6-ade3-f6196580e00e" providerId="ADAL" clId="{CD2F0798-A42C-43E7-97A0-22C0E282181C}" dt="2024-04-14T15:10:57.347" v="1430"/>
          <ac:spMkLst>
            <pc:docMk/>
            <pc:sldMk cId="2676860160" sldId="307"/>
            <ac:spMk id="18439" creationId="{5D5E0904-721C-4D68-9EB8-1C9752E329A7}"/>
          </ac:spMkLst>
        </pc:spChg>
        <pc:spChg chg="del">
          <ac:chgData name="William Sottoriva" userId="9bcd6337-47a1-44e6-ade3-f6196580e00e" providerId="ADAL" clId="{CD2F0798-A42C-43E7-97A0-22C0E282181C}" dt="2024-04-14T15:10:57.347" v="1430"/>
          <ac:spMkLst>
            <pc:docMk/>
            <pc:sldMk cId="2676860160" sldId="307"/>
            <ac:spMk id="18441" creationId="{B298ECBA-3258-45DF-8FD4-7581736BCCBC}"/>
          </ac:spMkLst>
        </pc:spChg>
        <pc:spChg chg="del">
          <ac:chgData name="William Sottoriva" userId="9bcd6337-47a1-44e6-ade3-f6196580e00e" providerId="ADAL" clId="{CD2F0798-A42C-43E7-97A0-22C0E282181C}" dt="2024-04-14T15:10:57.347" v="1430"/>
          <ac:spMkLst>
            <pc:docMk/>
            <pc:sldMk cId="2676860160" sldId="307"/>
            <ac:spMk id="18443" creationId="{B62BF453-BD82-4B90-9FE7-51703133806E}"/>
          </ac:spMkLst>
        </pc:spChg>
        <pc:spChg chg="del">
          <ac:chgData name="William Sottoriva" userId="9bcd6337-47a1-44e6-ade3-f6196580e00e" providerId="ADAL" clId="{CD2F0798-A42C-43E7-97A0-22C0E282181C}" dt="2024-04-14T15:10:57.347" v="1430"/>
          <ac:spMkLst>
            <pc:docMk/>
            <pc:sldMk cId="2676860160" sldId="307"/>
            <ac:spMk id="18445" creationId="{072366D3-9B5C-42E1-9906-77FF6BB55EAB}"/>
          </ac:spMkLst>
        </pc:spChg>
        <pc:spChg chg="del">
          <ac:chgData name="William Sottoriva" userId="9bcd6337-47a1-44e6-ade3-f6196580e00e" providerId="ADAL" clId="{CD2F0798-A42C-43E7-97A0-22C0E282181C}" dt="2024-04-14T15:10:57.347" v="1430"/>
          <ac:spMkLst>
            <pc:docMk/>
            <pc:sldMk cId="2676860160" sldId="307"/>
            <ac:spMk id="18447" creationId="{121F5E60-4E89-4B16-A245-12BD9935998D}"/>
          </ac:spMkLst>
        </pc:spChg>
      </pc:sldChg>
      <pc:sldChg chg="addSp delSp modSp new mod ord setBg">
        <pc:chgData name="William Sottoriva" userId="9bcd6337-47a1-44e6-ade3-f6196580e00e" providerId="ADAL" clId="{CD2F0798-A42C-43E7-97A0-22C0E282181C}" dt="2024-04-14T15:15:18.746" v="1994"/>
        <pc:sldMkLst>
          <pc:docMk/>
          <pc:sldMk cId="609352176" sldId="308"/>
        </pc:sldMkLst>
        <pc:spChg chg="mod">
          <ac:chgData name="William Sottoriva" userId="9bcd6337-47a1-44e6-ade3-f6196580e00e" providerId="ADAL" clId="{CD2F0798-A42C-43E7-97A0-22C0E282181C}" dt="2024-04-14T15:15:12.608" v="1992" actId="26606"/>
          <ac:spMkLst>
            <pc:docMk/>
            <pc:sldMk cId="609352176" sldId="308"/>
            <ac:spMk id="2" creationId="{8D6329C2-4C48-3B75-9FFF-180081BEF838}"/>
          </ac:spMkLst>
        </pc:spChg>
        <pc:spChg chg="del mod">
          <ac:chgData name="William Sottoriva" userId="9bcd6337-47a1-44e6-ade3-f6196580e00e" providerId="ADAL" clId="{CD2F0798-A42C-43E7-97A0-22C0E282181C}" dt="2024-04-14T15:15:12.608" v="1992" actId="26606"/>
          <ac:spMkLst>
            <pc:docMk/>
            <pc:sldMk cId="609352176" sldId="308"/>
            <ac:spMk id="3" creationId="{B58A79FC-6CF4-18CF-6E27-070C7813C66A}"/>
          </ac:spMkLst>
        </pc:spChg>
        <pc:spChg chg="add">
          <ac:chgData name="William Sottoriva" userId="9bcd6337-47a1-44e6-ade3-f6196580e00e" providerId="ADAL" clId="{CD2F0798-A42C-43E7-97A0-22C0E282181C}" dt="2024-04-14T15:15:12.608" v="1992" actId="26606"/>
          <ac:spMkLst>
            <pc:docMk/>
            <pc:sldMk cId="609352176" sldId="308"/>
            <ac:spMk id="9" creationId="{876248C8-0720-48AB-91BA-5F530BB41E5E}"/>
          </ac:spMkLst>
        </pc:spChg>
        <pc:spChg chg="add">
          <ac:chgData name="William Sottoriva" userId="9bcd6337-47a1-44e6-ade3-f6196580e00e" providerId="ADAL" clId="{CD2F0798-A42C-43E7-97A0-22C0E282181C}" dt="2024-04-14T15:15:12.608" v="1992" actId="26606"/>
          <ac:spMkLst>
            <pc:docMk/>
            <pc:sldMk cId="609352176" sldId="308"/>
            <ac:spMk id="11" creationId="{523BEDA7-D0B8-4802-8168-92452653BC9F}"/>
          </ac:spMkLst>
        </pc:spChg>
        <pc:spChg chg="add">
          <ac:chgData name="William Sottoriva" userId="9bcd6337-47a1-44e6-ade3-f6196580e00e" providerId="ADAL" clId="{CD2F0798-A42C-43E7-97A0-22C0E282181C}" dt="2024-04-14T15:15:12.608" v="1992" actId="26606"/>
          <ac:spMkLst>
            <pc:docMk/>
            <pc:sldMk cId="609352176" sldId="308"/>
            <ac:spMk id="13" creationId="{D2EFF34B-7B1A-4F9D-8CEE-A40962BC7C21}"/>
          </ac:spMkLst>
        </pc:spChg>
        <pc:graphicFrameChg chg="add">
          <ac:chgData name="William Sottoriva" userId="9bcd6337-47a1-44e6-ade3-f6196580e00e" providerId="ADAL" clId="{CD2F0798-A42C-43E7-97A0-22C0E282181C}" dt="2024-04-14T15:15:12.608" v="1992" actId="26606"/>
          <ac:graphicFrameMkLst>
            <pc:docMk/>
            <pc:sldMk cId="609352176" sldId="308"/>
            <ac:graphicFrameMk id="5" creationId="{8D3BCDCB-5F84-5D0E-84AC-FFA725203EA6}"/>
          </ac:graphicFrameMkLst>
        </pc:graphicFrameChg>
      </pc:sldChg>
      <pc:sldChg chg="modSp new del mod">
        <pc:chgData name="William Sottoriva" userId="9bcd6337-47a1-44e6-ade3-f6196580e00e" providerId="ADAL" clId="{CD2F0798-A42C-43E7-97A0-22C0E282181C}" dt="2024-04-14T15:14:23.944" v="1819" actId="680"/>
        <pc:sldMkLst>
          <pc:docMk/>
          <pc:sldMk cId="93310050" sldId="309"/>
        </pc:sldMkLst>
        <pc:spChg chg="mod">
          <ac:chgData name="William Sottoriva" userId="9bcd6337-47a1-44e6-ade3-f6196580e00e" providerId="ADAL" clId="{CD2F0798-A42C-43E7-97A0-22C0E282181C}" dt="2024-04-14T15:14:23.551" v="1818" actId="20577"/>
          <ac:spMkLst>
            <pc:docMk/>
            <pc:sldMk cId="93310050" sldId="309"/>
            <ac:spMk id="2" creationId="{69892551-7989-8F35-23B8-2722C98DDD46}"/>
          </ac:spMkLst>
        </pc:spChg>
      </pc:sldChg>
      <pc:sldChg chg="addSp delSp modSp new del mod">
        <pc:chgData name="William Sottoriva" userId="9bcd6337-47a1-44e6-ade3-f6196580e00e" providerId="ADAL" clId="{CD2F0798-A42C-43E7-97A0-22C0E282181C}" dt="2024-04-14T15:35:08.993" v="2810" actId="47"/>
        <pc:sldMkLst>
          <pc:docMk/>
          <pc:sldMk cId="3067981397" sldId="309"/>
        </pc:sldMkLst>
        <pc:spChg chg="mod">
          <ac:chgData name="William Sottoriva" userId="9bcd6337-47a1-44e6-ade3-f6196580e00e" providerId="ADAL" clId="{CD2F0798-A42C-43E7-97A0-22C0E282181C}" dt="2024-04-14T15:15:36.785" v="2046" actId="313"/>
          <ac:spMkLst>
            <pc:docMk/>
            <pc:sldMk cId="3067981397" sldId="309"/>
            <ac:spMk id="2" creationId="{9BBD746E-7DD2-D656-51C4-6665E109AB69}"/>
          </ac:spMkLst>
        </pc:spChg>
        <pc:spChg chg="del mod">
          <ac:chgData name="William Sottoriva" userId="9bcd6337-47a1-44e6-ade3-f6196580e00e" providerId="ADAL" clId="{CD2F0798-A42C-43E7-97A0-22C0E282181C}" dt="2024-04-14T15:15:49.495" v="2049"/>
          <ac:spMkLst>
            <pc:docMk/>
            <pc:sldMk cId="3067981397" sldId="309"/>
            <ac:spMk id="3" creationId="{D3327262-B3B6-BD28-34C3-13A1DFE87453}"/>
          </ac:spMkLst>
        </pc:spChg>
        <pc:graphicFrameChg chg="add mod modGraphic">
          <ac:chgData name="William Sottoriva" userId="9bcd6337-47a1-44e6-ade3-f6196580e00e" providerId="ADAL" clId="{CD2F0798-A42C-43E7-97A0-22C0E282181C}" dt="2024-04-14T15:35:03.289" v="2809" actId="1076"/>
          <ac:graphicFrameMkLst>
            <pc:docMk/>
            <pc:sldMk cId="3067981397" sldId="309"/>
            <ac:graphicFrameMk id="5" creationId="{0D64DB95-22AB-A67E-6791-17307BA9FE9D}"/>
          </ac:graphicFrameMkLst>
        </pc:graphicFrameChg>
        <pc:picChg chg="add mod">
          <ac:chgData name="William Sottoriva" userId="9bcd6337-47a1-44e6-ade3-f6196580e00e" providerId="ADAL" clId="{CD2F0798-A42C-43E7-97A0-22C0E282181C}" dt="2024-04-14T15:16:33.834" v="2056" actId="1076"/>
          <ac:picMkLst>
            <pc:docMk/>
            <pc:sldMk cId="3067981397" sldId="309"/>
            <ac:picMk id="4" creationId="{5277D29F-065B-8C26-7CCC-099B447A3058}"/>
          </ac:picMkLst>
        </pc:picChg>
      </pc:sldChg>
      <pc:sldChg chg="addSp modSp new mod ord setBg">
        <pc:chgData name="William Sottoriva" userId="9bcd6337-47a1-44e6-ade3-f6196580e00e" providerId="ADAL" clId="{CD2F0798-A42C-43E7-97A0-22C0E282181C}" dt="2024-04-14T15:34:57.265" v="2807"/>
        <pc:sldMkLst>
          <pc:docMk/>
          <pc:sldMk cId="1582405526" sldId="310"/>
        </pc:sldMkLst>
        <pc:spChg chg="mod">
          <ac:chgData name="William Sottoriva" userId="9bcd6337-47a1-44e6-ade3-f6196580e00e" providerId="ADAL" clId="{CD2F0798-A42C-43E7-97A0-22C0E282181C}" dt="2024-04-14T15:17:58.998" v="2284" actId="20577"/>
          <ac:spMkLst>
            <pc:docMk/>
            <pc:sldMk cId="1582405526" sldId="310"/>
            <ac:spMk id="2" creationId="{4D4367C7-8B53-630E-30CA-FD9EF5E5DE44}"/>
          </ac:spMkLst>
        </pc:spChg>
        <pc:spChg chg="mod">
          <ac:chgData name="William Sottoriva" userId="9bcd6337-47a1-44e6-ade3-f6196580e00e" providerId="ADAL" clId="{CD2F0798-A42C-43E7-97A0-22C0E282181C}" dt="2024-04-14T15:17:51.791" v="2238" actId="26606"/>
          <ac:spMkLst>
            <pc:docMk/>
            <pc:sldMk cId="1582405526" sldId="310"/>
            <ac:spMk id="3" creationId="{1F248EF4-2BDD-E38F-194A-F1499A65AB78}"/>
          </ac:spMkLst>
        </pc:spChg>
        <pc:picChg chg="add">
          <ac:chgData name="William Sottoriva" userId="9bcd6337-47a1-44e6-ade3-f6196580e00e" providerId="ADAL" clId="{CD2F0798-A42C-43E7-97A0-22C0E282181C}" dt="2024-04-14T15:17:51.791" v="2238" actId="26606"/>
          <ac:picMkLst>
            <pc:docMk/>
            <pc:sldMk cId="1582405526" sldId="310"/>
            <ac:picMk id="7" creationId="{0ED481EE-A47E-9352-A126-9E133B67ACC1}"/>
          </ac:picMkLst>
        </pc:picChg>
      </pc:sldChg>
      <pc:sldChg chg="addSp delSp modSp add mod setBg">
        <pc:chgData name="William Sottoriva" userId="9bcd6337-47a1-44e6-ade3-f6196580e00e" providerId="ADAL" clId="{CD2F0798-A42C-43E7-97A0-22C0E282181C}" dt="2024-04-15T04:28:17.310" v="3352" actId="1076"/>
        <pc:sldMkLst>
          <pc:docMk/>
          <pc:sldMk cId="2490061829" sldId="311"/>
        </pc:sldMkLst>
        <pc:spChg chg="mod">
          <ac:chgData name="William Sottoriva" userId="9bcd6337-47a1-44e6-ade3-f6196580e00e" providerId="ADAL" clId="{CD2F0798-A42C-43E7-97A0-22C0E282181C}" dt="2024-04-14T15:19:28.113" v="2417" actId="14100"/>
          <ac:spMkLst>
            <pc:docMk/>
            <pc:sldMk cId="2490061829" sldId="311"/>
            <ac:spMk id="2" creationId="{4D4367C7-8B53-630E-30CA-FD9EF5E5DE44}"/>
          </ac:spMkLst>
        </pc:spChg>
        <pc:spChg chg="mod">
          <ac:chgData name="William Sottoriva" userId="9bcd6337-47a1-44e6-ade3-f6196580e00e" providerId="ADAL" clId="{CD2F0798-A42C-43E7-97A0-22C0E282181C}" dt="2024-04-15T04:28:13.087" v="3351" actId="20577"/>
          <ac:spMkLst>
            <pc:docMk/>
            <pc:sldMk cId="2490061829" sldId="311"/>
            <ac:spMk id="3" creationId="{1F248EF4-2BDD-E38F-194A-F1499A65AB78}"/>
          </ac:spMkLst>
        </pc:spChg>
        <pc:graphicFrameChg chg="add mod">
          <ac:chgData name="William Sottoriva" userId="9bcd6337-47a1-44e6-ade3-f6196580e00e" providerId="ADAL" clId="{CD2F0798-A42C-43E7-97A0-22C0E282181C}" dt="2024-04-15T04:28:17.310" v="3352" actId="1076"/>
          <ac:graphicFrameMkLst>
            <pc:docMk/>
            <pc:sldMk cId="2490061829" sldId="311"/>
            <ac:graphicFrameMk id="4" creationId="{3316FC0E-513B-CFBF-823F-A0430E54B32E}"/>
          </ac:graphicFrameMkLst>
        </pc:graphicFrameChg>
        <pc:picChg chg="add del mod">
          <ac:chgData name="William Sottoriva" userId="9bcd6337-47a1-44e6-ade3-f6196580e00e" providerId="ADAL" clId="{CD2F0798-A42C-43E7-97A0-22C0E282181C}" dt="2024-04-14T15:20:30.912" v="2505" actId="478"/>
          <ac:picMkLst>
            <pc:docMk/>
            <pc:sldMk cId="2490061829" sldId="311"/>
            <ac:picMk id="5" creationId="{AC723608-2328-A812-2ACF-0AA11B89D965}"/>
          </ac:picMkLst>
        </pc:picChg>
        <pc:picChg chg="add mod">
          <ac:chgData name="William Sottoriva" userId="9bcd6337-47a1-44e6-ade3-f6196580e00e" providerId="ADAL" clId="{CD2F0798-A42C-43E7-97A0-22C0E282181C}" dt="2024-04-14T15:20:39.072" v="2507" actId="14100"/>
          <ac:picMkLst>
            <pc:docMk/>
            <pc:sldMk cId="2490061829" sldId="311"/>
            <ac:picMk id="6" creationId="{A649357E-3D5E-1F23-8BD7-A3BE1C92E871}"/>
          </ac:picMkLst>
        </pc:picChg>
        <pc:picChg chg="del">
          <ac:chgData name="William Sottoriva" userId="9bcd6337-47a1-44e6-ade3-f6196580e00e" providerId="ADAL" clId="{CD2F0798-A42C-43E7-97A0-22C0E282181C}" dt="2024-04-14T15:18:16.493" v="2311" actId="478"/>
          <ac:picMkLst>
            <pc:docMk/>
            <pc:sldMk cId="2490061829" sldId="311"/>
            <ac:picMk id="7" creationId="{0ED481EE-A47E-9352-A126-9E133B67ACC1}"/>
          </ac:picMkLst>
        </pc:picChg>
      </pc:sldChg>
      <pc:sldChg chg="addSp delSp modSp new mod setBg">
        <pc:chgData name="William Sottoriva" userId="9bcd6337-47a1-44e6-ade3-f6196580e00e" providerId="ADAL" clId="{CD2F0798-A42C-43E7-97A0-22C0E282181C}" dt="2024-04-14T15:32:10.384" v="2736" actId="26606"/>
        <pc:sldMkLst>
          <pc:docMk/>
          <pc:sldMk cId="4154785940" sldId="312"/>
        </pc:sldMkLst>
        <pc:spChg chg="mod">
          <ac:chgData name="William Sottoriva" userId="9bcd6337-47a1-44e6-ade3-f6196580e00e" providerId="ADAL" clId="{CD2F0798-A42C-43E7-97A0-22C0E282181C}" dt="2024-04-14T15:32:10.384" v="2736" actId="26606"/>
          <ac:spMkLst>
            <pc:docMk/>
            <pc:sldMk cId="4154785940" sldId="312"/>
            <ac:spMk id="2" creationId="{F605704D-896B-8601-6EC2-BB8648C73D1D}"/>
          </ac:spMkLst>
        </pc:spChg>
        <pc:spChg chg="del mod">
          <ac:chgData name="William Sottoriva" userId="9bcd6337-47a1-44e6-ade3-f6196580e00e" providerId="ADAL" clId="{CD2F0798-A42C-43E7-97A0-22C0E282181C}" dt="2024-04-14T15:31:36.736" v="2729" actId="26606"/>
          <ac:spMkLst>
            <pc:docMk/>
            <pc:sldMk cId="4154785940" sldId="312"/>
            <ac:spMk id="3" creationId="{8667F19B-39B9-8443-5BE9-0C522EA79842}"/>
          </ac:spMkLst>
        </pc:spChg>
        <pc:spChg chg="add del">
          <ac:chgData name="William Sottoriva" userId="9bcd6337-47a1-44e6-ade3-f6196580e00e" providerId="ADAL" clId="{CD2F0798-A42C-43E7-97A0-22C0E282181C}" dt="2024-04-14T15:32:10.384" v="2736" actId="26606"/>
          <ac:spMkLst>
            <pc:docMk/>
            <pc:sldMk cId="4154785940" sldId="312"/>
            <ac:spMk id="19469" creationId="{FF19E647-F6F0-4ABE-B7B9-F27F45A457FA}"/>
          </ac:spMkLst>
        </pc:spChg>
        <pc:spChg chg="add del">
          <ac:chgData name="William Sottoriva" userId="9bcd6337-47a1-44e6-ade3-f6196580e00e" providerId="ADAL" clId="{CD2F0798-A42C-43E7-97A0-22C0E282181C}" dt="2024-04-14T15:32:10.384" v="2736" actId="26606"/>
          <ac:spMkLst>
            <pc:docMk/>
            <pc:sldMk cId="4154785940" sldId="312"/>
            <ac:spMk id="19473" creationId="{FA2289DB-F4F2-44AA-8ED3-0141E331B7AA}"/>
          </ac:spMkLst>
        </pc:spChg>
        <pc:spChg chg="add del">
          <ac:chgData name="William Sottoriva" userId="9bcd6337-47a1-44e6-ade3-f6196580e00e" providerId="ADAL" clId="{CD2F0798-A42C-43E7-97A0-22C0E282181C}" dt="2024-04-14T15:32:10.384" v="2736" actId="26606"/>
          <ac:spMkLst>
            <pc:docMk/>
            <pc:sldMk cId="4154785940" sldId="312"/>
            <ac:spMk id="19475" creationId="{44C115A1-A2B9-496D-8FC5-3B6AA2BC9C8F}"/>
          </ac:spMkLst>
        </pc:spChg>
        <pc:spChg chg="add del">
          <ac:chgData name="William Sottoriva" userId="9bcd6337-47a1-44e6-ade3-f6196580e00e" providerId="ADAL" clId="{CD2F0798-A42C-43E7-97A0-22C0E282181C}" dt="2024-04-14T15:32:10.384" v="2736" actId="26606"/>
          <ac:spMkLst>
            <pc:docMk/>
            <pc:sldMk cId="4154785940" sldId="312"/>
            <ac:spMk id="19477" creationId="{29FA7D49-FB1E-4C96-AD88-49252278DBD1}"/>
          </ac:spMkLst>
        </pc:spChg>
        <pc:spChg chg="add">
          <ac:chgData name="William Sottoriva" userId="9bcd6337-47a1-44e6-ade3-f6196580e00e" providerId="ADAL" clId="{CD2F0798-A42C-43E7-97A0-22C0E282181C}" dt="2024-04-14T15:32:10.384" v="2736" actId="26606"/>
          <ac:spMkLst>
            <pc:docMk/>
            <pc:sldMk cId="4154785940" sldId="312"/>
            <ac:spMk id="19482" creationId="{73167118-CCC6-4EA0-956F-63D5BBB02EFE}"/>
          </ac:spMkLst>
        </pc:spChg>
        <pc:graphicFrameChg chg="add mod ord modGraphic">
          <ac:chgData name="William Sottoriva" userId="9bcd6337-47a1-44e6-ade3-f6196580e00e" providerId="ADAL" clId="{CD2F0798-A42C-43E7-97A0-22C0E282181C}" dt="2024-04-14T15:32:10.384" v="2736" actId="26606"/>
          <ac:graphicFrameMkLst>
            <pc:docMk/>
            <pc:sldMk cId="4154785940" sldId="312"/>
            <ac:graphicFrameMk id="5" creationId="{9EA831AA-A980-3C13-4B6B-CDE61DA81215}"/>
          </ac:graphicFrameMkLst>
        </pc:graphicFrameChg>
        <pc:picChg chg="add">
          <ac:chgData name="William Sottoriva" userId="9bcd6337-47a1-44e6-ade3-f6196580e00e" providerId="ADAL" clId="{CD2F0798-A42C-43E7-97A0-22C0E282181C}" dt="2024-04-14T15:31:25.793" v="2726"/>
          <ac:picMkLst>
            <pc:docMk/>
            <pc:sldMk cId="4154785940" sldId="312"/>
            <ac:picMk id="19458" creationId="{9DFB3E69-A7F3-3EFC-1E26-BA9E9D264015}"/>
          </ac:picMkLst>
        </pc:picChg>
        <pc:picChg chg="add">
          <ac:chgData name="William Sottoriva" userId="9bcd6337-47a1-44e6-ade3-f6196580e00e" providerId="ADAL" clId="{CD2F0798-A42C-43E7-97A0-22C0E282181C}" dt="2024-04-14T15:31:25.793" v="2726"/>
          <ac:picMkLst>
            <pc:docMk/>
            <pc:sldMk cId="4154785940" sldId="312"/>
            <ac:picMk id="19459" creationId="{393F86A7-5E14-DC8D-6D66-456506A2DFA9}"/>
          </ac:picMkLst>
        </pc:picChg>
        <pc:picChg chg="add">
          <ac:chgData name="William Sottoriva" userId="9bcd6337-47a1-44e6-ade3-f6196580e00e" providerId="ADAL" clId="{CD2F0798-A42C-43E7-97A0-22C0E282181C}" dt="2024-04-14T15:31:25.793" v="2726"/>
          <ac:picMkLst>
            <pc:docMk/>
            <pc:sldMk cId="4154785940" sldId="312"/>
            <ac:picMk id="19460" creationId="{37786426-941C-DD7F-D974-8A2E8E438828}"/>
          </ac:picMkLst>
        </pc:picChg>
        <pc:picChg chg="add mod ord">
          <ac:chgData name="William Sottoriva" userId="9bcd6337-47a1-44e6-ade3-f6196580e00e" providerId="ADAL" clId="{CD2F0798-A42C-43E7-97A0-22C0E282181C}" dt="2024-04-14T15:32:10.384" v="2736" actId="26606"/>
          <ac:picMkLst>
            <pc:docMk/>
            <pc:sldMk cId="4154785940" sldId="312"/>
            <ac:picMk id="19462" creationId="{F5298733-5551-EB61-9FF4-D99C8B8CCF43}"/>
          </ac:picMkLst>
        </pc:picChg>
        <pc:picChg chg="add mod">
          <ac:chgData name="William Sottoriva" userId="9bcd6337-47a1-44e6-ade3-f6196580e00e" providerId="ADAL" clId="{CD2F0798-A42C-43E7-97A0-22C0E282181C}" dt="2024-04-14T15:32:10.384" v="2736" actId="26606"/>
          <ac:picMkLst>
            <pc:docMk/>
            <pc:sldMk cId="4154785940" sldId="312"/>
            <ac:picMk id="19463" creationId="{20FE116E-39ED-8290-C199-910399CAAB7F}"/>
          </ac:picMkLst>
        </pc:picChg>
        <pc:picChg chg="add mod">
          <ac:chgData name="William Sottoriva" userId="9bcd6337-47a1-44e6-ade3-f6196580e00e" providerId="ADAL" clId="{CD2F0798-A42C-43E7-97A0-22C0E282181C}" dt="2024-04-14T15:32:10.384" v="2736" actId="26606"/>
          <ac:picMkLst>
            <pc:docMk/>
            <pc:sldMk cId="4154785940" sldId="312"/>
            <ac:picMk id="19464" creationId="{B50EA29F-6238-7490-FAF1-9C4F69145F49}"/>
          </ac:picMkLst>
        </pc:picChg>
        <pc:cxnChg chg="add del">
          <ac:chgData name="William Sottoriva" userId="9bcd6337-47a1-44e6-ade3-f6196580e00e" providerId="ADAL" clId="{CD2F0798-A42C-43E7-97A0-22C0E282181C}" dt="2024-04-14T15:32:10.384" v="2736" actId="26606"/>
          <ac:cxnSpMkLst>
            <pc:docMk/>
            <pc:sldMk cId="4154785940" sldId="312"/>
            <ac:cxnSpMk id="19471" creationId="{92BFA6EF-C8B5-4562-9718-3167CB1C9C27}"/>
          </ac:cxnSpMkLst>
        </pc:cxnChg>
      </pc:sldChg>
      <pc:sldChg chg="addSp modSp new mod setBg">
        <pc:chgData name="William Sottoriva" userId="9bcd6337-47a1-44e6-ade3-f6196580e00e" providerId="ADAL" clId="{CD2F0798-A42C-43E7-97A0-22C0E282181C}" dt="2024-04-14T15:54:04.629" v="3276" actId="26606"/>
        <pc:sldMkLst>
          <pc:docMk/>
          <pc:sldMk cId="4090762257" sldId="313"/>
        </pc:sldMkLst>
        <pc:spChg chg="mod">
          <ac:chgData name="William Sottoriva" userId="9bcd6337-47a1-44e6-ade3-f6196580e00e" providerId="ADAL" clId="{CD2F0798-A42C-43E7-97A0-22C0E282181C}" dt="2024-04-14T15:54:04.629" v="3276" actId="26606"/>
          <ac:spMkLst>
            <pc:docMk/>
            <pc:sldMk cId="4090762257" sldId="313"/>
            <ac:spMk id="2" creationId="{834E7322-2356-3C69-A076-493BE4D0441E}"/>
          </ac:spMkLst>
        </pc:spChg>
        <pc:spChg chg="mod">
          <ac:chgData name="William Sottoriva" userId="9bcd6337-47a1-44e6-ade3-f6196580e00e" providerId="ADAL" clId="{CD2F0798-A42C-43E7-97A0-22C0E282181C}" dt="2024-04-14T15:54:04.629" v="3276" actId="26606"/>
          <ac:spMkLst>
            <pc:docMk/>
            <pc:sldMk cId="4090762257" sldId="313"/>
            <ac:spMk id="3" creationId="{76AC09B0-1AD3-21D5-4064-6D5F43BCD043}"/>
          </ac:spMkLst>
        </pc:spChg>
        <pc:picChg chg="add">
          <ac:chgData name="William Sottoriva" userId="9bcd6337-47a1-44e6-ade3-f6196580e00e" providerId="ADAL" clId="{CD2F0798-A42C-43E7-97A0-22C0E282181C}" dt="2024-04-14T15:54:04.629" v="3276" actId="26606"/>
          <ac:picMkLst>
            <pc:docMk/>
            <pc:sldMk cId="4090762257" sldId="313"/>
            <ac:picMk id="5" creationId="{68F18F99-1C62-EBBA-850B-914D46194C25}"/>
          </ac:picMkLst>
        </pc:picChg>
      </pc:sldChg>
      <pc:sldChg chg="modSp add mod">
        <pc:chgData name="William Sottoriva" userId="9bcd6337-47a1-44e6-ade3-f6196580e00e" providerId="ADAL" clId="{CD2F0798-A42C-43E7-97A0-22C0E282181C}" dt="2024-04-18T12:35:47.441" v="3417" actId="20577"/>
        <pc:sldMkLst>
          <pc:docMk/>
          <pc:sldMk cId="36102300" sldId="314"/>
        </pc:sldMkLst>
        <pc:spChg chg="mod">
          <ac:chgData name="William Sottoriva" userId="9bcd6337-47a1-44e6-ade3-f6196580e00e" providerId="ADAL" clId="{CD2F0798-A42C-43E7-97A0-22C0E282181C}" dt="2024-04-18T12:35:38.908" v="3413" actId="20577"/>
          <ac:spMkLst>
            <pc:docMk/>
            <pc:sldMk cId="36102300" sldId="314"/>
            <ac:spMk id="2" creationId="{9469939E-CDC0-C9B3-00D6-2DA46720E0AD}"/>
          </ac:spMkLst>
        </pc:spChg>
        <pc:spChg chg="mod">
          <ac:chgData name="William Sottoriva" userId="9bcd6337-47a1-44e6-ade3-f6196580e00e" providerId="ADAL" clId="{CD2F0798-A42C-43E7-97A0-22C0E282181C}" dt="2024-04-18T12:35:47.441" v="3417" actId="20577"/>
          <ac:spMkLst>
            <pc:docMk/>
            <pc:sldMk cId="36102300" sldId="314"/>
            <ac:spMk id="3" creationId="{1C9A73DD-F045-D416-5A42-47673DED13F4}"/>
          </ac:spMkLst>
        </pc:spChg>
      </pc:sldChg>
    </pc:docChg>
  </pc:docChgLst>
  <pc:docChgLst>
    <pc:chgData name="Robert Shishoian" userId="S::robert.shishoian@student.uts.edu.au::606351b5-a724-42dc-a380-a5d51fd44723" providerId="AD" clId="Web-{1B0AA7EF-C9D8-E471-99AA-9104DC75B275}"/>
    <pc:docChg chg="addSld modSld">
      <pc:chgData name="Robert Shishoian" userId="S::robert.shishoian@student.uts.edu.au::606351b5-a724-42dc-a380-a5d51fd44723" providerId="AD" clId="Web-{1B0AA7EF-C9D8-E471-99AA-9104DC75B275}" dt="2024-03-08T01:14:05.266" v="1293" actId="20577"/>
      <pc:docMkLst>
        <pc:docMk/>
      </pc:docMkLst>
      <pc:sldChg chg="modSp">
        <pc:chgData name="Robert Shishoian" userId="S::robert.shishoian@student.uts.edu.au::606351b5-a724-42dc-a380-a5d51fd44723" providerId="AD" clId="Web-{1B0AA7EF-C9D8-E471-99AA-9104DC75B275}" dt="2024-03-08T00:43:06.152" v="34" actId="20577"/>
        <pc:sldMkLst>
          <pc:docMk/>
          <pc:sldMk cId="109857222" sldId="256"/>
        </pc:sldMkLst>
        <pc:spChg chg="mod">
          <ac:chgData name="Robert Shishoian" userId="S::robert.shishoian@student.uts.edu.au::606351b5-a724-42dc-a380-a5d51fd44723" providerId="AD" clId="Web-{1B0AA7EF-C9D8-E471-99AA-9104DC75B275}" dt="2024-03-08T00:42:08.822" v="11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Robert Shishoian" userId="S::robert.shishoian@student.uts.edu.au::606351b5-a724-42dc-a380-a5d51fd44723" providerId="AD" clId="Web-{1B0AA7EF-C9D8-E471-99AA-9104DC75B275}" dt="2024-03-08T00:43:06.152" v="34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Robert Shishoian" userId="S::robert.shishoian@student.uts.edu.au::606351b5-a724-42dc-a380-a5d51fd44723" providerId="AD" clId="Web-{1B0AA7EF-C9D8-E471-99AA-9104DC75B275}" dt="2024-03-08T00:59:16.945" v="572" actId="20577"/>
        <pc:sldMkLst>
          <pc:docMk/>
          <pc:sldMk cId="3321506279" sldId="257"/>
        </pc:sldMkLst>
        <pc:spChg chg="mod">
          <ac:chgData name="Robert Shishoian" userId="S::robert.shishoian@student.uts.edu.au::606351b5-a724-42dc-a380-a5d51fd44723" providerId="AD" clId="Web-{1B0AA7EF-C9D8-E471-99AA-9104DC75B275}" dt="2024-03-08T00:43:35.387" v="42" actId="20577"/>
          <ac:spMkLst>
            <pc:docMk/>
            <pc:sldMk cId="3321506279" sldId="257"/>
            <ac:spMk id="2" creationId="{43A0CEBF-80F7-9BD1-2F5E-6E0291B1C9D0}"/>
          </ac:spMkLst>
        </pc:spChg>
        <pc:spChg chg="mod">
          <ac:chgData name="Robert Shishoian" userId="S::robert.shishoian@student.uts.edu.au::606351b5-a724-42dc-a380-a5d51fd44723" providerId="AD" clId="Web-{1B0AA7EF-C9D8-E471-99AA-9104DC75B275}" dt="2024-03-08T00:59:16.945" v="572" actId="20577"/>
          <ac:spMkLst>
            <pc:docMk/>
            <pc:sldMk cId="3321506279" sldId="257"/>
            <ac:spMk id="3" creationId="{845D0DE3-8C4D-06D4-4DF8-4B827549DEBC}"/>
          </ac:spMkLst>
        </pc:spChg>
      </pc:sldChg>
      <pc:sldChg chg="modSp new">
        <pc:chgData name="Robert Shishoian" userId="S::robert.shishoian@student.uts.edu.au::606351b5-a724-42dc-a380-a5d51fd44723" providerId="AD" clId="Web-{1B0AA7EF-C9D8-E471-99AA-9104DC75B275}" dt="2024-03-08T01:03:06.232" v="678" actId="20577"/>
        <pc:sldMkLst>
          <pc:docMk/>
          <pc:sldMk cId="1979087049" sldId="258"/>
        </pc:sldMkLst>
        <pc:spChg chg="mod">
          <ac:chgData name="Robert Shishoian" userId="S::robert.shishoian@student.uts.edu.au::606351b5-a724-42dc-a380-a5d51fd44723" providerId="AD" clId="Web-{1B0AA7EF-C9D8-E471-99AA-9104DC75B275}" dt="2024-03-08T00:59:43.805" v="577" actId="20577"/>
          <ac:spMkLst>
            <pc:docMk/>
            <pc:sldMk cId="1979087049" sldId="258"/>
            <ac:spMk id="2" creationId="{D11046C7-B221-817B-5BB7-7B080C3186F8}"/>
          </ac:spMkLst>
        </pc:spChg>
        <pc:spChg chg="mod">
          <ac:chgData name="Robert Shishoian" userId="S::robert.shishoian@student.uts.edu.au::606351b5-a724-42dc-a380-a5d51fd44723" providerId="AD" clId="Web-{1B0AA7EF-C9D8-E471-99AA-9104DC75B275}" dt="2024-03-08T01:03:06.232" v="678" actId="20577"/>
          <ac:spMkLst>
            <pc:docMk/>
            <pc:sldMk cId="1979087049" sldId="258"/>
            <ac:spMk id="3" creationId="{3BCB2A08-7686-E967-D04D-55F494257443}"/>
          </ac:spMkLst>
        </pc:spChg>
      </pc:sldChg>
      <pc:sldChg chg="addSp modSp new">
        <pc:chgData name="Robert Shishoian" userId="S::robert.shishoian@student.uts.edu.au::606351b5-a724-42dc-a380-a5d51fd44723" providerId="AD" clId="Web-{1B0AA7EF-C9D8-E471-99AA-9104DC75B275}" dt="2024-03-08T01:07:48.053" v="909" actId="20577"/>
        <pc:sldMkLst>
          <pc:docMk/>
          <pc:sldMk cId="2052992280" sldId="259"/>
        </pc:sldMkLst>
        <pc:spChg chg="mod">
          <ac:chgData name="Robert Shishoian" userId="S::robert.shishoian@student.uts.edu.au::606351b5-a724-42dc-a380-a5d51fd44723" providerId="AD" clId="Web-{1B0AA7EF-C9D8-E471-99AA-9104DC75B275}" dt="2024-03-08T01:03:33.749" v="690" actId="20577"/>
          <ac:spMkLst>
            <pc:docMk/>
            <pc:sldMk cId="2052992280" sldId="259"/>
            <ac:spMk id="2" creationId="{7C0050A8-8A45-2991-8877-FAED1C20E433}"/>
          </ac:spMkLst>
        </pc:spChg>
        <pc:spChg chg="mod">
          <ac:chgData name="Robert Shishoian" userId="S::robert.shishoian@student.uts.edu.au::606351b5-a724-42dc-a380-a5d51fd44723" providerId="AD" clId="Web-{1B0AA7EF-C9D8-E471-99AA-9104DC75B275}" dt="2024-03-08T01:07:21.208" v="870" actId="20577"/>
          <ac:spMkLst>
            <pc:docMk/>
            <pc:sldMk cId="2052992280" sldId="259"/>
            <ac:spMk id="3" creationId="{EBA0311A-00DA-CD7E-3728-83B7E24E2BC1}"/>
          </ac:spMkLst>
        </pc:spChg>
        <pc:spChg chg="add mod">
          <ac:chgData name="Robert Shishoian" userId="S::robert.shishoian@student.uts.edu.au::606351b5-a724-42dc-a380-a5d51fd44723" providerId="AD" clId="Web-{1B0AA7EF-C9D8-E471-99AA-9104DC75B275}" dt="2024-03-08T01:07:48.053" v="909" actId="20577"/>
          <ac:spMkLst>
            <pc:docMk/>
            <pc:sldMk cId="2052992280" sldId="259"/>
            <ac:spMk id="5" creationId="{AF5885CA-3F31-C140-4455-E3F6725E9CC1}"/>
          </ac:spMkLst>
        </pc:spChg>
      </pc:sldChg>
      <pc:sldChg chg="modSp new">
        <pc:chgData name="Robert Shishoian" userId="S::robert.shishoian@student.uts.edu.au::606351b5-a724-42dc-a380-a5d51fd44723" providerId="AD" clId="Web-{1B0AA7EF-C9D8-E471-99AA-9104DC75B275}" dt="2024-03-08T01:14:05.266" v="1293" actId="20577"/>
        <pc:sldMkLst>
          <pc:docMk/>
          <pc:sldMk cId="1177493385" sldId="260"/>
        </pc:sldMkLst>
        <pc:spChg chg="mod">
          <ac:chgData name="Robert Shishoian" userId="S::robert.shishoian@student.uts.edu.au::606351b5-a724-42dc-a380-a5d51fd44723" providerId="AD" clId="Web-{1B0AA7EF-C9D8-E471-99AA-9104DC75B275}" dt="2024-03-08T01:08:09.413" v="917" actId="20577"/>
          <ac:spMkLst>
            <pc:docMk/>
            <pc:sldMk cId="1177493385" sldId="260"/>
            <ac:spMk id="2" creationId="{06D52070-760D-9996-7B6A-33BB4110E759}"/>
          </ac:spMkLst>
        </pc:spChg>
        <pc:spChg chg="mod">
          <ac:chgData name="Robert Shishoian" userId="S::robert.shishoian@student.uts.edu.au::606351b5-a724-42dc-a380-a5d51fd44723" providerId="AD" clId="Web-{1B0AA7EF-C9D8-E471-99AA-9104DC75B275}" dt="2024-03-08T01:14:05.266" v="1293" actId="20577"/>
          <ac:spMkLst>
            <pc:docMk/>
            <pc:sldMk cId="1177493385" sldId="260"/>
            <ac:spMk id="3" creationId="{50F7392B-7577-C58F-3DB4-2E2B3239C21F}"/>
          </ac:spMkLst>
        </pc:spChg>
      </pc:sldChg>
    </pc:docChg>
  </pc:docChgLst>
  <pc:docChgLst>
    <pc:chgData name="Jerry Liu" userId="S::shenghan.j.liu@student.uts.edu.au::d0ba460f-9a9b-4041-8bce-58d311331d58" providerId="AD" clId="Web-{5E2408FA-8132-78DD-DFB1-F87D991BC78A}"/>
    <pc:docChg chg="modSld">
      <pc:chgData name="Jerry Liu" userId="S::shenghan.j.liu@student.uts.edu.au::d0ba460f-9a9b-4041-8bce-58d311331d58" providerId="AD" clId="Web-{5E2408FA-8132-78DD-DFB1-F87D991BC78A}" dt="2024-03-10T23:57:17.090" v="4" actId="20577"/>
      <pc:docMkLst>
        <pc:docMk/>
      </pc:docMkLst>
      <pc:sldChg chg="modSp">
        <pc:chgData name="Jerry Liu" userId="S::shenghan.j.liu@student.uts.edu.au::d0ba460f-9a9b-4041-8bce-58d311331d58" providerId="AD" clId="Web-{5E2408FA-8132-78DD-DFB1-F87D991BC78A}" dt="2024-03-10T23:57:17.090" v="4" actId="20577"/>
        <pc:sldMkLst>
          <pc:docMk/>
          <pc:sldMk cId="109857222" sldId="256"/>
        </pc:sldMkLst>
        <pc:spChg chg="mod">
          <ac:chgData name="Jerry Liu" userId="S::shenghan.j.liu@student.uts.edu.au::d0ba460f-9a9b-4041-8bce-58d311331d58" providerId="AD" clId="Web-{5E2408FA-8132-78DD-DFB1-F87D991BC78A}" dt="2024-03-10T23:57:17.090" v="4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Justin Ngo" userId="S::justin.ngo@student.uts.edu.au::497a3c14-039f-45f3-a651-916193235c67" providerId="AD" clId="Web-{49BAF1E4-D198-A932-20E4-111FC2CD548D}"/>
    <pc:docChg chg="addSld delSld modSld sldOrd">
      <pc:chgData name="Justin Ngo" userId="S::justin.ngo@student.uts.edu.au::497a3c14-039f-45f3-a651-916193235c67" providerId="AD" clId="Web-{49BAF1E4-D198-A932-20E4-111FC2CD548D}" dt="2024-03-09T07:51:58.759" v="460" actId="20577"/>
      <pc:docMkLst>
        <pc:docMk/>
      </pc:docMkLst>
      <pc:sldChg chg="modSp ord">
        <pc:chgData name="Justin Ngo" userId="S::justin.ngo@student.uts.edu.au::497a3c14-039f-45f3-a651-916193235c67" providerId="AD" clId="Web-{49BAF1E4-D198-A932-20E4-111FC2CD548D}" dt="2024-03-09T07:28:12.237" v="36" actId="20577"/>
        <pc:sldMkLst>
          <pc:docMk/>
          <pc:sldMk cId="2359298052" sldId="261"/>
        </pc:sldMkLst>
        <pc:spChg chg="mod">
          <ac:chgData name="Justin Ngo" userId="S::justin.ngo@student.uts.edu.au::497a3c14-039f-45f3-a651-916193235c67" providerId="AD" clId="Web-{49BAF1E4-D198-A932-20E4-111FC2CD548D}" dt="2024-03-08T07:32:24.962" v="22" actId="20577"/>
          <ac:spMkLst>
            <pc:docMk/>
            <pc:sldMk cId="2359298052" sldId="261"/>
            <ac:spMk id="2" creationId="{EA194012-440E-430E-9D57-18AEC9C21A5A}"/>
          </ac:spMkLst>
        </pc:spChg>
        <pc:spChg chg="mod">
          <ac:chgData name="Justin Ngo" userId="S::justin.ngo@student.uts.edu.au::497a3c14-039f-45f3-a651-916193235c67" providerId="AD" clId="Web-{49BAF1E4-D198-A932-20E4-111FC2CD548D}" dt="2024-03-09T07:28:12.237" v="36" actId="20577"/>
          <ac:spMkLst>
            <pc:docMk/>
            <pc:sldMk cId="2359298052" sldId="261"/>
            <ac:spMk id="3" creationId="{2279EC22-A988-9999-0396-BA2C29EB611A}"/>
          </ac:spMkLst>
        </pc:spChg>
      </pc:sldChg>
      <pc:sldChg chg="modSp">
        <pc:chgData name="Justin Ngo" userId="S::justin.ngo@student.uts.edu.au::497a3c14-039f-45f3-a651-916193235c67" providerId="AD" clId="Web-{49BAF1E4-D198-A932-20E4-111FC2CD548D}" dt="2024-03-09T07:51:58.759" v="460" actId="20577"/>
        <pc:sldMkLst>
          <pc:docMk/>
          <pc:sldMk cId="469632073" sldId="263"/>
        </pc:sldMkLst>
        <pc:spChg chg="mod">
          <ac:chgData name="Justin Ngo" userId="S::justin.ngo@student.uts.edu.au::497a3c14-039f-45f3-a651-916193235c67" providerId="AD" clId="Web-{49BAF1E4-D198-A932-20E4-111FC2CD548D}" dt="2024-03-09T07:51:58.759" v="460" actId="20577"/>
          <ac:spMkLst>
            <pc:docMk/>
            <pc:sldMk cId="469632073" sldId="263"/>
            <ac:spMk id="3" creationId="{1C9A73DD-F045-D416-5A42-47673DED13F4}"/>
          </ac:spMkLst>
        </pc:spChg>
      </pc:sldChg>
      <pc:sldChg chg="modSp new">
        <pc:chgData name="Justin Ngo" userId="S::justin.ngo@student.uts.edu.au::497a3c14-039f-45f3-a651-916193235c67" providerId="AD" clId="Web-{49BAF1E4-D198-A932-20E4-111FC2CD548D}" dt="2024-03-09T07:46:30.479" v="434" actId="20577"/>
        <pc:sldMkLst>
          <pc:docMk/>
          <pc:sldMk cId="3424254369" sldId="264"/>
        </pc:sldMkLst>
        <pc:spChg chg="mod">
          <ac:chgData name="Justin Ngo" userId="S::justin.ngo@student.uts.edu.au::497a3c14-039f-45f3-a651-916193235c67" providerId="AD" clId="Web-{49BAF1E4-D198-A932-20E4-111FC2CD548D}" dt="2024-03-09T07:38:02.346" v="217" actId="20577"/>
          <ac:spMkLst>
            <pc:docMk/>
            <pc:sldMk cId="3424254369" sldId="264"/>
            <ac:spMk id="2" creationId="{BAA81439-132E-8F2E-405C-DDED6817520A}"/>
          </ac:spMkLst>
        </pc:spChg>
        <pc:spChg chg="mod">
          <ac:chgData name="Justin Ngo" userId="S::justin.ngo@student.uts.edu.au::497a3c14-039f-45f3-a651-916193235c67" providerId="AD" clId="Web-{49BAF1E4-D198-A932-20E4-111FC2CD548D}" dt="2024-03-09T07:46:30.479" v="434" actId="20577"/>
          <ac:spMkLst>
            <pc:docMk/>
            <pc:sldMk cId="3424254369" sldId="264"/>
            <ac:spMk id="3" creationId="{1994713A-5CFD-2C0C-8DE8-10796C994886}"/>
          </ac:spMkLst>
        </pc:spChg>
      </pc:sldChg>
      <pc:sldChg chg="modSp new del">
        <pc:chgData name="Justin Ngo" userId="S::justin.ngo@student.uts.edu.au::497a3c14-039f-45f3-a651-916193235c67" providerId="AD" clId="Web-{49BAF1E4-D198-A932-20E4-111FC2CD548D}" dt="2024-03-09T07:38:35.503" v="222"/>
        <pc:sldMkLst>
          <pc:docMk/>
          <pc:sldMk cId="3090763584" sldId="266"/>
        </pc:sldMkLst>
        <pc:spChg chg="mod">
          <ac:chgData name="Justin Ngo" userId="S::justin.ngo@student.uts.edu.au::497a3c14-039f-45f3-a651-916193235c67" providerId="AD" clId="Web-{49BAF1E4-D198-A932-20E4-111FC2CD548D}" dt="2024-03-09T07:38:32.972" v="221" actId="20577"/>
          <ac:spMkLst>
            <pc:docMk/>
            <pc:sldMk cId="3090763584" sldId="266"/>
            <ac:spMk id="2" creationId="{0D528B83-905E-C93F-F199-6CD3464FE5A1}"/>
          </ac:spMkLst>
        </pc:spChg>
      </pc:sldChg>
    </pc:docChg>
  </pc:docChgLst>
  <pc:docChgLst>
    <pc:chgData name="Justin Ngo" userId="S::justin.ngo@student.uts.edu.au::497a3c14-039f-45f3-a651-916193235c67" providerId="AD" clId="Web-{FDED6347-5560-1F92-7CBC-F40C4D222126}"/>
    <pc:docChg chg="modSld">
      <pc:chgData name="Justin Ngo" userId="S::justin.ngo@student.uts.edu.au::497a3c14-039f-45f3-a651-916193235c67" providerId="AD" clId="Web-{FDED6347-5560-1F92-7CBC-F40C4D222126}" dt="2024-05-12T10:20:26.454" v="2" actId="20577"/>
      <pc:docMkLst>
        <pc:docMk/>
      </pc:docMkLst>
      <pc:sldChg chg="modSp">
        <pc:chgData name="Justin Ngo" userId="S::justin.ngo@student.uts.edu.au::497a3c14-039f-45f3-a651-916193235c67" providerId="AD" clId="Web-{FDED6347-5560-1F92-7CBC-F40C4D222126}" dt="2024-05-12T10:20:26.454" v="2" actId="20577"/>
        <pc:sldMkLst>
          <pc:docMk/>
          <pc:sldMk cId="109857222" sldId="256"/>
        </pc:sldMkLst>
        <pc:spChg chg="mod">
          <ac:chgData name="Justin Ngo" userId="S::justin.ngo@student.uts.edu.au::497a3c14-039f-45f3-a651-916193235c67" providerId="AD" clId="Web-{FDED6347-5560-1F92-7CBC-F40C4D222126}" dt="2024-05-12T10:20:26.454" v="2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Dylan Huynh" userId="S::dylan.l.huynh@student.uts.edu.au::194dfa97-30fe-42b4-8234-b85c2c84d12b" providerId="AD" clId="Web-{CA9F7928-44EF-A0CD-8FF5-CC7FAAD5175D}"/>
    <pc:docChg chg="addSld delSld">
      <pc:chgData name="Dylan Huynh" userId="S::dylan.l.huynh@student.uts.edu.au::194dfa97-30fe-42b4-8234-b85c2c84d12b" providerId="AD" clId="Web-{CA9F7928-44EF-A0CD-8FF5-CC7FAAD5175D}" dt="2024-04-15T05:59:49.020" v="1"/>
      <pc:docMkLst>
        <pc:docMk/>
      </pc:docMkLst>
      <pc:sldChg chg="new del">
        <pc:chgData name="Dylan Huynh" userId="S::dylan.l.huynh@student.uts.edu.au::194dfa97-30fe-42b4-8234-b85c2c84d12b" providerId="AD" clId="Web-{CA9F7928-44EF-A0CD-8FF5-CC7FAAD5175D}" dt="2024-04-15T05:59:49.020" v="1"/>
        <pc:sldMkLst>
          <pc:docMk/>
          <pc:sldMk cId="2540865058" sldId="314"/>
        </pc:sldMkLst>
      </pc:sldChg>
    </pc:docChg>
  </pc:docChgLst>
  <pc:docChgLst>
    <pc:chgData name="Dylan Huynh" userId="S::dylan.l.huynh@student.uts.edu.au::194dfa97-30fe-42b4-8234-b85c2c84d12b" providerId="AD" clId="Web-{BC58A6F2-0866-07DE-F312-A6502706BAF5}"/>
    <pc:docChg chg="addSld">
      <pc:chgData name="Dylan Huynh" userId="S::dylan.l.huynh@student.uts.edu.au::194dfa97-30fe-42b4-8234-b85c2c84d12b" providerId="AD" clId="Web-{BC58A6F2-0866-07DE-F312-A6502706BAF5}" dt="2024-03-08T01:30:16.511" v="1"/>
      <pc:docMkLst>
        <pc:docMk/>
      </pc:docMkLst>
      <pc:sldChg chg="new">
        <pc:chgData name="Dylan Huynh" userId="S::dylan.l.huynh@student.uts.edu.au::194dfa97-30fe-42b4-8234-b85c2c84d12b" providerId="AD" clId="Web-{BC58A6F2-0866-07DE-F312-A6502706BAF5}" dt="2024-03-08T01:30:15.715" v="0"/>
        <pc:sldMkLst>
          <pc:docMk/>
          <pc:sldMk cId="2359298052" sldId="261"/>
        </pc:sldMkLst>
      </pc:sldChg>
      <pc:sldChg chg="new">
        <pc:chgData name="Dylan Huynh" userId="S::dylan.l.huynh@student.uts.edu.au::194dfa97-30fe-42b4-8234-b85c2c84d12b" providerId="AD" clId="Web-{BC58A6F2-0866-07DE-F312-A6502706BAF5}" dt="2024-03-08T01:30:16.511" v="1"/>
        <pc:sldMkLst>
          <pc:docMk/>
          <pc:sldMk cId="1870662028" sldId="262"/>
        </pc:sldMkLst>
      </pc:sldChg>
    </pc:docChg>
  </pc:docChgLst>
  <pc:docChgLst>
    <pc:chgData name="William Sottoriva" userId="S::william.sottoriva@student.uts.edu.au::9bcd6337-47a1-44e6-ade3-f6196580e00e" providerId="AD" clId="Web-{E7B32F20-884A-03B8-31AB-2D639C7FFB34}"/>
    <pc:docChg chg="modSld addMainMaster delMainMaster">
      <pc:chgData name="William Sottoriva" userId="S::william.sottoriva@student.uts.edu.au::9bcd6337-47a1-44e6-ade3-f6196580e00e" providerId="AD" clId="Web-{E7B32F20-884A-03B8-31AB-2D639C7FFB34}" dt="2024-03-04T04:57:52.499" v="0"/>
      <pc:docMkLst>
        <pc:docMk/>
      </pc:docMkLst>
      <pc:sldChg chg="modSp mod modClrScheme chgLayout">
        <pc:chgData name="William Sottoriva" userId="S::william.sottoriva@student.uts.edu.au::9bcd6337-47a1-44e6-ade3-f6196580e00e" providerId="AD" clId="Web-{E7B32F20-884A-03B8-31AB-2D639C7FFB34}" dt="2024-03-04T04:57:52.499" v="0"/>
        <pc:sldMkLst>
          <pc:docMk/>
          <pc:sldMk cId="109857222" sldId="256"/>
        </pc:sldMkLst>
        <pc:spChg chg="mod ord">
          <ac:chgData name="William Sottoriva" userId="S::william.sottoriva@student.uts.edu.au::9bcd6337-47a1-44e6-ade3-f6196580e00e" providerId="AD" clId="Web-{E7B32F20-884A-03B8-31AB-2D639C7FFB34}" dt="2024-03-04T04:57:52.499" v="0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William Sottoriva" userId="S::william.sottoriva@student.uts.edu.au::9bcd6337-47a1-44e6-ade3-f6196580e00e" providerId="AD" clId="Web-{E7B32F20-884A-03B8-31AB-2D639C7FFB34}" dt="2024-03-04T04:57:52.499" v="0"/>
          <ac:spMkLst>
            <pc:docMk/>
            <pc:sldMk cId="109857222" sldId="256"/>
            <ac:spMk id="3" creationId="{00000000-0000-0000-0000-000000000000}"/>
          </ac:spMkLst>
        </pc:spChg>
      </pc:sldChg>
      <pc:sldMasterChg chg="del delSldLayout">
        <pc:chgData name="William Sottoriva" userId="S::william.sottoriva@student.uts.edu.au::9bcd6337-47a1-44e6-ade3-f6196580e00e" providerId="AD" clId="Web-{E7B32F20-884A-03B8-31AB-2D639C7FFB34}" dt="2024-03-04T04:57:52.499" v="0"/>
        <pc:sldMasterMkLst>
          <pc:docMk/>
          <pc:sldMasterMk cId="2460954070" sldId="2147483660"/>
        </pc:sldMasterMkLst>
        <pc:sldLayoutChg chg="del">
          <pc:chgData name="William Sottoriva" userId="S::william.sottoriva@student.uts.edu.au::9bcd6337-47a1-44e6-ade3-f6196580e00e" providerId="AD" clId="Web-{E7B32F20-884A-03B8-31AB-2D639C7FFB34}" dt="2024-03-04T04:57:52.499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William Sottoriva" userId="S::william.sottoriva@student.uts.edu.au::9bcd6337-47a1-44e6-ade3-f6196580e00e" providerId="AD" clId="Web-{E7B32F20-884A-03B8-31AB-2D639C7FFB34}" dt="2024-03-04T04:57:52.499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William Sottoriva" userId="S::william.sottoriva@student.uts.edu.au::9bcd6337-47a1-44e6-ade3-f6196580e00e" providerId="AD" clId="Web-{E7B32F20-884A-03B8-31AB-2D639C7FFB34}" dt="2024-03-04T04:57:52.499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William Sottoriva" userId="S::william.sottoriva@student.uts.edu.au::9bcd6337-47a1-44e6-ade3-f6196580e00e" providerId="AD" clId="Web-{E7B32F20-884A-03B8-31AB-2D639C7FFB34}" dt="2024-03-04T04:57:52.499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William Sottoriva" userId="S::william.sottoriva@student.uts.edu.au::9bcd6337-47a1-44e6-ade3-f6196580e00e" providerId="AD" clId="Web-{E7B32F20-884A-03B8-31AB-2D639C7FFB34}" dt="2024-03-04T04:57:52.499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William Sottoriva" userId="S::william.sottoriva@student.uts.edu.au::9bcd6337-47a1-44e6-ade3-f6196580e00e" providerId="AD" clId="Web-{E7B32F20-884A-03B8-31AB-2D639C7FFB34}" dt="2024-03-04T04:57:52.499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William Sottoriva" userId="S::william.sottoriva@student.uts.edu.au::9bcd6337-47a1-44e6-ade3-f6196580e00e" providerId="AD" clId="Web-{E7B32F20-884A-03B8-31AB-2D639C7FFB34}" dt="2024-03-04T04:57:52.499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William Sottoriva" userId="S::william.sottoriva@student.uts.edu.au::9bcd6337-47a1-44e6-ade3-f6196580e00e" providerId="AD" clId="Web-{E7B32F20-884A-03B8-31AB-2D639C7FFB34}" dt="2024-03-04T04:57:52.499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William Sottoriva" userId="S::william.sottoriva@student.uts.edu.au::9bcd6337-47a1-44e6-ade3-f6196580e00e" providerId="AD" clId="Web-{E7B32F20-884A-03B8-31AB-2D639C7FFB34}" dt="2024-03-04T04:57:52.499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William Sottoriva" userId="S::william.sottoriva@student.uts.edu.au::9bcd6337-47a1-44e6-ade3-f6196580e00e" providerId="AD" clId="Web-{E7B32F20-884A-03B8-31AB-2D639C7FFB34}" dt="2024-03-04T04:57:52.499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William Sottoriva" userId="S::william.sottoriva@student.uts.edu.au::9bcd6337-47a1-44e6-ade3-f6196580e00e" providerId="AD" clId="Web-{E7B32F20-884A-03B8-31AB-2D639C7FFB34}" dt="2024-03-04T04:57:52.499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William Sottoriva" userId="S::william.sottoriva@student.uts.edu.au::9bcd6337-47a1-44e6-ade3-f6196580e00e" providerId="AD" clId="Web-{E7B32F20-884A-03B8-31AB-2D639C7FFB34}" dt="2024-03-04T04:57:52.499" v="0"/>
        <pc:sldMasterMkLst>
          <pc:docMk/>
          <pc:sldMasterMk cId="3172789907" sldId="2147483672"/>
        </pc:sldMasterMkLst>
        <pc:sldLayoutChg chg="add mod replId">
          <pc:chgData name="William Sottoriva" userId="S::william.sottoriva@student.uts.edu.au::9bcd6337-47a1-44e6-ade3-f6196580e00e" providerId="AD" clId="Web-{E7B32F20-884A-03B8-31AB-2D639C7FFB34}" dt="2024-03-04T04:57:52.499" v="0"/>
          <pc:sldLayoutMkLst>
            <pc:docMk/>
            <pc:sldMasterMk cId="3172789907" sldId="2147483672"/>
            <pc:sldLayoutMk cId="219557368" sldId="2147483673"/>
          </pc:sldLayoutMkLst>
        </pc:sldLayoutChg>
        <pc:sldLayoutChg chg="add mod replId">
          <pc:chgData name="William Sottoriva" userId="S::william.sottoriva@student.uts.edu.au::9bcd6337-47a1-44e6-ade3-f6196580e00e" providerId="AD" clId="Web-{E7B32F20-884A-03B8-31AB-2D639C7FFB34}" dt="2024-03-04T04:57:52.499" v="0"/>
          <pc:sldLayoutMkLst>
            <pc:docMk/>
            <pc:sldMasterMk cId="3172789907" sldId="2147483672"/>
            <pc:sldLayoutMk cId="1982723018" sldId="2147483674"/>
          </pc:sldLayoutMkLst>
        </pc:sldLayoutChg>
        <pc:sldLayoutChg chg="add mod replId">
          <pc:chgData name="William Sottoriva" userId="S::william.sottoriva@student.uts.edu.au::9bcd6337-47a1-44e6-ade3-f6196580e00e" providerId="AD" clId="Web-{E7B32F20-884A-03B8-31AB-2D639C7FFB34}" dt="2024-03-04T04:57:52.499" v="0"/>
          <pc:sldLayoutMkLst>
            <pc:docMk/>
            <pc:sldMasterMk cId="3172789907" sldId="2147483672"/>
            <pc:sldLayoutMk cId="3340480896" sldId="2147483675"/>
          </pc:sldLayoutMkLst>
        </pc:sldLayoutChg>
        <pc:sldLayoutChg chg="add mod replId">
          <pc:chgData name="William Sottoriva" userId="S::william.sottoriva@student.uts.edu.au::9bcd6337-47a1-44e6-ade3-f6196580e00e" providerId="AD" clId="Web-{E7B32F20-884A-03B8-31AB-2D639C7FFB34}" dt="2024-03-04T04:57:52.499" v="0"/>
          <pc:sldLayoutMkLst>
            <pc:docMk/>
            <pc:sldMasterMk cId="3172789907" sldId="2147483672"/>
            <pc:sldLayoutMk cId="4029121030" sldId="2147483676"/>
          </pc:sldLayoutMkLst>
        </pc:sldLayoutChg>
        <pc:sldLayoutChg chg="add mod replId">
          <pc:chgData name="William Sottoriva" userId="S::william.sottoriva@student.uts.edu.au::9bcd6337-47a1-44e6-ade3-f6196580e00e" providerId="AD" clId="Web-{E7B32F20-884A-03B8-31AB-2D639C7FFB34}" dt="2024-03-04T04:57:52.499" v="0"/>
          <pc:sldLayoutMkLst>
            <pc:docMk/>
            <pc:sldMasterMk cId="3172789907" sldId="2147483672"/>
            <pc:sldLayoutMk cId="2206582475" sldId="2147483677"/>
          </pc:sldLayoutMkLst>
        </pc:sldLayoutChg>
        <pc:sldLayoutChg chg="add mod replId">
          <pc:chgData name="William Sottoriva" userId="S::william.sottoriva@student.uts.edu.au::9bcd6337-47a1-44e6-ade3-f6196580e00e" providerId="AD" clId="Web-{E7B32F20-884A-03B8-31AB-2D639C7FFB34}" dt="2024-03-04T04:57:52.499" v="0"/>
          <pc:sldLayoutMkLst>
            <pc:docMk/>
            <pc:sldMasterMk cId="3172789907" sldId="2147483672"/>
            <pc:sldLayoutMk cId="1960422519" sldId="2147483678"/>
          </pc:sldLayoutMkLst>
        </pc:sldLayoutChg>
        <pc:sldLayoutChg chg="add mod replId">
          <pc:chgData name="William Sottoriva" userId="S::william.sottoriva@student.uts.edu.au::9bcd6337-47a1-44e6-ade3-f6196580e00e" providerId="AD" clId="Web-{E7B32F20-884A-03B8-31AB-2D639C7FFB34}" dt="2024-03-04T04:57:52.499" v="0"/>
          <pc:sldLayoutMkLst>
            <pc:docMk/>
            <pc:sldMasterMk cId="3172789907" sldId="2147483672"/>
            <pc:sldLayoutMk cId="1564511340" sldId="2147483679"/>
          </pc:sldLayoutMkLst>
        </pc:sldLayoutChg>
        <pc:sldLayoutChg chg="add mod replId">
          <pc:chgData name="William Sottoriva" userId="S::william.sottoriva@student.uts.edu.au::9bcd6337-47a1-44e6-ade3-f6196580e00e" providerId="AD" clId="Web-{E7B32F20-884A-03B8-31AB-2D639C7FFB34}" dt="2024-03-04T04:57:52.499" v="0"/>
          <pc:sldLayoutMkLst>
            <pc:docMk/>
            <pc:sldMasterMk cId="3172789907" sldId="2147483672"/>
            <pc:sldLayoutMk cId="3210702560" sldId="2147483680"/>
          </pc:sldLayoutMkLst>
        </pc:sldLayoutChg>
        <pc:sldLayoutChg chg="add mod replId">
          <pc:chgData name="William Sottoriva" userId="S::william.sottoriva@student.uts.edu.au::9bcd6337-47a1-44e6-ade3-f6196580e00e" providerId="AD" clId="Web-{E7B32F20-884A-03B8-31AB-2D639C7FFB34}" dt="2024-03-04T04:57:52.499" v="0"/>
          <pc:sldLayoutMkLst>
            <pc:docMk/>
            <pc:sldMasterMk cId="3172789907" sldId="2147483672"/>
            <pc:sldLayoutMk cId="2637122737" sldId="2147483681"/>
          </pc:sldLayoutMkLst>
        </pc:sldLayoutChg>
        <pc:sldLayoutChg chg="add mod replId">
          <pc:chgData name="William Sottoriva" userId="S::william.sottoriva@student.uts.edu.au::9bcd6337-47a1-44e6-ade3-f6196580e00e" providerId="AD" clId="Web-{E7B32F20-884A-03B8-31AB-2D639C7FFB34}" dt="2024-03-04T04:57:52.499" v="0"/>
          <pc:sldLayoutMkLst>
            <pc:docMk/>
            <pc:sldMasterMk cId="3172789907" sldId="2147483672"/>
            <pc:sldLayoutMk cId="1323166769" sldId="2147483682"/>
          </pc:sldLayoutMkLst>
        </pc:sldLayoutChg>
        <pc:sldLayoutChg chg="add mod replId">
          <pc:chgData name="William Sottoriva" userId="S::william.sottoriva@student.uts.edu.au::9bcd6337-47a1-44e6-ade3-f6196580e00e" providerId="AD" clId="Web-{E7B32F20-884A-03B8-31AB-2D639C7FFB34}" dt="2024-03-04T04:57:52.499" v="0"/>
          <pc:sldLayoutMkLst>
            <pc:docMk/>
            <pc:sldMasterMk cId="3172789907" sldId="2147483672"/>
            <pc:sldLayoutMk cId="2740765374" sldId="2147483683"/>
          </pc:sldLayoutMkLst>
        </pc:sldLayoutChg>
      </pc:sldMasterChg>
    </pc:docChg>
  </pc:docChgLst>
</pc:chgInfo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svg"/><Relationship Id="rId1" Type="http://schemas.openxmlformats.org/officeDocument/2006/relationships/image" Target="../media/image52.png"/><Relationship Id="rId6" Type="http://schemas.openxmlformats.org/officeDocument/2006/relationships/image" Target="../media/image57.svg"/><Relationship Id="rId5" Type="http://schemas.openxmlformats.org/officeDocument/2006/relationships/image" Target="../media/image56.png"/><Relationship Id="rId4" Type="http://schemas.openxmlformats.org/officeDocument/2006/relationships/image" Target="../media/image5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svg"/><Relationship Id="rId1" Type="http://schemas.openxmlformats.org/officeDocument/2006/relationships/image" Target="../media/image52.png"/><Relationship Id="rId6" Type="http://schemas.openxmlformats.org/officeDocument/2006/relationships/image" Target="../media/image57.svg"/><Relationship Id="rId5" Type="http://schemas.openxmlformats.org/officeDocument/2006/relationships/image" Target="../media/image56.png"/><Relationship Id="rId4" Type="http://schemas.openxmlformats.org/officeDocument/2006/relationships/image" Target="../media/image5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85146F-D32B-4C9B-8862-65868D049DD4}" type="doc">
      <dgm:prSet loTypeId="urn:microsoft.com/office/officeart/2005/8/layout/hierarchy1" loCatId="hierarchy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A96BBF2-9AE0-44C4-8929-3B041C9B9276}">
      <dgm:prSet/>
      <dgm:spPr/>
      <dgm:t>
        <a:bodyPr/>
        <a:lstStyle/>
        <a:p>
          <a:pPr rtl="0"/>
          <a:r>
            <a:rPr lang="en-US" baseline="0"/>
            <a:t>High significance due to emerging prevalence of the technology</a:t>
          </a:r>
          <a:r>
            <a:rPr lang="en-US">
              <a:latin typeface="Century Schoolbook" panose="02040604050505020304"/>
            </a:rPr>
            <a:t> </a:t>
          </a:r>
          <a:endParaRPr lang="en-US"/>
        </a:p>
      </dgm:t>
    </dgm:pt>
    <dgm:pt modelId="{CA61BB75-6807-418F-BD24-C67C417FA591}" type="parTrans" cxnId="{4933B43B-345B-4C28-BA1C-C7D72FE4FE08}">
      <dgm:prSet/>
      <dgm:spPr/>
      <dgm:t>
        <a:bodyPr/>
        <a:lstStyle/>
        <a:p>
          <a:endParaRPr lang="en-US"/>
        </a:p>
      </dgm:t>
    </dgm:pt>
    <dgm:pt modelId="{AA8A07DA-59FE-4041-BFF0-7DD7E0903BE8}" type="sibTrans" cxnId="{4933B43B-345B-4C28-BA1C-C7D72FE4FE08}">
      <dgm:prSet/>
      <dgm:spPr/>
      <dgm:t>
        <a:bodyPr/>
        <a:lstStyle/>
        <a:p>
          <a:endParaRPr lang="en-US"/>
        </a:p>
      </dgm:t>
    </dgm:pt>
    <dgm:pt modelId="{2314228E-5FA3-44A2-B34A-AA721A7194FC}">
      <dgm:prSet/>
      <dgm:spPr/>
      <dgm:t>
        <a:bodyPr/>
        <a:lstStyle/>
        <a:p>
          <a:r>
            <a:rPr lang="en-US" baseline="0"/>
            <a:t>Increase awareness of bias and ethical issues in UAVs</a:t>
          </a:r>
          <a:endParaRPr lang="en-US"/>
        </a:p>
      </dgm:t>
    </dgm:pt>
    <dgm:pt modelId="{F456E5A8-D99C-4B5A-BDB6-46F1BE905F65}" type="parTrans" cxnId="{51EF50F9-9BD1-4803-939A-914AC9E7354D}">
      <dgm:prSet/>
      <dgm:spPr/>
      <dgm:t>
        <a:bodyPr/>
        <a:lstStyle/>
        <a:p>
          <a:endParaRPr lang="en-US"/>
        </a:p>
      </dgm:t>
    </dgm:pt>
    <dgm:pt modelId="{6DDBDDD6-1CEA-462F-A6CC-8DBF66893586}" type="sibTrans" cxnId="{51EF50F9-9BD1-4803-939A-914AC9E7354D}">
      <dgm:prSet/>
      <dgm:spPr/>
      <dgm:t>
        <a:bodyPr/>
        <a:lstStyle/>
        <a:p>
          <a:endParaRPr lang="en-US"/>
        </a:p>
      </dgm:t>
    </dgm:pt>
    <dgm:pt modelId="{B689C64F-1DE6-436E-85FD-3A4298EE9D84}">
      <dgm:prSet/>
      <dgm:spPr/>
      <dgm:t>
        <a:bodyPr/>
        <a:lstStyle/>
        <a:p>
          <a:pPr rtl="0"/>
          <a:r>
            <a:rPr lang="en-US" baseline="0"/>
            <a:t>Reduce bias in real world UAV facial detection</a:t>
          </a:r>
          <a:r>
            <a:rPr lang="en-US">
              <a:latin typeface="Century Schoolbook" panose="02040604050505020304"/>
            </a:rPr>
            <a:t> [5]</a:t>
          </a:r>
          <a:endParaRPr lang="en-US"/>
        </a:p>
      </dgm:t>
    </dgm:pt>
    <dgm:pt modelId="{270B4016-C3E6-45DC-9246-4CFD53CEDF6A}" type="parTrans" cxnId="{C670BB34-196B-4CC3-A3F7-F2A33AEB85B1}">
      <dgm:prSet/>
      <dgm:spPr/>
      <dgm:t>
        <a:bodyPr/>
        <a:lstStyle/>
        <a:p>
          <a:endParaRPr lang="en-US"/>
        </a:p>
      </dgm:t>
    </dgm:pt>
    <dgm:pt modelId="{770D7076-913A-44A0-9D7F-3D02CF86A864}" type="sibTrans" cxnId="{C670BB34-196B-4CC3-A3F7-F2A33AEB85B1}">
      <dgm:prSet/>
      <dgm:spPr/>
      <dgm:t>
        <a:bodyPr/>
        <a:lstStyle/>
        <a:p>
          <a:endParaRPr lang="en-US"/>
        </a:p>
      </dgm:t>
    </dgm:pt>
    <dgm:pt modelId="{903BE884-1787-43EC-ADDD-DA184A0595D6}">
      <dgm:prSet/>
      <dgm:spPr/>
      <dgm:t>
        <a:bodyPr/>
        <a:lstStyle/>
        <a:p>
          <a:r>
            <a:rPr lang="en-US"/>
            <a:t>Surveillance</a:t>
          </a:r>
        </a:p>
      </dgm:t>
    </dgm:pt>
    <dgm:pt modelId="{7892A526-9B7E-4492-A594-5C1A86C07BFD}" type="parTrans" cxnId="{80367D07-064B-4B81-B4A3-9A085BEE73ED}">
      <dgm:prSet/>
      <dgm:spPr/>
      <dgm:t>
        <a:bodyPr/>
        <a:lstStyle/>
        <a:p>
          <a:endParaRPr lang="en-US"/>
        </a:p>
      </dgm:t>
    </dgm:pt>
    <dgm:pt modelId="{3EEB4290-B410-454C-8732-EE2F1B7EEFE6}" type="sibTrans" cxnId="{80367D07-064B-4B81-B4A3-9A085BEE73ED}">
      <dgm:prSet/>
      <dgm:spPr/>
      <dgm:t>
        <a:bodyPr/>
        <a:lstStyle/>
        <a:p>
          <a:endParaRPr lang="en-US"/>
        </a:p>
      </dgm:t>
    </dgm:pt>
    <dgm:pt modelId="{9345A755-8918-435F-8587-43835B3A63DF}">
      <dgm:prSet/>
      <dgm:spPr/>
      <dgm:t>
        <a:bodyPr/>
        <a:lstStyle/>
        <a:p>
          <a:r>
            <a:rPr lang="en-US"/>
            <a:t>Conflicts</a:t>
          </a:r>
        </a:p>
      </dgm:t>
    </dgm:pt>
    <dgm:pt modelId="{9E8C4C95-8CC5-490A-8895-CABDAC8FA5AB}" type="parTrans" cxnId="{F7F1D073-EFC7-41F6-861D-C50E87D4CC0A}">
      <dgm:prSet/>
      <dgm:spPr/>
      <dgm:t>
        <a:bodyPr/>
        <a:lstStyle/>
        <a:p>
          <a:endParaRPr lang="en-US"/>
        </a:p>
      </dgm:t>
    </dgm:pt>
    <dgm:pt modelId="{2A7D822D-8010-41B8-8A4D-728C497FAB2C}" type="sibTrans" cxnId="{F7F1D073-EFC7-41F6-861D-C50E87D4CC0A}">
      <dgm:prSet/>
      <dgm:spPr/>
      <dgm:t>
        <a:bodyPr/>
        <a:lstStyle/>
        <a:p>
          <a:endParaRPr lang="en-US"/>
        </a:p>
      </dgm:t>
    </dgm:pt>
    <dgm:pt modelId="{1FDABA51-5F6B-4CE5-8443-30E1D02FAEB1}" type="pres">
      <dgm:prSet presAssocID="{8185146F-D32B-4C9B-8862-65868D049DD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9E7513-DECE-48DB-9B96-2D3DE794C594}" type="pres">
      <dgm:prSet presAssocID="{0A96BBF2-9AE0-44C4-8929-3B041C9B9276}" presName="hierRoot1" presStyleCnt="0"/>
      <dgm:spPr/>
    </dgm:pt>
    <dgm:pt modelId="{BB278C01-2E5C-46C2-8F67-8FD52FCDE9A0}" type="pres">
      <dgm:prSet presAssocID="{0A96BBF2-9AE0-44C4-8929-3B041C9B9276}" presName="composite" presStyleCnt="0"/>
      <dgm:spPr/>
    </dgm:pt>
    <dgm:pt modelId="{B2AEEDFA-8BD3-4F26-8890-4C320CC8B993}" type="pres">
      <dgm:prSet presAssocID="{0A96BBF2-9AE0-44C4-8929-3B041C9B9276}" presName="background" presStyleLbl="node0" presStyleIdx="0" presStyleCnt="3"/>
      <dgm:spPr/>
    </dgm:pt>
    <dgm:pt modelId="{695B2113-DD3A-4CFF-A8C0-CA606119BBAE}" type="pres">
      <dgm:prSet presAssocID="{0A96BBF2-9AE0-44C4-8929-3B041C9B9276}" presName="text" presStyleLbl="fgAcc0" presStyleIdx="0" presStyleCnt="3">
        <dgm:presLayoutVars>
          <dgm:chPref val="3"/>
        </dgm:presLayoutVars>
      </dgm:prSet>
      <dgm:spPr/>
    </dgm:pt>
    <dgm:pt modelId="{CEAC0240-645A-4ECA-A151-D01F514C7257}" type="pres">
      <dgm:prSet presAssocID="{0A96BBF2-9AE0-44C4-8929-3B041C9B9276}" presName="hierChild2" presStyleCnt="0"/>
      <dgm:spPr/>
    </dgm:pt>
    <dgm:pt modelId="{2B5CCCAC-893F-4924-A22A-92514E403564}" type="pres">
      <dgm:prSet presAssocID="{2314228E-5FA3-44A2-B34A-AA721A7194FC}" presName="hierRoot1" presStyleCnt="0"/>
      <dgm:spPr/>
    </dgm:pt>
    <dgm:pt modelId="{3AE160FC-E775-44FD-9B44-64140D743518}" type="pres">
      <dgm:prSet presAssocID="{2314228E-5FA3-44A2-B34A-AA721A7194FC}" presName="composite" presStyleCnt="0"/>
      <dgm:spPr/>
    </dgm:pt>
    <dgm:pt modelId="{A9BD7577-7423-4803-AEBB-0ACBF3FEFC0D}" type="pres">
      <dgm:prSet presAssocID="{2314228E-5FA3-44A2-B34A-AA721A7194FC}" presName="background" presStyleLbl="node0" presStyleIdx="1" presStyleCnt="3"/>
      <dgm:spPr/>
    </dgm:pt>
    <dgm:pt modelId="{930D4892-F322-4021-BF20-D01429FA50B3}" type="pres">
      <dgm:prSet presAssocID="{2314228E-5FA3-44A2-B34A-AA721A7194FC}" presName="text" presStyleLbl="fgAcc0" presStyleIdx="1" presStyleCnt="3">
        <dgm:presLayoutVars>
          <dgm:chPref val="3"/>
        </dgm:presLayoutVars>
      </dgm:prSet>
      <dgm:spPr/>
    </dgm:pt>
    <dgm:pt modelId="{E3DCD0CE-BAE1-4B66-849F-6EA06D5A3C59}" type="pres">
      <dgm:prSet presAssocID="{2314228E-5FA3-44A2-B34A-AA721A7194FC}" presName="hierChild2" presStyleCnt="0"/>
      <dgm:spPr/>
    </dgm:pt>
    <dgm:pt modelId="{A4B002F8-79E7-41E3-9A9C-54EB7D881C99}" type="pres">
      <dgm:prSet presAssocID="{B689C64F-1DE6-436E-85FD-3A4298EE9D84}" presName="hierRoot1" presStyleCnt="0"/>
      <dgm:spPr/>
    </dgm:pt>
    <dgm:pt modelId="{818C0A4E-298D-4762-BEDC-605FEB36A8E9}" type="pres">
      <dgm:prSet presAssocID="{B689C64F-1DE6-436E-85FD-3A4298EE9D84}" presName="composite" presStyleCnt="0"/>
      <dgm:spPr/>
    </dgm:pt>
    <dgm:pt modelId="{EDA8DB81-7D91-4F4A-B4B8-95808BB54A76}" type="pres">
      <dgm:prSet presAssocID="{B689C64F-1DE6-436E-85FD-3A4298EE9D84}" presName="background" presStyleLbl="node0" presStyleIdx="2" presStyleCnt="3"/>
      <dgm:spPr/>
    </dgm:pt>
    <dgm:pt modelId="{A69E8168-7DD1-44C6-9551-1967553681DC}" type="pres">
      <dgm:prSet presAssocID="{B689C64F-1DE6-436E-85FD-3A4298EE9D84}" presName="text" presStyleLbl="fgAcc0" presStyleIdx="2" presStyleCnt="3">
        <dgm:presLayoutVars>
          <dgm:chPref val="3"/>
        </dgm:presLayoutVars>
      </dgm:prSet>
      <dgm:spPr/>
    </dgm:pt>
    <dgm:pt modelId="{39EC8EE1-E0BB-4F24-B0C6-4CBAA8A2CB4A}" type="pres">
      <dgm:prSet presAssocID="{B689C64F-1DE6-436E-85FD-3A4298EE9D84}" presName="hierChild2" presStyleCnt="0"/>
      <dgm:spPr/>
    </dgm:pt>
    <dgm:pt modelId="{D34FEB00-4027-4243-A444-17A0DD7FFE5F}" type="pres">
      <dgm:prSet presAssocID="{7892A526-9B7E-4492-A594-5C1A86C07BFD}" presName="Name10" presStyleLbl="parChTrans1D2" presStyleIdx="0" presStyleCnt="2"/>
      <dgm:spPr/>
    </dgm:pt>
    <dgm:pt modelId="{57054EE8-5BF1-42F2-B099-E6940EDB9730}" type="pres">
      <dgm:prSet presAssocID="{903BE884-1787-43EC-ADDD-DA184A0595D6}" presName="hierRoot2" presStyleCnt="0"/>
      <dgm:spPr/>
    </dgm:pt>
    <dgm:pt modelId="{1E32A16A-E4C2-408B-9574-7B96E813C8CB}" type="pres">
      <dgm:prSet presAssocID="{903BE884-1787-43EC-ADDD-DA184A0595D6}" presName="composite2" presStyleCnt="0"/>
      <dgm:spPr/>
    </dgm:pt>
    <dgm:pt modelId="{8A33E03C-6FB7-40E2-A222-54F8A8CFF8E7}" type="pres">
      <dgm:prSet presAssocID="{903BE884-1787-43EC-ADDD-DA184A0595D6}" presName="background2" presStyleLbl="node2" presStyleIdx="0" presStyleCnt="2"/>
      <dgm:spPr/>
    </dgm:pt>
    <dgm:pt modelId="{C8719D57-29D6-48E9-B2D6-81F04F689161}" type="pres">
      <dgm:prSet presAssocID="{903BE884-1787-43EC-ADDD-DA184A0595D6}" presName="text2" presStyleLbl="fgAcc2" presStyleIdx="0" presStyleCnt="2">
        <dgm:presLayoutVars>
          <dgm:chPref val="3"/>
        </dgm:presLayoutVars>
      </dgm:prSet>
      <dgm:spPr/>
    </dgm:pt>
    <dgm:pt modelId="{E333E2F8-8F80-46E4-B606-DE29E1CA5851}" type="pres">
      <dgm:prSet presAssocID="{903BE884-1787-43EC-ADDD-DA184A0595D6}" presName="hierChild3" presStyleCnt="0"/>
      <dgm:spPr/>
    </dgm:pt>
    <dgm:pt modelId="{338B3198-F452-4BD3-B8D7-B3046E05F390}" type="pres">
      <dgm:prSet presAssocID="{9E8C4C95-8CC5-490A-8895-CABDAC8FA5AB}" presName="Name10" presStyleLbl="parChTrans1D2" presStyleIdx="1" presStyleCnt="2"/>
      <dgm:spPr/>
    </dgm:pt>
    <dgm:pt modelId="{8B9F2163-EB60-4426-A8FA-5984FAF2D675}" type="pres">
      <dgm:prSet presAssocID="{9345A755-8918-435F-8587-43835B3A63DF}" presName="hierRoot2" presStyleCnt="0"/>
      <dgm:spPr/>
    </dgm:pt>
    <dgm:pt modelId="{43E240A9-438A-4559-97D8-7662C96F9EE3}" type="pres">
      <dgm:prSet presAssocID="{9345A755-8918-435F-8587-43835B3A63DF}" presName="composite2" presStyleCnt="0"/>
      <dgm:spPr/>
    </dgm:pt>
    <dgm:pt modelId="{4A15A7AC-C220-4BFE-A2BD-B38417C4C971}" type="pres">
      <dgm:prSet presAssocID="{9345A755-8918-435F-8587-43835B3A63DF}" presName="background2" presStyleLbl="node2" presStyleIdx="1" presStyleCnt="2"/>
      <dgm:spPr/>
    </dgm:pt>
    <dgm:pt modelId="{17D4D3F8-D6BE-4256-BC3C-8022380FA2FD}" type="pres">
      <dgm:prSet presAssocID="{9345A755-8918-435F-8587-43835B3A63DF}" presName="text2" presStyleLbl="fgAcc2" presStyleIdx="1" presStyleCnt="2">
        <dgm:presLayoutVars>
          <dgm:chPref val="3"/>
        </dgm:presLayoutVars>
      </dgm:prSet>
      <dgm:spPr/>
    </dgm:pt>
    <dgm:pt modelId="{3795089D-42C3-4DCE-A893-28DD71A1AADF}" type="pres">
      <dgm:prSet presAssocID="{9345A755-8918-435F-8587-43835B3A63DF}" presName="hierChild3" presStyleCnt="0"/>
      <dgm:spPr/>
    </dgm:pt>
  </dgm:ptLst>
  <dgm:cxnLst>
    <dgm:cxn modelId="{80367D07-064B-4B81-B4A3-9A085BEE73ED}" srcId="{B689C64F-1DE6-436E-85FD-3A4298EE9D84}" destId="{903BE884-1787-43EC-ADDD-DA184A0595D6}" srcOrd="0" destOrd="0" parTransId="{7892A526-9B7E-4492-A594-5C1A86C07BFD}" sibTransId="{3EEB4290-B410-454C-8732-EE2F1B7EEFE6}"/>
    <dgm:cxn modelId="{47931616-2FD2-467B-BDBF-96409EB047C6}" type="presOf" srcId="{9345A755-8918-435F-8587-43835B3A63DF}" destId="{17D4D3F8-D6BE-4256-BC3C-8022380FA2FD}" srcOrd="0" destOrd="0" presId="urn:microsoft.com/office/officeart/2005/8/layout/hierarchy1"/>
    <dgm:cxn modelId="{C670BB34-196B-4CC3-A3F7-F2A33AEB85B1}" srcId="{8185146F-D32B-4C9B-8862-65868D049DD4}" destId="{B689C64F-1DE6-436E-85FD-3A4298EE9D84}" srcOrd="2" destOrd="0" parTransId="{270B4016-C3E6-45DC-9246-4CFD53CEDF6A}" sibTransId="{770D7076-913A-44A0-9D7F-3D02CF86A864}"/>
    <dgm:cxn modelId="{4933B43B-345B-4C28-BA1C-C7D72FE4FE08}" srcId="{8185146F-D32B-4C9B-8862-65868D049DD4}" destId="{0A96BBF2-9AE0-44C4-8929-3B041C9B9276}" srcOrd="0" destOrd="0" parTransId="{CA61BB75-6807-418F-BD24-C67C417FA591}" sibTransId="{AA8A07DA-59FE-4041-BFF0-7DD7E0903BE8}"/>
    <dgm:cxn modelId="{30AC1648-EC35-4A58-AC0C-7F976235065C}" type="presOf" srcId="{903BE884-1787-43EC-ADDD-DA184A0595D6}" destId="{C8719D57-29D6-48E9-B2D6-81F04F689161}" srcOrd="0" destOrd="0" presId="urn:microsoft.com/office/officeart/2005/8/layout/hierarchy1"/>
    <dgm:cxn modelId="{F7F1D073-EFC7-41F6-861D-C50E87D4CC0A}" srcId="{B689C64F-1DE6-436E-85FD-3A4298EE9D84}" destId="{9345A755-8918-435F-8587-43835B3A63DF}" srcOrd="1" destOrd="0" parTransId="{9E8C4C95-8CC5-490A-8895-CABDAC8FA5AB}" sibTransId="{2A7D822D-8010-41B8-8A4D-728C497FAB2C}"/>
    <dgm:cxn modelId="{3340ED5A-B015-4798-8D74-0F3A25CEB0CE}" type="presOf" srcId="{7892A526-9B7E-4492-A594-5C1A86C07BFD}" destId="{D34FEB00-4027-4243-A444-17A0DD7FFE5F}" srcOrd="0" destOrd="0" presId="urn:microsoft.com/office/officeart/2005/8/layout/hierarchy1"/>
    <dgm:cxn modelId="{5E5A0AA3-0DE9-4DF8-B93E-0E657CEC97DF}" type="presOf" srcId="{8185146F-D32B-4C9B-8862-65868D049DD4}" destId="{1FDABA51-5F6B-4CE5-8443-30E1D02FAEB1}" srcOrd="0" destOrd="0" presId="urn:microsoft.com/office/officeart/2005/8/layout/hierarchy1"/>
    <dgm:cxn modelId="{2CF43EAB-82AE-422F-B9B0-49F9AD252D89}" type="presOf" srcId="{2314228E-5FA3-44A2-B34A-AA721A7194FC}" destId="{930D4892-F322-4021-BF20-D01429FA50B3}" srcOrd="0" destOrd="0" presId="urn:microsoft.com/office/officeart/2005/8/layout/hierarchy1"/>
    <dgm:cxn modelId="{CD0897B5-B3EA-465A-ABC9-7685DA44238B}" type="presOf" srcId="{B689C64F-1DE6-436E-85FD-3A4298EE9D84}" destId="{A69E8168-7DD1-44C6-9551-1967553681DC}" srcOrd="0" destOrd="0" presId="urn:microsoft.com/office/officeart/2005/8/layout/hierarchy1"/>
    <dgm:cxn modelId="{A87FA3C7-5EC8-437C-9874-E23ED7ACE49D}" type="presOf" srcId="{0A96BBF2-9AE0-44C4-8929-3B041C9B9276}" destId="{695B2113-DD3A-4CFF-A8C0-CA606119BBAE}" srcOrd="0" destOrd="0" presId="urn:microsoft.com/office/officeart/2005/8/layout/hierarchy1"/>
    <dgm:cxn modelId="{F22831D5-295A-4639-8349-73D2CAC82D3B}" type="presOf" srcId="{9E8C4C95-8CC5-490A-8895-CABDAC8FA5AB}" destId="{338B3198-F452-4BD3-B8D7-B3046E05F390}" srcOrd="0" destOrd="0" presId="urn:microsoft.com/office/officeart/2005/8/layout/hierarchy1"/>
    <dgm:cxn modelId="{51EF50F9-9BD1-4803-939A-914AC9E7354D}" srcId="{8185146F-D32B-4C9B-8862-65868D049DD4}" destId="{2314228E-5FA3-44A2-B34A-AA721A7194FC}" srcOrd="1" destOrd="0" parTransId="{F456E5A8-D99C-4B5A-BDB6-46F1BE905F65}" sibTransId="{6DDBDDD6-1CEA-462F-A6CC-8DBF66893586}"/>
    <dgm:cxn modelId="{7A939EEB-10AA-4805-A8F8-68950BB7E897}" type="presParOf" srcId="{1FDABA51-5F6B-4CE5-8443-30E1D02FAEB1}" destId="{D99E7513-DECE-48DB-9B96-2D3DE794C594}" srcOrd="0" destOrd="0" presId="urn:microsoft.com/office/officeart/2005/8/layout/hierarchy1"/>
    <dgm:cxn modelId="{6816D7A6-31E4-4C9F-A8FA-E4CCA97D71F2}" type="presParOf" srcId="{D99E7513-DECE-48DB-9B96-2D3DE794C594}" destId="{BB278C01-2E5C-46C2-8F67-8FD52FCDE9A0}" srcOrd="0" destOrd="0" presId="urn:microsoft.com/office/officeart/2005/8/layout/hierarchy1"/>
    <dgm:cxn modelId="{8028A297-238E-44BA-91EF-E8144C091579}" type="presParOf" srcId="{BB278C01-2E5C-46C2-8F67-8FD52FCDE9A0}" destId="{B2AEEDFA-8BD3-4F26-8890-4C320CC8B993}" srcOrd="0" destOrd="0" presId="urn:microsoft.com/office/officeart/2005/8/layout/hierarchy1"/>
    <dgm:cxn modelId="{93411D57-8565-48B7-9FF5-CA5E1434806C}" type="presParOf" srcId="{BB278C01-2E5C-46C2-8F67-8FD52FCDE9A0}" destId="{695B2113-DD3A-4CFF-A8C0-CA606119BBAE}" srcOrd="1" destOrd="0" presId="urn:microsoft.com/office/officeart/2005/8/layout/hierarchy1"/>
    <dgm:cxn modelId="{866261A6-45E7-430B-B29D-82DE05B1A5D6}" type="presParOf" srcId="{D99E7513-DECE-48DB-9B96-2D3DE794C594}" destId="{CEAC0240-645A-4ECA-A151-D01F514C7257}" srcOrd="1" destOrd="0" presId="urn:microsoft.com/office/officeart/2005/8/layout/hierarchy1"/>
    <dgm:cxn modelId="{778FE6ED-9771-4D39-8FAB-A14AB8347284}" type="presParOf" srcId="{1FDABA51-5F6B-4CE5-8443-30E1D02FAEB1}" destId="{2B5CCCAC-893F-4924-A22A-92514E403564}" srcOrd="1" destOrd="0" presId="urn:microsoft.com/office/officeart/2005/8/layout/hierarchy1"/>
    <dgm:cxn modelId="{A70BC969-DB80-4B2F-A553-E6581706A5AE}" type="presParOf" srcId="{2B5CCCAC-893F-4924-A22A-92514E403564}" destId="{3AE160FC-E775-44FD-9B44-64140D743518}" srcOrd="0" destOrd="0" presId="urn:microsoft.com/office/officeart/2005/8/layout/hierarchy1"/>
    <dgm:cxn modelId="{794D2622-2594-4F4B-8056-77AFDC7BCF53}" type="presParOf" srcId="{3AE160FC-E775-44FD-9B44-64140D743518}" destId="{A9BD7577-7423-4803-AEBB-0ACBF3FEFC0D}" srcOrd="0" destOrd="0" presId="urn:microsoft.com/office/officeart/2005/8/layout/hierarchy1"/>
    <dgm:cxn modelId="{472B0A7C-2F91-481E-8BB9-C159FB6D574E}" type="presParOf" srcId="{3AE160FC-E775-44FD-9B44-64140D743518}" destId="{930D4892-F322-4021-BF20-D01429FA50B3}" srcOrd="1" destOrd="0" presId="urn:microsoft.com/office/officeart/2005/8/layout/hierarchy1"/>
    <dgm:cxn modelId="{5E28CA60-7DAB-418C-ACD4-4AD3D8B085E5}" type="presParOf" srcId="{2B5CCCAC-893F-4924-A22A-92514E403564}" destId="{E3DCD0CE-BAE1-4B66-849F-6EA06D5A3C59}" srcOrd="1" destOrd="0" presId="urn:microsoft.com/office/officeart/2005/8/layout/hierarchy1"/>
    <dgm:cxn modelId="{38910EC1-0AC8-4687-B1C8-6A5C3F2B48D1}" type="presParOf" srcId="{1FDABA51-5F6B-4CE5-8443-30E1D02FAEB1}" destId="{A4B002F8-79E7-41E3-9A9C-54EB7D881C99}" srcOrd="2" destOrd="0" presId="urn:microsoft.com/office/officeart/2005/8/layout/hierarchy1"/>
    <dgm:cxn modelId="{59371627-18C3-41AE-874B-A78648DDB2CA}" type="presParOf" srcId="{A4B002F8-79E7-41E3-9A9C-54EB7D881C99}" destId="{818C0A4E-298D-4762-BEDC-605FEB36A8E9}" srcOrd="0" destOrd="0" presId="urn:microsoft.com/office/officeart/2005/8/layout/hierarchy1"/>
    <dgm:cxn modelId="{0AE7F46E-6E82-4E71-80D3-18A6C45ACC7C}" type="presParOf" srcId="{818C0A4E-298D-4762-BEDC-605FEB36A8E9}" destId="{EDA8DB81-7D91-4F4A-B4B8-95808BB54A76}" srcOrd="0" destOrd="0" presId="urn:microsoft.com/office/officeart/2005/8/layout/hierarchy1"/>
    <dgm:cxn modelId="{4882C94C-7608-4618-BD8F-F1214FE8C0B8}" type="presParOf" srcId="{818C0A4E-298D-4762-BEDC-605FEB36A8E9}" destId="{A69E8168-7DD1-44C6-9551-1967553681DC}" srcOrd="1" destOrd="0" presId="urn:microsoft.com/office/officeart/2005/8/layout/hierarchy1"/>
    <dgm:cxn modelId="{F34C35BD-E96B-464F-BD77-28C04C131614}" type="presParOf" srcId="{A4B002F8-79E7-41E3-9A9C-54EB7D881C99}" destId="{39EC8EE1-E0BB-4F24-B0C6-4CBAA8A2CB4A}" srcOrd="1" destOrd="0" presId="urn:microsoft.com/office/officeart/2005/8/layout/hierarchy1"/>
    <dgm:cxn modelId="{865B7A61-3874-4A2C-85D9-54B7237AB352}" type="presParOf" srcId="{39EC8EE1-E0BB-4F24-B0C6-4CBAA8A2CB4A}" destId="{D34FEB00-4027-4243-A444-17A0DD7FFE5F}" srcOrd="0" destOrd="0" presId="urn:microsoft.com/office/officeart/2005/8/layout/hierarchy1"/>
    <dgm:cxn modelId="{B01FD333-3E14-4524-A6AD-7F15BC099CD0}" type="presParOf" srcId="{39EC8EE1-E0BB-4F24-B0C6-4CBAA8A2CB4A}" destId="{57054EE8-5BF1-42F2-B099-E6940EDB9730}" srcOrd="1" destOrd="0" presId="urn:microsoft.com/office/officeart/2005/8/layout/hierarchy1"/>
    <dgm:cxn modelId="{C5B32C6C-9980-4215-B838-DFBED67E02CA}" type="presParOf" srcId="{57054EE8-5BF1-42F2-B099-E6940EDB9730}" destId="{1E32A16A-E4C2-408B-9574-7B96E813C8CB}" srcOrd="0" destOrd="0" presId="urn:microsoft.com/office/officeart/2005/8/layout/hierarchy1"/>
    <dgm:cxn modelId="{BC3B28AC-43F2-4685-A0FA-71130E5F1845}" type="presParOf" srcId="{1E32A16A-E4C2-408B-9574-7B96E813C8CB}" destId="{8A33E03C-6FB7-40E2-A222-54F8A8CFF8E7}" srcOrd="0" destOrd="0" presId="urn:microsoft.com/office/officeart/2005/8/layout/hierarchy1"/>
    <dgm:cxn modelId="{5E578A5E-4054-40DB-B996-E6A12CCC78EC}" type="presParOf" srcId="{1E32A16A-E4C2-408B-9574-7B96E813C8CB}" destId="{C8719D57-29D6-48E9-B2D6-81F04F689161}" srcOrd="1" destOrd="0" presId="urn:microsoft.com/office/officeart/2005/8/layout/hierarchy1"/>
    <dgm:cxn modelId="{2E4B9CE1-BCC2-416D-86ED-A3051695D62B}" type="presParOf" srcId="{57054EE8-5BF1-42F2-B099-E6940EDB9730}" destId="{E333E2F8-8F80-46E4-B606-DE29E1CA5851}" srcOrd="1" destOrd="0" presId="urn:microsoft.com/office/officeart/2005/8/layout/hierarchy1"/>
    <dgm:cxn modelId="{AE880027-FDD7-4C70-A95B-6DBFA462A5DA}" type="presParOf" srcId="{39EC8EE1-E0BB-4F24-B0C6-4CBAA8A2CB4A}" destId="{338B3198-F452-4BD3-B8D7-B3046E05F390}" srcOrd="2" destOrd="0" presId="urn:microsoft.com/office/officeart/2005/8/layout/hierarchy1"/>
    <dgm:cxn modelId="{25C4498F-CC0E-4715-AF0F-8740EBFA67BA}" type="presParOf" srcId="{39EC8EE1-E0BB-4F24-B0C6-4CBAA8A2CB4A}" destId="{8B9F2163-EB60-4426-A8FA-5984FAF2D675}" srcOrd="3" destOrd="0" presId="urn:microsoft.com/office/officeart/2005/8/layout/hierarchy1"/>
    <dgm:cxn modelId="{36F8A092-917C-4F17-A512-C92A793F8391}" type="presParOf" srcId="{8B9F2163-EB60-4426-A8FA-5984FAF2D675}" destId="{43E240A9-438A-4559-97D8-7662C96F9EE3}" srcOrd="0" destOrd="0" presId="urn:microsoft.com/office/officeart/2005/8/layout/hierarchy1"/>
    <dgm:cxn modelId="{EDB76165-D47B-4595-9B1D-4DA515CBFF85}" type="presParOf" srcId="{43E240A9-438A-4559-97D8-7662C96F9EE3}" destId="{4A15A7AC-C220-4BFE-A2BD-B38417C4C971}" srcOrd="0" destOrd="0" presId="urn:microsoft.com/office/officeart/2005/8/layout/hierarchy1"/>
    <dgm:cxn modelId="{319F6AD8-7A81-4937-9992-EE6465BEDD67}" type="presParOf" srcId="{43E240A9-438A-4559-97D8-7662C96F9EE3}" destId="{17D4D3F8-D6BE-4256-BC3C-8022380FA2FD}" srcOrd="1" destOrd="0" presId="urn:microsoft.com/office/officeart/2005/8/layout/hierarchy1"/>
    <dgm:cxn modelId="{136D5C50-BB9D-460B-A378-6573B625746E}" type="presParOf" srcId="{8B9F2163-EB60-4426-A8FA-5984FAF2D675}" destId="{3795089D-42C3-4DCE-A893-28DD71A1AAD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F7F651-87BD-4AC6-B4B7-BD05F4A61E74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6A76B07-75BA-4807-9009-10D968103CD1}">
      <dgm:prSet/>
      <dgm:spPr/>
      <dgm:t>
        <a:bodyPr/>
        <a:lstStyle/>
        <a:p>
          <a:r>
            <a:rPr lang="en-GB"/>
            <a:t>Strategies to reduce bias in machine learning (ML) training data</a:t>
          </a:r>
          <a:endParaRPr lang="en-US"/>
        </a:p>
      </dgm:t>
    </dgm:pt>
    <dgm:pt modelId="{207B1AEF-1D7A-400A-9AE7-A83FE7619730}" type="parTrans" cxnId="{BA42EC8D-2786-46A3-9926-C9992BCCFF9E}">
      <dgm:prSet/>
      <dgm:spPr/>
      <dgm:t>
        <a:bodyPr/>
        <a:lstStyle/>
        <a:p>
          <a:endParaRPr lang="en-US"/>
        </a:p>
      </dgm:t>
    </dgm:pt>
    <dgm:pt modelId="{1FCDA2EA-2DDA-4F92-8EED-B95DCE65369C}" type="sibTrans" cxnId="{BA42EC8D-2786-46A3-9926-C9992BCCFF9E}">
      <dgm:prSet/>
      <dgm:spPr/>
      <dgm:t>
        <a:bodyPr/>
        <a:lstStyle/>
        <a:p>
          <a:endParaRPr lang="en-US"/>
        </a:p>
      </dgm:t>
    </dgm:pt>
    <dgm:pt modelId="{8EBD5A6F-CA61-4B62-9934-6287196CABF0}">
      <dgm:prSet/>
      <dgm:spPr/>
      <dgm:t>
        <a:bodyPr/>
        <a:lstStyle/>
        <a:p>
          <a:r>
            <a:rPr lang="en-GB"/>
            <a:t>Techniques to limit impact of bias on ML models</a:t>
          </a:r>
          <a:endParaRPr lang="en-US"/>
        </a:p>
      </dgm:t>
    </dgm:pt>
    <dgm:pt modelId="{A65A70E2-238A-4F3B-91BF-395C83E9DA3D}" type="parTrans" cxnId="{2E4D1160-4D27-460D-BB4F-930F552340EA}">
      <dgm:prSet/>
      <dgm:spPr/>
      <dgm:t>
        <a:bodyPr/>
        <a:lstStyle/>
        <a:p>
          <a:endParaRPr lang="en-US"/>
        </a:p>
      </dgm:t>
    </dgm:pt>
    <dgm:pt modelId="{88F5EDCA-0BBF-4791-86AA-03A32815D5EC}" type="sibTrans" cxnId="{2E4D1160-4D27-460D-BB4F-930F552340EA}">
      <dgm:prSet/>
      <dgm:spPr/>
      <dgm:t>
        <a:bodyPr/>
        <a:lstStyle/>
        <a:p>
          <a:endParaRPr lang="en-US"/>
        </a:p>
      </dgm:t>
    </dgm:pt>
    <dgm:pt modelId="{27DA5AC2-E2AC-4045-8AA8-6DB58959BDFE}">
      <dgm:prSet/>
      <dgm:spPr/>
      <dgm:t>
        <a:bodyPr/>
        <a:lstStyle/>
        <a:p>
          <a:r>
            <a:rPr lang="en-GB"/>
            <a:t>Rules and regulations for UAV ethical </a:t>
          </a:r>
          <a:r>
            <a:rPr lang="en-GB">
              <a:latin typeface="Century Schoolbook" panose="02040604050505020304"/>
            </a:rPr>
            <a:t>concerns</a:t>
          </a:r>
          <a:endParaRPr lang="en-US"/>
        </a:p>
      </dgm:t>
    </dgm:pt>
    <dgm:pt modelId="{1A427F4D-9612-4B36-8BE3-2CB2E3F335F0}" type="parTrans" cxnId="{1DE841BB-7DBF-40FB-BBD7-6CB997D7310E}">
      <dgm:prSet/>
      <dgm:spPr/>
      <dgm:t>
        <a:bodyPr/>
        <a:lstStyle/>
        <a:p>
          <a:endParaRPr lang="en-US"/>
        </a:p>
      </dgm:t>
    </dgm:pt>
    <dgm:pt modelId="{64343D7A-75DD-42AF-B7AC-8986292A5F3A}" type="sibTrans" cxnId="{1DE841BB-7DBF-40FB-BBD7-6CB997D7310E}">
      <dgm:prSet/>
      <dgm:spPr/>
      <dgm:t>
        <a:bodyPr/>
        <a:lstStyle/>
        <a:p>
          <a:endParaRPr lang="en-US"/>
        </a:p>
      </dgm:t>
    </dgm:pt>
    <dgm:pt modelId="{1CEEDC41-677A-4810-82DF-5F863F6DD1A4}" type="pres">
      <dgm:prSet presAssocID="{BEF7F651-87BD-4AC6-B4B7-BD05F4A61E74}" presName="linear" presStyleCnt="0">
        <dgm:presLayoutVars>
          <dgm:animLvl val="lvl"/>
          <dgm:resizeHandles val="exact"/>
        </dgm:presLayoutVars>
      </dgm:prSet>
      <dgm:spPr/>
    </dgm:pt>
    <dgm:pt modelId="{41CACC72-1032-4EB3-81E0-EB059957AD5E}" type="pres">
      <dgm:prSet presAssocID="{E6A76B07-75BA-4807-9009-10D968103CD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9175273-1435-4B0C-9BA7-95486DD33A0A}" type="pres">
      <dgm:prSet presAssocID="{1FCDA2EA-2DDA-4F92-8EED-B95DCE65369C}" presName="spacer" presStyleCnt="0"/>
      <dgm:spPr/>
    </dgm:pt>
    <dgm:pt modelId="{9608CD9D-0BC0-429E-A79E-A1856CDC51FF}" type="pres">
      <dgm:prSet presAssocID="{8EBD5A6F-CA61-4B62-9934-6287196CABF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FA80811-3DDA-4569-A239-3932914CD9FE}" type="pres">
      <dgm:prSet presAssocID="{88F5EDCA-0BBF-4791-86AA-03A32815D5EC}" presName="spacer" presStyleCnt="0"/>
      <dgm:spPr/>
    </dgm:pt>
    <dgm:pt modelId="{3E9A04C3-2CC2-40B9-A1F1-6E6C936FF04F}" type="pres">
      <dgm:prSet presAssocID="{27DA5AC2-E2AC-4045-8AA8-6DB58959BDF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E4D1160-4D27-460D-BB4F-930F552340EA}" srcId="{BEF7F651-87BD-4AC6-B4B7-BD05F4A61E74}" destId="{8EBD5A6F-CA61-4B62-9934-6287196CABF0}" srcOrd="1" destOrd="0" parTransId="{A65A70E2-238A-4F3B-91BF-395C83E9DA3D}" sibTransId="{88F5EDCA-0BBF-4791-86AA-03A32815D5EC}"/>
    <dgm:cxn modelId="{BD46F672-78E7-41FD-94F4-0087DA4CA45C}" type="presOf" srcId="{E6A76B07-75BA-4807-9009-10D968103CD1}" destId="{41CACC72-1032-4EB3-81E0-EB059957AD5E}" srcOrd="0" destOrd="0" presId="urn:microsoft.com/office/officeart/2005/8/layout/vList2"/>
    <dgm:cxn modelId="{B8B45257-C732-4863-A159-F3C8066B2051}" type="presOf" srcId="{8EBD5A6F-CA61-4B62-9934-6287196CABF0}" destId="{9608CD9D-0BC0-429E-A79E-A1856CDC51FF}" srcOrd="0" destOrd="0" presId="urn:microsoft.com/office/officeart/2005/8/layout/vList2"/>
    <dgm:cxn modelId="{51ADCF84-F198-4761-83D2-4DA16AF114E8}" type="presOf" srcId="{BEF7F651-87BD-4AC6-B4B7-BD05F4A61E74}" destId="{1CEEDC41-677A-4810-82DF-5F863F6DD1A4}" srcOrd="0" destOrd="0" presId="urn:microsoft.com/office/officeart/2005/8/layout/vList2"/>
    <dgm:cxn modelId="{BA42EC8D-2786-46A3-9926-C9992BCCFF9E}" srcId="{BEF7F651-87BD-4AC6-B4B7-BD05F4A61E74}" destId="{E6A76B07-75BA-4807-9009-10D968103CD1}" srcOrd="0" destOrd="0" parTransId="{207B1AEF-1D7A-400A-9AE7-A83FE7619730}" sibTransId="{1FCDA2EA-2DDA-4F92-8EED-B95DCE65369C}"/>
    <dgm:cxn modelId="{31032597-8068-44C0-A01F-BA4606EA4AB8}" type="presOf" srcId="{27DA5AC2-E2AC-4045-8AA8-6DB58959BDFE}" destId="{3E9A04C3-2CC2-40B9-A1F1-6E6C936FF04F}" srcOrd="0" destOrd="0" presId="urn:microsoft.com/office/officeart/2005/8/layout/vList2"/>
    <dgm:cxn modelId="{1DE841BB-7DBF-40FB-BBD7-6CB997D7310E}" srcId="{BEF7F651-87BD-4AC6-B4B7-BD05F4A61E74}" destId="{27DA5AC2-E2AC-4045-8AA8-6DB58959BDFE}" srcOrd="2" destOrd="0" parTransId="{1A427F4D-9612-4B36-8BE3-2CB2E3F335F0}" sibTransId="{64343D7A-75DD-42AF-B7AC-8986292A5F3A}"/>
    <dgm:cxn modelId="{1BF9E111-D0EB-4B4B-8522-8AF0150D49D9}" type="presParOf" srcId="{1CEEDC41-677A-4810-82DF-5F863F6DD1A4}" destId="{41CACC72-1032-4EB3-81E0-EB059957AD5E}" srcOrd="0" destOrd="0" presId="urn:microsoft.com/office/officeart/2005/8/layout/vList2"/>
    <dgm:cxn modelId="{FAF828E3-6F57-43B4-8D18-2C888F048BCE}" type="presParOf" srcId="{1CEEDC41-677A-4810-82DF-5F863F6DD1A4}" destId="{09175273-1435-4B0C-9BA7-95486DD33A0A}" srcOrd="1" destOrd="0" presId="urn:microsoft.com/office/officeart/2005/8/layout/vList2"/>
    <dgm:cxn modelId="{3F0A943F-0166-45A8-97BE-45A57B8D369A}" type="presParOf" srcId="{1CEEDC41-677A-4810-82DF-5F863F6DD1A4}" destId="{9608CD9D-0BC0-429E-A79E-A1856CDC51FF}" srcOrd="2" destOrd="0" presId="urn:microsoft.com/office/officeart/2005/8/layout/vList2"/>
    <dgm:cxn modelId="{55871483-BBFC-45F4-9D58-C403970EBF88}" type="presParOf" srcId="{1CEEDC41-677A-4810-82DF-5F863F6DD1A4}" destId="{4FA80811-3DDA-4569-A239-3932914CD9FE}" srcOrd="3" destOrd="0" presId="urn:microsoft.com/office/officeart/2005/8/layout/vList2"/>
    <dgm:cxn modelId="{58E0A7FB-6500-4470-83BD-6F5E5A19F1C6}" type="presParOf" srcId="{1CEEDC41-677A-4810-82DF-5F863F6DD1A4}" destId="{3E9A04C3-2CC2-40B9-A1F1-6E6C936FF04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94A5F4A-102F-4775-B3A7-3AA33DA2A09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994FB70-3F24-4266-8033-8EFB132E8222}">
      <dgm:prSet/>
      <dgm:spPr/>
      <dgm:t>
        <a:bodyPr/>
        <a:lstStyle/>
        <a:p>
          <a:pPr>
            <a:defRPr cap="all"/>
          </a:pPr>
          <a:r>
            <a:rPr lang="en-US" baseline="0"/>
            <a:t>Insights into fairness, accuracy and inclusivity</a:t>
          </a:r>
          <a:endParaRPr lang="en-US"/>
        </a:p>
      </dgm:t>
    </dgm:pt>
    <dgm:pt modelId="{930B801D-C651-49E8-B19F-EF5C24556F14}" type="parTrans" cxnId="{443CA429-90B4-40AC-A590-FC194C8FF945}">
      <dgm:prSet/>
      <dgm:spPr/>
      <dgm:t>
        <a:bodyPr/>
        <a:lstStyle/>
        <a:p>
          <a:endParaRPr lang="en-US"/>
        </a:p>
      </dgm:t>
    </dgm:pt>
    <dgm:pt modelId="{F57E13E1-DD94-4996-9B45-D433DC15FA96}" type="sibTrans" cxnId="{443CA429-90B4-40AC-A590-FC194C8FF945}">
      <dgm:prSet/>
      <dgm:spPr/>
      <dgm:t>
        <a:bodyPr/>
        <a:lstStyle/>
        <a:p>
          <a:endParaRPr lang="en-US"/>
        </a:p>
      </dgm:t>
    </dgm:pt>
    <dgm:pt modelId="{D0CCB919-D6A2-471F-8EFD-47B71B0FA720}">
      <dgm:prSet/>
      <dgm:spPr/>
      <dgm:t>
        <a:bodyPr/>
        <a:lstStyle/>
        <a:p>
          <a:pPr>
            <a:defRPr cap="all"/>
          </a:pPr>
          <a:r>
            <a:rPr lang="en-US" baseline="0"/>
            <a:t>Advance datasets</a:t>
          </a:r>
          <a:endParaRPr lang="en-US"/>
        </a:p>
      </dgm:t>
    </dgm:pt>
    <dgm:pt modelId="{36076511-CCDB-48FB-B9BF-A4E87C770F76}" type="parTrans" cxnId="{80232DDE-FD89-4478-BF4B-4A4BFEE31BB5}">
      <dgm:prSet/>
      <dgm:spPr/>
      <dgm:t>
        <a:bodyPr/>
        <a:lstStyle/>
        <a:p>
          <a:endParaRPr lang="en-US"/>
        </a:p>
      </dgm:t>
    </dgm:pt>
    <dgm:pt modelId="{D6AB4582-7FBA-4788-B22A-060215114F0D}" type="sibTrans" cxnId="{80232DDE-FD89-4478-BF4B-4A4BFEE31BB5}">
      <dgm:prSet/>
      <dgm:spPr/>
      <dgm:t>
        <a:bodyPr/>
        <a:lstStyle/>
        <a:p>
          <a:endParaRPr lang="en-US"/>
        </a:p>
      </dgm:t>
    </dgm:pt>
    <dgm:pt modelId="{4FFCE2BA-C707-4E9F-A78C-1B73F84D43CE}">
      <dgm:prSet/>
      <dgm:spPr/>
      <dgm:t>
        <a:bodyPr/>
        <a:lstStyle/>
        <a:p>
          <a:pPr>
            <a:defRPr cap="all"/>
          </a:pPr>
          <a:r>
            <a:rPr lang="en-US" baseline="0"/>
            <a:t>Advance algorithms</a:t>
          </a:r>
          <a:endParaRPr lang="en-US"/>
        </a:p>
      </dgm:t>
    </dgm:pt>
    <dgm:pt modelId="{E22CD81B-C8DF-4C6F-85F0-FCD027BB5CFE}" type="parTrans" cxnId="{AF793041-2DC4-46F5-9110-793AC4B539CE}">
      <dgm:prSet/>
      <dgm:spPr/>
      <dgm:t>
        <a:bodyPr/>
        <a:lstStyle/>
        <a:p>
          <a:endParaRPr lang="en-US"/>
        </a:p>
      </dgm:t>
    </dgm:pt>
    <dgm:pt modelId="{DF72E2F1-AB03-4BEB-B2FD-2F1766D586EF}" type="sibTrans" cxnId="{AF793041-2DC4-46F5-9110-793AC4B539CE}">
      <dgm:prSet/>
      <dgm:spPr/>
      <dgm:t>
        <a:bodyPr/>
        <a:lstStyle/>
        <a:p>
          <a:endParaRPr lang="en-US"/>
        </a:p>
      </dgm:t>
    </dgm:pt>
    <dgm:pt modelId="{B93CF358-6A2C-4A46-80C2-14B62F5E43CD}">
      <dgm:prSet/>
      <dgm:spPr/>
      <dgm:t>
        <a:bodyPr/>
        <a:lstStyle/>
        <a:p>
          <a:pPr>
            <a:defRPr cap="all"/>
          </a:pPr>
          <a:r>
            <a:rPr lang="en-US" baseline="0"/>
            <a:t>Influence policy recommendations</a:t>
          </a:r>
          <a:endParaRPr lang="en-US"/>
        </a:p>
      </dgm:t>
    </dgm:pt>
    <dgm:pt modelId="{D1C11242-0941-4F61-8BA5-ED967E454D12}" type="parTrans" cxnId="{9F4884DA-B10B-441A-A861-754B21434BE6}">
      <dgm:prSet/>
      <dgm:spPr/>
      <dgm:t>
        <a:bodyPr/>
        <a:lstStyle/>
        <a:p>
          <a:endParaRPr lang="en-US"/>
        </a:p>
      </dgm:t>
    </dgm:pt>
    <dgm:pt modelId="{9F4BBED8-14E3-47B9-9036-E80E49C692AC}" type="sibTrans" cxnId="{9F4884DA-B10B-441A-A861-754B21434BE6}">
      <dgm:prSet/>
      <dgm:spPr/>
      <dgm:t>
        <a:bodyPr/>
        <a:lstStyle/>
        <a:p>
          <a:endParaRPr lang="en-US"/>
        </a:p>
      </dgm:t>
    </dgm:pt>
    <dgm:pt modelId="{28219931-8E82-4DF1-BDD2-B4EF342C2B86}">
      <dgm:prSet/>
      <dgm:spPr/>
      <dgm:t>
        <a:bodyPr/>
        <a:lstStyle/>
        <a:p>
          <a:pPr>
            <a:defRPr cap="all"/>
          </a:pPr>
          <a:r>
            <a:rPr lang="en-US" baseline="0"/>
            <a:t>Improve reliability </a:t>
          </a:r>
          <a:endParaRPr lang="en-US"/>
        </a:p>
      </dgm:t>
    </dgm:pt>
    <dgm:pt modelId="{36C6ED9B-4FE2-42DC-8289-60F130767050}" type="parTrans" cxnId="{A098E6D6-9C12-41BC-A984-365E7CC669D6}">
      <dgm:prSet/>
      <dgm:spPr/>
      <dgm:t>
        <a:bodyPr/>
        <a:lstStyle/>
        <a:p>
          <a:endParaRPr lang="en-US"/>
        </a:p>
      </dgm:t>
    </dgm:pt>
    <dgm:pt modelId="{8625383C-9AF5-409F-BEE8-8AE42EBC457D}" type="sibTrans" cxnId="{A098E6D6-9C12-41BC-A984-365E7CC669D6}">
      <dgm:prSet/>
      <dgm:spPr/>
      <dgm:t>
        <a:bodyPr/>
        <a:lstStyle/>
        <a:p>
          <a:endParaRPr lang="en-US"/>
        </a:p>
      </dgm:t>
    </dgm:pt>
    <dgm:pt modelId="{8F1B35A3-E499-47E4-B38B-71AA42359FE5}" type="pres">
      <dgm:prSet presAssocID="{B94A5F4A-102F-4775-B3A7-3AA33DA2A099}" presName="root" presStyleCnt="0">
        <dgm:presLayoutVars>
          <dgm:dir/>
          <dgm:resizeHandles val="exact"/>
        </dgm:presLayoutVars>
      </dgm:prSet>
      <dgm:spPr/>
    </dgm:pt>
    <dgm:pt modelId="{1118CE1C-665C-4279-8E21-34ED2A9D31E0}" type="pres">
      <dgm:prSet presAssocID="{1994FB70-3F24-4266-8033-8EFB132E8222}" presName="compNode" presStyleCnt="0"/>
      <dgm:spPr/>
    </dgm:pt>
    <dgm:pt modelId="{5F767B0D-38F6-4ED3-9171-E82D6A0CADA1}" type="pres">
      <dgm:prSet presAssocID="{1994FB70-3F24-4266-8033-8EFB132E8222}" presName="iconBgRect" presStyleLbl="bgShp" presStyleIdx="0" presStyleCnt="5"/>
      <dgm:spPr/>
    </dgm:pt>
    <dgm:pt modelId="{E87029EB-F369-4968-AE8E-A2B24CA83E59}" type="pres">
      <dgm:prSet presAssocID="{1994FB70-3F24-4266-8033-8EFB132E822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9A2B2FEC-843B-41EA-9D10-BB669DE3A6CF}" type="pres">
      <dgm:prSet presAssocID="{1994FB70-3F24-4266-8033-8EFB132E8222}" presName="spaceRect" presStyleCnt="0"/>
      <dgm:spPr/>
    </dgm:pt>
    <dgm:pt modelId="{05F99A1C-BEFD-47C5-8C54-32F33A63A0B1}" type="pres">
      <dgm:prSet presAssocID="{1994FB70-3F24-4266-8033-8EFB132E8222}" presName="textRect" presStyleLbl="revTx" presStyleIdx="0" presStyleCnt="5">
        <dgm:presLayoutVars>
          <dgm:chMax val="1"/>
          <dgm:chPref val="1"/>
        </dgm:presLayoutVars>
      </dgm:prSet>
      <dgm:spPr/>
    </dgm:pt>
    <dgm:pt modelId="{53543D05-DD4F-44A7-9AD9-C247E827EEAA}" type="pres">
      <dgm:prSet presAssocID="{F57E13E1-DD94-4996-9B45-D433DC15FA96}" presName="sibTrans" presStyleCnt="0"/>
      <dgm:spPr/>
    </dgm:pt>
    <dgm:pt modelId="{FBD316EA-96F5-4CD5-97B6-84AF39378ED0}" type="pres">
      <dgm:prSet presAssocID="{D0CCB919-D6A2-471F-8EFD-47B71B0FA720}" presName="compNode" presStyleCnt="0"/>
      <dgm:spPr/>
    </dgm:pt>
    <dgm:pt modelId="{848FC8BC-ED4C-467A-826C-35E78690E358}" type="pres">
      <dgm:prSet presAssocID="{D0CCB919-D6A2-471F-8EFD-47B71B0FA720}" presName="iconBgRect" presStyleLbl="bgShp" presStyleIdx="1" presStyleCnt="5"/>
      <dgm:spPr/>
    </dgm:pt>
    <dgm:pt modelId="{DE6309AE-25F8-440F-A3A7-B8BD11757779}" type="pres">
      <dgm:prSet presAssocID="{D0CCB919-D6A2-471F-8EFD-47B71B0FA72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B38B4E5-1559-404B-B2A5-75ED827CAB69}" type="pres">
      <dgm:prSet presAssocID="{D0CCB919-D6A2-471F-8EFD-47B71B0FA720}" presName="spaceRect" presStyleCnt="0"/>
      <dgm:spPr/>
    </dgm:pt>
    <dgm:pt modelId="{E6824373-B5B6-4452-80AE-799136F59821}" type="pres">
      <dgm:prSet presAssocID="{D0CCB919-D6A2-471F-8EFD-47B71B0FA720}" presName="textRect" presStyleLbl="revTx" presStyleIdx="1" presStyleCnt="5">
        <dgm:presLayoutVars>
          <dgm:chMax val="1"/>
          <dgm:chPref val="1"/>
        </dgm:presLayoutVars>
      </dgm:prSet>
      <dgm:spPr/>
    </dgm:pt>
    <dgm:pt modelId="{11C0CFDD-6292-4936-BADB-11EE585D6F90}" type="pres">
      <dgm:prSet presAssocID="{D6AB4582-7FBA-4788-B22A-060215114F0D}" presName="sibTrans" presStyleCnt="0"/>
      <dgm:spPr/>
    </dgm:pt>
    <dgm:pt modelId="{CBA5640E-18C6-4518-A22F-DFA0125CA99B}" type="pres">
      <dgm:prSet presAssocID="{4FFCE2BA-C707-4E9F-A78C-1B73F84D43CE}" presName="compNode" presStyleCnt="0"/>
      <dgm:spPr/>
    </dgm:pt>
    <dgm:pt modelId="{E3A266BD-0D5E-4FD7-A1A3-33C6B4A31B2A}" type="pres">
      <dgm:prSet presAssocID="{4FFCE2BA-C707-4E9F-A78C-1B73F84D43CE}" presName="iconBgRect" presStyleLbl="bgShp" presStyleIdx="2" presStyleCnt="5"/>
      <dgm:spPr/>
    </dgm:pt>
    <dgm:pt modelId="{6FBE1CA9-7AD3-4481-8E0C-898D3C762EC9}" type="pres">
      <dgm:prSet presAssocID="{4FFCE2BA-C707-4E9F-A78C-1B73F84D43C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62BD757-1C53-40B2-9CBA-1F7AB5910883}" type="pres">
      <dgm:prSet presAssocID="{4FFCE2BA-C707-4E9F-A78C-1B73F84D43CE}" presName="spaceRect" presStyleCnt="0"/>
      <dgm:spPr/>
    </dgm:pt>
    <dgm:pt modelId="{99CA6868-7538-43D8-AB53-B9816464F53D}" type="pres">
      <dgm:prSet presAssocID="{4FFCE2BA-C707-4E9F-A78C-1B73F84D43CE}" presName="textRect" presStyleLbl="revTx" presStyleIdx="2" presStyleCnt="5">
        <dgm:presLayoutVars>
          <dgm:chMax val="1"/>
          <dgm:chPref val="1"/>
        </dgm:presLayoutVars>
      </dgm:prSet>
      <dgm:spPr/>
    </dgm:pt>
    <dgm:pt modelId="{BEDB4C54-2DCD-42AF-8964-BBA598048FD0}" type="pres">
      <dgm:prSet presAssocID="{DF72E2F1-AB03-4BEB-B2FD-2F1766D586EF}" presName="sibTrans" presStyleCnt="0"/>
      <dgm:spPr/>
    </dgm:pt>
    <dgm:pt modelId="{DDB9AD71-FC2E-447C-A24F-939437B393D7}" type="pres">
      <dgm:prSet presAssocID="{B93CF358-6A2C-4A46-80C2-14B62F5E43CD}" presName="compNode" presStyleCnt="0"/>
      <dgm:spPr/>
    </dgm:pt>
    <dgm:pt modelId="{268218E9-922A-49A0-BFE7-EE82E8F0E844}" type="pres">
      <dgm:prSet presAssocID="{B93CF358-6A2C-4A46-80C2-14B62F5E43CD}" presName="iconBgRect" presStyleLbl="bgShp" presStyleIdx="3" presStyleCnt="5"/>
      <dgm:spPr/>
    </dgm:pt>
    <dgm:pt modelId="{9AD838B8-F237-4EE0-9588-30711A62D62A}" type="pres">
      <dgm:prSet presAssocID="{B93CF358-6A2C-4A46-80C2-14B62F5E43C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58010E9-E38A-4F81-A92D-DB4A1D72E80F}" type="pres">
      <dgm:prSet presAssocID="{B93CF358-6A2C-4A46-80C2-14B62F5E43CD}" presName="spaceRect" presStyleCnt="0"/>
      <dgm:spPr/>
    </dgm:pt>
    <dgm:pt modelId="{A9D62BC2-7328-41DD-AA3A-8E5BAC959DA3}" type="pres">
      <dgm:prSet presAssocID="{B93CF358-6A2C-4A46-80C2-14B62F5E43CD}" presName="textRect" presStyleLbl="revTx" presStyleIdx="3" presStyleCnt="5">
        <dgm:presLayoutVars>
          <dgm:chMax val="1"/>
          <dgm:chPref val="1"/>
        </dgm:presLayoutVars>
      </dgm:prSet>
      <dgm:spPr/>
    </dgm:pt>
    <dgm:pt modelId="{4B0AC815-DA33-4A10-A3F6-C07A63EBF050}" type="pres">
      <dgm:prSet presAssocID="{9F4BBED8-14E3-47B9-9036-E80E49C692AC}" presName="sibTrans" presStyleCnt="0"/>
      <dgm:spPr/>
    </dgm:pt>
    <dgm:pt modelId="{5D12473B-1770-4280-8B20-F041CEAEC794}" type="pres">
      <dgm:prSet presAssocID="{28219931-8E82-4DF1-BDD2-B4EF342C2B86}" presName="compNode" presStyleCnt="0"/>
      <dgm:spPr/>
    </dgm:pt>
    <dgm:pt modelId="{AB926A55-02A8-4178-A500-EDD5CB73ED2C}" type="pres">
      <dgm:prSet presAssocID="{28219931-8E82-4DF1-BDD2-B4EF342C2B86}" presName="iconBgRect" presStyleLbl="bgShp" presStyleIdx="4" presStyleCnt="5"/>
      <dgm:spPr/>
    </dgm:pt>
    <dgm:pt modelId="{38251189-0554-42F4-8117-6022F90DFF19}" type="pres">
      <dgm:prSet presAssocID="{28219931-8E82-4DF1-BDD2-B4EF342C2B8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30581317-6BDD-415A-A633-70FB0817C4A8}" type="pres">
      <dgm:prSet presAssocID="{28219931-8E82-4DF1-BDD2-B4EF342C2B86}" presName="spaceRect" presStyleCnt="0"/>
      <dgm:spPr/>
    </dgm:pt>
    <dgm:pt modelId="{BD59CFF6-137E-4574-936A-DB02CFEBFD2C}" type="pres">
      <dgm:prSet presAssocID="{28219931-8E82-4DF1-BDD2-B4EF342C2B8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43CA429-90B4-40AC-A590-FC194C8FF945}" srcId="{B94A5F4A-102F-4775-B3A7-3AA33DA2A099}" destId="{1994FB70-3F24-4266-8033-8EFB132E8222}" srcOrd="0" destOrd="0" parTransId="{930B801D-C651-49E8-B19F-EF5C24556F14}" sibTransId="{F57E13E1-DD94-4996-9B45-D433DC15FA96}"/>
    <dgm:cxn modelId="{19931136-D80D-43FE-93A0-BE5D6283E3F3}" type="presOf" srcId="{D0CCB919-D6A2-471F-8EFD-47B71B0FA720}" destId="{E6824373-B5B6-4452-80AE-799136F59821}" srcOrd="0" destOrd="0" presId="urn:microsoft.com/office/officeart/2018/5/layout/IconCircleLabelList"/>
    <dgm:cxn modelId="{AF793041-2DC4-46F5-9110-793AC4B539CE}" srcId="{B94A5F4A-102F-4775-B3A7-3AA33DA2A099}" destId="{4FFCE2BA-C707-4E9F-A78C-1B73F84D43CE}" srcOrd="2" destOrd="0" parTransId="{E22CD81B-C8DF-4C6F-85F0-FCD027BB5CFE}" sibTransId="{DF72E2F1-AB03-4BEB-B2FD-2F1766D586EF}"/>
    <dgm:cxn modelId="{CD555F90-B625-4E9C-9378-7285358DAFC5}" type="presOf" srcId="{1994FB70-3F24-4266-8033-8EFB132E8222}" destId="{05F99A1C-BEFD-47C5-8C54-32F33A63A0B1}" srcOrd="0" destOrd="0" presId="urn:microsoft.com/office/officeart/2018/5/layout/IconCircleLabelList"/>
    <dgm:cxn modelId="{78D0BE9B-959E-483E-B421-68D366C19534}" type="presOf" srcId="{4FFCE2BA-C707-4E9F-A78C-1B73F84D43CE}" destId="{99CA6868-7538-43D8-AB53-B9816464F53D}" srcOrd="0" destOrd="0" presId="urn:microsoft.com/office/officeart/2018/5/layout/IconCircleLabelList"/>
    <dgm:cxn modelId="{8F228EAF-433C-480D-8986-A166D02306CE}" type="presOf" srcId="{28219931-8E82-4DF1-BDD2-B4EF342C2B86}" destId="{BD59CFF6-137E-4574-936A-DB02CFEBFD2C}" srcOrd="0" destOrd="0" presId="urn:microsoft.com/office/officeart/2018/5/layout/IconCircleLabelList"/>
    <dgm:cxn modelId="{9773A5C4-1E16-4545-A148-383D3F80C92C}" type="presOf" srcId="{B94A5F4A-102F-4775-B3A7-3AA33DA2A099}" destId="{8F1B35A3-E499-47E4-B38B-71AA42359FE5}" srcOrd="0" destOrd="0" presId="urn:microsoft.com/office/officeart/2018/5/layout/IconCircleLabelList"/>
    <dgm:cxn modelId="{A098E6D6-9C12-41BC-A984-365E7CC669D6}" srcId="{B94A5F4A-102F-4775-B3A7-3AA33DA2A099}" destId="{28219931-8E82-4DF1-BDD2-B4EF342C2B86}" srcOrd="4" destOrd="0" parTransId="{36C6ED9B-4FE2-42DC-8289-60F130767050}" sibTransId="{8625383C-9AF5-409F-BEE8-8AE42EBC457D}"/>
    <dgm:cxn modelId="{9F4884DA-B10B-441A-A861-754B21434BE6}" srcId="{B94A5F4A-102F-4775-B3A7-3AA33DA2A099}" destId="{B93CF358-6A2C-4A46-80C2-14B62F5E43CD}" srcOrd="3" destOrd="0" parTransId="{D1C11242-0941-4F61-8BA5-ED967E454D12}" sibTransId="{9F4BBED8-14E3-47B9-9036-E80E49C692AC}"/>
    <dgm:cxn modelId="{80232DDE-FD89-4478-BF4B-4A4BFEE31BB5}" srcId="{B94A5F4A-102F-4775-B3A7-3AA33DA2A099}" destId="{D0CCB919-D6A2-471F-8EFD-47B71B0FA720}" srcOrd="1" destOrd="0" parTransId="{36076511-CCDB-48FB-B9BF-A4E87C770F76}" sibTransId="{D6AB4582-7FBA-4788-B22A-060215114F0D}"/>
    <dgm:cxn modelId="{B15AF5ED-1D60-42A1-AAB7-6A533E63CE4D}" type="presOf" srcId="{B93CF358-6A2C-4A46-80C2-14B62F5E43CD}" destId="{A9D62BC2-7328-41DD-AA3A-8E5BAC959DA3}" srcOrd="0" destOrd="0" presId="urn:microsoft.com/office/officeart/2018/5/layout/IconCircleLabelList"/>
    <dgm:cxn modelId="{B263DCB0-D833-4BB9-9FA7-67EC034F0175}" type="presParOf" srcId="{8F1B35A3-E499-47E4-B38B-71AA42359FE5}" destId="{1118CE1C-665C-4279-8E21-34ED2A9D31E0}" srcOrd="0" destOrd="0" presId="urn:microsoft.com/office/officeart/2018/5/layout/IconCircleLabelList"/>
    <dgm:cxn modelId="{11B3C903-8911-44CE-AA10-F495D43FD78F}" type="presParOf" srcId="{1118CE1C-665C-4279-8E21-34ED2A9D31E0}" destId="{5F767B0D-38F6-4ED3-9171-E82D6A0CADA1}" srcOrd="0" destOrd="0" presId="urn:microsoft.com/office/officeart/2018/5/layout/IconCircleLabelList"/>
    <dgm:cxn modelId="{1ECF5F35-0516-4F1C-BD5E-2C06FBE5B814}" type="presParOf" srcId="{1118CE1C-665C-4279-8E21-34ED2A9D31E0}" destId="{E87029EB-F369-4968-AE8E-A2B24CA83E59}" srcOrd="1" destOrd="0" presId="urn:microsoft.com/office/officeart/2018/5/layout/IconCircleLabelList"/>
    <dgm:cxn modelId="{11998B0B-1C52-42C6-BC9F-A5F122241C56}" type="presParOf" srcId="{1118CE1C-665C-4279-8E21-34ED2A9D31E0}" destId="{9A2B2FEC-843B-41EA-9D10-BB669DE3A6CF}" srcOrd="2" destOrd="0" presId="urn:microsoft.com/office/officeart/2018/5/layout/IconCircleLabelList"/>
    <dgm:cxn modelId="{5F672D8A-A0F8-43C0-9D4C-1325FB31C0DA}" type="presParOf" srcId="{1118CE1C-665C-4279-8E21-34ED2A9D31E0}" destId="{05F99A1C-BEFD-47C5-8C54-32F33A63A0B1}" srcOrd="3" destOrd="0" presId="urn:microsoft.com/office/officeart/2018/5/layout/IconCircleLabelList"/>
    <dgm:cxn modelId="{A3D9D537-82C6-4218-AC99-19BF1C6C87E0}" type="presParOf" srcId="{8F1B35A3-E499-47E4-B38B-71AA42359FE5}" destId="{53543D05-DD4F-44A7-9AD9-C247E827EEAA}" srcOrd="1" destOrd="0" presId="urn:microsoft.com/office/officeart/2018/5/layout/IconCircleLabelList"/>
    <dgm:cxn modelId="{7F0EAFBF-B432-4D98-BC35-939B596352E3}" type="presParOf" srcId="{8F1B35A3-E499-47E4-B38B-71AA42359FE5}" destId="{FBD316EA-96F5-4CD5-97B6-84AF39378ED0}" srcOrd="2" destOrd="0" presId="urn:microsoft.com/office/officeart/2018/5/layout/IconCircleLabelList"/>
    <dgm:cxn modelId="{4165C8CA-1CE4-45E2-887F-2B2A358FFB0A}" type="presParOf" srcId="{FBD316EA-96F5-4CD5-97B6-84AF39378ED0}" destId="{848FC8BC-ED4C-467A-826C-35E78690E358}" srcOrd="0" destOrd="0" presId="urn:microsoft.com/office/officeart/2018/5/layout/IconCircleLabelList"/>
    <dgm:cxn modelId="{2698BB09-4889-403C-A2B7-A467FF0A35EE}" type="presParOf" srcId="{FBD316EA-96F5-4CD5-97B6-84AF39378ED0}" destId="{DE6309AE-25F8-440F-A3A7-B8BD11757779}" srcOrd="1" destOrd="0" presId="urn:microsoft.com/office/officeart/2018/5/layout/IconCircleLabelList"/>
    <dgm:cxn modelId="{DA779F30-833E-415E-AC27-5F10486D91D6}" type="presParOf" srcId="{FBD316EA-96F5-4CD5-97B6-84AF39378ED0}" destId="{8B38B4E5-1559-404B-B2A5-75ED827CAB69}" srcOrd="2" destOrd="0" presId="urn:microsoft.com/office/officeart/2018/5/layout/IconCircleLabelList"/>
    <dgm:cxn modelId="{907ADE1C-78E3-4721-891C-1C620E0C0366}" type="presParOf" srcId="{FBD316EA-96F5-4CD5-97B6-84AF39378ED0}" destId="{E6824373-B5B6-4452-80AE-799136F59821}" srcOrd="3" destOrd="0" presId="urn:microsoft.com/office/officeart/2018/5/layout/IconCircleLabelList"/>
    <dgm:cxn modelId="{2A7C6775-3050-45F1-9ABA-32C943A8B4B7}" type="presParOf" srcId="{8F1B35A3-E499-47E4-B38B-71AA42359FE5}" destId="{11C0CFDD-6292-4936-BADB-11EE585D6F90}" srcOrd="3" destOrd="0" presId="urn:microsoft.com/office/officeart/2018/5/layout/IconCircleLabelList"/>
    <dgm:cxn modelId="{88ACACCD-5ABB-4734-B7B3-67FBBA7CC0A7}" type="presParOf" srcId="{8F1B35A3-E499-47E4-B38B-71AA42359FE5}" destId="{CBA5640E-18C6-4518-A22F-DFA0125CA99B}" srcOrd="4" destOrd="0" presId="urn:microsoft.com/office/officeart/2018/5/layout/IconCircleLabelList"/>
    <dgm:cxn modelId="{821BE983-45CC-4D81-A29B-8EBE933B4407}" type="presParOf" srcId="{CBA5640E-18C6-4518-A22F-DFA0125CA99B}" destId="{E3A266BD-0D5E-4FD7-A1A3-33C6B4A31B2A}" srcOrd="0" destOrd="0" presId="urn:microsoft.com/office/officeart/2018/5/layout/IconCircleLabelList"/>
    <dgm:cxn modelId="{90390306-4F5D-4021-8EC9-280DE8A79E98}" type="presParOf" srcId="{CBA5640E-18C6-4518-A22F-DFA0125CA99B}" destId="{6FBE1CA9-7AD3-4481-8E0C-898D3C762EC9}" srcOrd="1" destOrd="0" presId="urn:microsoft.com/office/officeart/2018/5/layout/IconCircleLabelList"/>
    <dgm:cxn modelId="{525AECE0-0B97-427C-9C43-78FCE05B4881}" type="presParOf" srcId="{CBA5640E-18C6-4518-A22F-DFA0125CA99B}" destId="{062BD757-1C53-40B2-9CBA-1F7AB5910883}" srcOrd="2" destOrd="0" presId="urn:microsoft.com/office/officeart/2018/5/layout/IconCircleLabelList"/>
    <dgm:cxn modelId="{26F3BBA0-527B-4A4C-B9BB-EDC8D72E8F91}" type="presParOf" srcId="{CBA5640E-18C6-4518-A22F-DFA0125CA99B}" destId="{99CA6868-7538-43D8-AB53-B9816464F53D}" srcOrd="3" destOrd="0" presId="urn:microsoft.com/office/officeart/2018/5/layout/IconCircleLabelList"/>
    <dgm:cxn modelId="{8A08AB37-99AD-4FFB-9CCD-35A99980F5F3}" type="presParOf" srcId="{8F1B35A3-E499-47E4-B38B-71AA42359FE5}" destId="{BEDB4C54-2DCD-42AF-8964-BBA598048FD0}" srcOrd="5" destOrd="0" presId="urn:microsoft.com/office/officeart/2018/5/layout/IconCircleLabelList"/>
    <dgm:cxn modelId="{03FC696B-CDB6-4ADF-B41E-57A1815BECFD}" type="presParOf" srcId="{8F1B35A3-E499-47E4-B38B-71AA42359FE5}" destId="{DDB9AD71-FC2E-447C-A24F-939437B393D7}" srcOrd="6" destOrd="0" presId="urn:microsoft.com/office/officeart/2018/5/layout/IconCircleLabelList"/>
    <dgm:cxn modelId="{A0D28659-13D9-4078-9F2B-7A39E8CEF877}" type="presParOf" srcId="{DDB9AD71-FC2E-447C-A24F-939437B393D7}" destId="{268218E9-922A-49A0-BFE7-EE82E8F0E844}" srcOrd="0" destOrd="0" presId="urn:microsoft.com/office/officeart/2018/5/layout/IconCircleLabelList"/>
    <dgm:cxn modelId="{49A76B9F-6019-4A1B-A39A-69CB2FBB7512}" type="presParOf" srcId="{DDB9AD71-FC2E-447C-A24F-939437B393D7}" destId="{9AD838B8-F237-4EE0-9588-30711A62D62A}" srcOrd="1" destOrd="0" presId="urn:microsoft.com/office/officeart/2018/5/layout/IconCircleLabelList"/>
    <dgm:cxn modelId="{C65069E1-CF24-4C06-B82A-9A46D31D863D}" type="presParOf" srcId="{DDB9AD71-FC2E-447C-A24F-939437B393D7}" destId="{658010E9-E38A-4F81-A92D-DB4A1D72E80F}" srcOrd="2" destOrd="0" presId="urn:microsoft.com/office/officeart/2018/5/layout/IconCircleLabelList"/>
    <dgm:cxn modelId="{DFAC63B2-75EE-4A10-844A-4DFCFF5B2465}" type="presParOf" srcId="{DDB9AD71-FC2E-447C-A24F-939437B393D7}" destId="{A9D62BC2-7328-41DD-AA3A-8E5BAC959DA3}" srcOrd="3" destOrd="0" presId="urn:microsoft.com/office/officeart/2018/5/layout/IconCircleLabelList"/>
    <dgm:cxn modelId="{545B2855-7C18-4730-809A-DDE2F668D8ED}" type="presParOf" srcId="{8F1B35A3-E499-47E4-B38B-71AA42359FE5}" destId="{4B0AC815-DA33-4A10-A3F6-C07A63EBF050}" srcOrd="7" destOrd="0" presId="urn:microsoft.com/office/officeart/2018/5/layout/IconCircleLabelList"/>
    <dgm:cxn modelId="{1660902A-6005-45A5-833B-686FA3A804D5}" type="presParOf" srcId="{8F1B35A3-E499-47E4-B38B-71AA42359FE5}" destId="{5D12473B-1770-4280-8B20-F041CEAEC794}" srcOrd="8" destOrd="0" presId="urn:microsoft.com/office/officeart/2018/5/layout/IconCircleLabelList"/>
    <dgm:cxn modelId="{8DA9BA3F-9A7D-4E27-BAF6-04CAC30B911A}" type="presParOf" srcId="{5D12473B-1770-4280-8B20-F041CEAEC794}" destId="{AB926A55-02A8-4178-A500-EDD5CB73ED2C}" srcOrd="0" destOrd="0" presId="urn:microsoft.com/office/officeart/2018/5/layout/IconCircleLabelList"/>
    <dgm:cxn modelId="{969C73EA-4EEB-45AA-8A59-DB2B9B86A6B9}" type="presParOf" srcId="{5D12473B-1770-4280-8B20-F041CEAEC794}" destId="{38251189-0554-42F4-8117-6022F90DFF19}" srcOrd="1" destOrd="0" presId="urn:microsoft.com/office/officeart/2018/5/layout/IconCircleLabelList"/>
    <dgm:cxn modelId="{ABB2B1B1-7242-4275-B33C-4A764AA49688}" type="presParOf" srcId="{5D12473B-1770-4280-8B20-F041CEAEC794}" destId="{30581317-6BDD-415A-A633-70FB0817C4A8}" srcOrd="2" destOrd="0" presId="urn:microsoft.com/office/officeart/2018/5/layout/IconCircleLabelList"/>
    <dgm:cxn modelId="{F5461C36-B735-4141-9949-CCA94DE90D7E}" type="presParOf" srcId="{5D12473B-1770-4280-8B20-F041CEAEC794}" destId="{BD59CFF6-137E-4574-936A-DB02CFEBFD2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122BA7C-2BC5-4107-AE94-319F31ED13B2}" type="doc">
      <dgm:prSet loTypeId="urn:microsoft.com/office/officeart/2005/8/layout/list1" loCatId="list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67E95F88-45BB-4717-81DD-8D4847B1963F}">
      <dgm:prSet/>
      <dgm:spPr/>
      <dgm:t>
        <a:bodyPr/>
        <a:lstStyle/>
        <a:p>
          <a:r>
            <a:rPr lang="en-GB"/>
            <a:t>Cost of Conducting the Research</a:t>
          </a:r>
          <a:endParaRPr lang="en-US"/>
        </a:p>
      </dgm:t>
    </dgm:pt>
    <dgm:pt modelId="{C2ED466C-2B4A-43F6-9303-7346105FDA00}" type="parTrans" cxnId="{EF555EE1-9245-4B22-851A-C59A5570EF0B}">
      <dgm:prSet/>
      <dgm:spPr/>
      <dgm:t>
        <a:bodyPr/>
        <a:lstStyle/>
        <a:p>
          <a:endParaRPr lang="en-US"/>
        </a:p>
      </dgm:t>
    </dgm:pt>
    <dgm:pt modelId="{7DBE1A9F-CB7E-413C-A8C8-F5EE0BCF17CA}" type="sibTrans" cxnId="{EF555EE1-9245-4B22-851A-C59A5570EF0B}">
      <dgm:prSet/>
      <dgm:spPr/>
      <dgm:t>
        <a:bodyPr/>
        <a:lstStyle/>
        <a:p>
          <a:endParaRPr lang="en-US"/>
        </a:p>
      </dgm:t>
    </dgm:pt>
    <dgm:pt modelId="{2E2D955B-2DD9-4E3E-8E0D-4AF9346A2D9B}">
      <dgm:prSet/>
      <dgm:spPr/>
      <dgm:t>
        <a:bodyPr/>
        <a:lstStyle/>
        <a:p>
          <a:r>
            <a:rPr lang="en-GB"/>
            <a:t>Time: 12 Weeks</a:t>
          </a:r>
          <a:endParaRPr lang="en-US"/>
        </a:p>
      </dgm:t>
    </dgm:pt>
    <dgm:pt modelId="{B315240B-01D1-4462-ACD4-62B5C470D3F1}" type="parTrans" cxnId="{89CF2D9A-BA43-43F1-8BB5-1F165541F5DA}">
      <dgm:prSet/>
      <dgm:spPr/>
      <dgm:t>
        <a:bodyPr/>
        <a:lstStyle/>
        <a:p>
          <a:endParaRPr lang="en-US"/>
        </a:p>
      </dgm:t>
    </dgm:pt>
    <dgm:pt modelId="{AC02585A-7A52-43D0-886F-83531B4A690B}" type="sibTrans" cxnId="{89CF2D9A-BA43-43F1-8BB5-1F165541F5DA}">
      <dgm:prSet/>
      <dgm:spPr/>
      <dgm:t>
        <a:bodyPr/>
        <a:lstStyle/>
        <a:p>
          <a:endParaRPr lang="en-US"/>
        </a:p>
      </dgm:t>
    </dgm:pt>
    <dgm:pt modelId="{97A222DD-8A70-40CD-BCE2-05395D1991BB}">
      <dgm:prSet/>
      <dgm:spPr/>
      <dgm:t>
        <a:bodyPr/>
        <a:lstStyle/>
        <a:p>
          <a:r>
            <a:rPr lang="en-GB"/>
            <a:t>Resources: Powerful GPU Compute</a:t>
          </a:r>
          <a:endParaRPr lang="en-US"/>
        </a:p>
      </dgm:t>
    </dgm:pt>
    <dgm:pt modelId="{63628984-4A0D-4F7E-ADB9-CC6C1E58B9E6}" type="parTrans" cxnId="{4FB2A054-D7F8-48DA-92FE-1DB4AC293BC2}">
      <dgm:prSet/>
      <dgm:spPr/>
      <dgm:t>
        <a:bodyPr/>
        <a:lstStyle/>
        <a:p>
          <a:endParaRPr lang="en-US"/>
        </a:p>
      </dgm:t>
    </dgm:pt>
    <dgm:pt modelId="{71E1991C-1FFF-4DE7-BE2B-0298C01A3C16}" type="sibTrans" cxnId="{4FB2A054-D7F8-48DA-92FE-1DB4AC293BC2}">
      <dgm:prSet/>
      <dgm:spPr/>
      <dgm:t>
        <a:bodyPr/>
        <a:lstStyle/>
        <a:p>
          <a:endParaRPr lang="en-US"/>
        </a:p>
      </dgm:t>
    </dgm:pt>
    <dgm:pt modelId="{FB37F5CD-C7D2-4E1B-8D81-AE8BA260A684}">
      <dgm:prSet/>
      <dgm:spPr/>
      <dgm:t>
        <a:bodyPr/>
        <a:lstStyle/>
        <a:p>
          <a:r>
            <a:rPr lang="en-GB"/>
            <a:t>Training Data: ~$200 to purchase existing datasets</a:t>
          </a:r>
          <a:endParaRPr lang="en-US"/>
        </a:p>
      </dgm:t>
    </dgm:pt>
    <dgm:pt modelId="{6745808E-F15C-40BE-A131-A8AD3209FE8C}" type="parTrans" cxnId="{F138DD8F-F118-4CB3-9674-EF186EC0ED5C}">
      <dgm:prSet/>
      <dgm:spPr/>
      <dgm:t>
        <a:bodyPr/>
        <a:lstStyle/>
        <a:p>
          <a:endParaRPr lang="en-US"/>
        </a:p>
      </dgm:t>
    </dgm:pt>
    <dgm:pt modelId="{F3C77319-BD47-4C9A-9A91-9BBEAEF8A3E6}" type="sibTrans" cxnId="{F138DD8F-F118-4CB3-9674-EF186EC0ED5C}">
      <dgm:prSet/>
      <dgm:spPr/>
      <dgm:t>
        <a:bodyPr/>
        <a:lstStyle/>
        <a:p>
          <a:endParaRPr lang="en-US"/>
        </a:p>
      </dgm:t>
    </dgm:pt>
    <dgm:pt modelId="{71A3087C-3D7E-4CD4-B37E-F91FD35C1BC9}">
      <dgm:prSet/>
      <dgm:spPr/>
      <dgm:t>
        <a:bodyPr/>
        <a:lstStyle/>
        <a:p>
          <a:r>
            <a:rPr lang="en-GB"/>
            <a:t>Research: ~$100 to purchase existing research papers for evaluation</a:t>
          </a:r>
          <a:endParaRPr lang="en-US"/>
        </a:p>
      </dgm:t>
    </dgm:pt>
    <dgm:pt modelId="{AFAD7420-3C2A-469F-B52D-0FAB8DF94675}" type="parTrans" cxnId="{1D2BD9F7-4AF5-4568-B218-65000172010D}">
      <dgm:prSet/>
      <dgm:spPr/>
      <dgm:t>
        <a:bodyPr/>
        <a:lstStyle/>
        <a:p>
          <a:endParaRPr lang="en-US"/>
        </a:p>
      </dgm:t>
    </dgm:pt>
    <dgm:pt modelId="{5C8FBD7C-18F2-4614-A81F-27651B0303EF}" type="sibTrans" cxnId="{1D2BD9F7-4AF5-4568-B218-65000172010D}">
      <dgm:prSet/>
      <dgm:spPr/>
      <dgm:t>
        <a:bodyPr/>
        <a:lstStyle/>
        <a:p>
          <a:endParaRPr lang="en-US"/>
        </a:p>
      </dgm:t>
    </dgm:pt>
    <dgm:pt modelId="{5BA6162B-AB9D-443C-A2C9-3EB5AF257A98}">
      <dgm:prSet/>
      <dgm:spPr/>
      <dgm:t>
        <a:bodyPr/>
        <a:lstStyle/>
        <a:p>
          <a:r>
            <a:rPr lang="en-GB">
              <a:latin typeface="Century Schoolbook" panose="02040604050505020304"/>
            </a:rPr>
            <a:t>Resources</a:t>
          </a:r>
          <a:endParaRPr lang="en-US"/>
        </a:p>
      </dgm:t>
    </dgm:pt>
    <dgm:pt modelId="{BAA6FB90-0A97-4FD1-B6E9-0865CDAC3864}" type="parTrans" cxnId="{315423A7-7A79-45D9-8870-B650AB69A889}">
      <dgm:prSet/>
      <dgm:spPr/>
      <dgm:t>
        <a:bodyPr/>
        <a:lstStyle/>
        <a:p>
          <a:endParaRPr lang="en-US"/>
        </a:p>
      </dgm:t>
    </dgm:pt>
    <dgm:pt modelId="{16083F9D-AB71-4FD1-94CD-34F1A1A577C4}" type="sibTrans" cxnId="{315423A7-7A79-45D9-8870-B650AB69A889}">
      <dgm:prSet/>
      <dgm:spPr/>
      <dgm:t>
        <a:bodyPr/>
        <a:lstStyle/>
        <a:p>
          <a:endParaRPr lang="en-US"/>
        </a:p>
      </dgm:t>
    </dgm:pt>
    <dgm:pt modelId="{573D0BF4-EE1F-418E-8A0A-247147907BCF}">
      <dgm:prSet/>
      <dgm:spPr/>
      <dgm:t>
        <a:bodyPr/>
        <a:lstStyle/>
        <a:p>
          <a:r>
            <a:rPr lang="en-GB"/>
            <a:t>Personnel</a:t>
          </a:r>
          <a:endParaRPr lang="en-US"/>
        </a:p>
      </dgm:t>
    </dgm:pt>
    <dgm:pt modelId="{707E33B8-8369-4998-A5F4-F51E9AB4A051}" type="parTrans" cxnId="{A0E0D216-718C-49BA-8697-6E6D78DC0686}">
      <dgm:prSet/>
      <dgm:spPr/>
      <dgm:t>
        <a:bodyPr/>
        <a:lstStyle/>
        <a:p>
          <a:endParaRPr lang="en-US"/>
        </a:p>
      </dgm:t>
    </dgm:pt>
    <dgm:pt modelId="{6D37ADE3-47A4-440E-8C32-7084D8CF43FD}" type="sibTrans" cxnId="{A0E0D216-718C-49BA-8697-6E6D78DC0686}">
      <dgm:prSet/>
      <dgm:spPr/>
      <dgm:t>
        <a:bodyPr/>
        <a:lstStyle/>
        <a:p>
          <a:endParaRPr lang="en-US"/>
        </a:p>
      </dgm:t>
    </dgm:pt>
    <dgm:pt modelId="{7D24EAE4-2638-4E21-8C84-5B417180387F}">
      <dgm:prSet/>
      <dgm:spPr/>
      <dgm:t>
        <a:bodyPr/>
        <a:lstStyle/>
        <a:p>
          <a:r>
            <a:rPr lang="en-GB"/>
            <a:t>Jerry – Plant</a:t>
          </a:r>
          <a:endParaRPr lang="en-US"/>
        </a:p>
      </dgm:t>
    </dgm:pt>
    <dgm:pt modelId="{32AFD397-55A0-498F-B08A-C77ED4312CBF}" type="parTrans" cxnId="{D0DAB618-401C-404B-A657-748F87A9BABA}">
      <dgm:prSet/>
      <dgm:spPr/>
      <dgm:t>
        <a:bodyPr/>
        <a:lstStyle/>
        <a:p>
          <a:endParaRPr lang="en-US"/>
        </a:p>
      </dgm:t>
    </dgm:pt>
    <dgm:pt modelId="{29CEBCE3-9551-4851-9414-A77C06EC765A}" type="sibTrans" cxnId="{D0DAB618-401C-404B-A657-748F87A9BABA}">
      <dgm:prSet/>
      <dgm:spPr/>
      <dgm:t>
        <a:bodyPr/>
        <a:lstStyle/>
        <a:p>
          <a:endParaRPr lang="en-US"/>
        </a:p>
      </dgm:t>
    </dgm:pt>
    <dgm:pt modelId="{8C26B8F8-B00B-4082-8DC0-AE8B32340571}">
      <dgm:prSet/>
      <dgm:spPr/>
      <dgm:t>
        <a:bodyPr/>
        <a:lstStyle/>
        <a:p>
          <a:r>
            <a:rPr lang="en-GB"/>
            <a:t>Rob – Specialist</a:t>
          </a:r>
          <a:endParaRPr lang="en-US"/>
        </a:p>
      </dgm:t>
    </dgm:pt>
    <dgm:pt modelId="{4EF70CD6-3888-4AD1-B7BE-E050BF8086B0}" type="parTrans" cxnId="{9F4F5EAD-9509-4067-BBF4-9A3472B86A48}">
      <dgm:prSet/>
      <dgm:spPr/>
      <dgm:t>
        <a:bodyPr/>
        <a:lstStyle/>
        <a:p>
          <a:endParaRPr lang="en-US"/>
        </a:p>
      </dgm:t>
    </dgm:pt>
    <dgm:pt modelId="{D3164857-5F55-4ECC-9BEB-3DBE37BEA775}" type="sibTrans" cxnId="{9F4F5EAD-9509-4067-BBF4-9A3472B86A48}">
      <dgm:prSet/>
      <dgm:spPr/>
      <dgm:t>
        <a:bodyPr/>
        <a:lstStyle/>
        <a:p>
          <a:endParaRPr lang="en-US"/>
        </a:p>
      </dgm:t>
    </dgm:pt>
    <dgm:pt modelId="{037EC374-B98C-4F59-AF41-286DA1CE0D49}">
      <dgm:prSet/>
      <dgm:spPr/>
      <dgm:t>
        <a:bodyPr/>
        <a:lstStyle/>
        <a:p>
          <a:r>
            <a:rPr lang="en-GB"/>
            <a:t>Justin – Team worker, Sharper</a:t>
          </a:r>
          <a:endParaRPr lang="en-US"/>
        </a:p>
      </dgm:t>
    </dgm:pt>
    <dgm:pt modelId="{288B2B15-76CE-4392-96FD-F96AA5554F9E}" type="parTrans" cxnId="{F9F0E620-2727-4ADB-8E67-DA6E4E59A233}">
      <dgm:prSet/>
      <dgm:spPr/>
      <dgm:t>
        <a:bodyPr/>
        <a:lstStyle/>
        <a:p>
          <a:endParaRPr lang="en-US"/>
        </a:p>
      </dgm:t>
    </dgm:pt>
    <dgm:pt modelId="{39181867-8D06-4F8A-9330-5E4F5CC2A134}" type="sibTrans" cxnId="{F9F0E620-2727-4ADB-8E67-DA6E4E59A233}">
      <dgm:prSet/>
      <dgm:spPr/>
      <dgm:t>
        <a:bodyPr/>
        <a:lstStyle/>
        <a:p>
          <a:endParaRPr lang="en-US"/>
        </a:p>
      </dgm:t>
    </dgm:pt>
    <dgm:pt modelId="{D43A1541-336E-4EA0-B142-AC96DD226467}">
      <dgm:prSet/>
      <dgm:spPr/>
      <dgm:t>
        <a:bodyPr/>
        <a:lstStyle/>
        <a:p>
          <a:r>
            <a:rPr lang="en-GB"/>
            <a:t>Dylan – Monitor Evaluator</a:t>
          </a:r>
          <a:endParaRPr lang="en-US"/>
        </a:p>
      </dgm:t>
    </dgm:pt>
    <dgm:pt modelId="{25EE76E4-3CA4-4415-AA4F-C5CE5F3F5631}" type="parTrans" cxnId="{AA3D06CA-9AEC-4ADA-A796-F0C57967A69F}">
      <dgm:prSet/>
      <dgm:spPr/>
      <dgm:t>
        <a:bodyPr/>
        <a:lstStyle/>
        <a:p>
          <a:endParaRPr lang="en-US"/>
        </a:p>
      </dgm:t>
    </dgm:pt>
    <dgm:pt modelId="{4C3F0A7A-2D00-4276-921E-19344DB8EF3C}" type="sibTrans" cxnId="{AA3D06CA-9AEC-4ADA-A796-F0C57967A69F}">
      <dgm:prSet/>
      <dgm:spPr/>
      <dgm:t>
        <a:bodyPr/>
        <a:lstStyle/>
        <a:p>
          <a:endParaRPr lang="en-US"/>
        </a:p>
      </dgm:t>
    </dgm:pt>
    <dgm:pt modelId="{C1D2562C-43DB-475B-8FE1-5E3576451498}">
      <dgm:prSet/>
      <dgm:spPr/>
      <dgm:t>
        <a:bodyPr/>
        <a:lstStyle/>
        <a:p>
          <a:r>
            <a:rPr lang="en-GB"/>
            <a:t>William – Coordinator, Completer Finisher</a:t>
          </a:r>
          <a:endParaRPr lang="en-US"/>
        </a:p>
      </dgm:t>
    </dgm:pt>
    <dgm:pt modelId="{90A1D7CE-510A-47EB-9BE2-D59090D034D9}" type="parTrans" cxnId="{6BFA7A6B-A46F-4AEF-BDDD-2006DB08B26F}">
      <dgm:prSet/>
      <dgm:spPr/>
      <dgm:t>
        <a:bodyPr/>
        <a:lstStyle/>
        <a:p>
          <a:endParaRPr lang="en-US"/>
        </a:p>
      </dgm:t>
    </dgm:pt>
    <dgm:pt modelId="{21D6AA87-E6EA-4CCE-BD8B-04EEA420AB48}" type="sibTrans" cxnId="{6BFA7A6B-A46F-4AEF-BDDD-2006DB08B26F}">
      <dgm:prSet/>
      <dgm:spPr/>
      <dgm:t>
        <a:bodyPr/>
        <a:lstStyle/>
        <a:p>
          <a:endParaRPr lang="en-US"/>
        </a:p>
      </dgm:t>
    </dgm:pt>
    <dgm:pt modelId="{6F365D7A-2F4A-476B-939A-BDCBB1F4C0B5}">
      <dgm:prSet/>
      <dgm:spPr/>
      <dgm:t>
        <a:bodyPr/>
        <a:lstStyle/>
        <a:p>
          <a:r>
            <a:rPr lang="en-GB"/>
            <a:t>Equipment</a:t>
          </a:r>
          <a:endParaRPr lang="en-US"/>
        </a:p>
      </dgm:t>
    </dgm:pt>
    <dgm:pt modelId="{DFC5F18F-D644-4690-802C-5982D9048C2B}" type="parTrans" cxnId="{40416F88-7E99-484B-80FE-51FE0B3D60B4}">
      <dgm:prSet/>
      <dgm:spPr/>
      <dgm:t>
        <a:bodyPr/>
        <a:lstStyle/>
        <a:p>
          <a:endParaRPr lang="en-US"/>
        </a:p>
      </dgm:t>
    </dgm:pt>
    <dgm:pt modelId="{AF96D14C-2B22-4096-9660-515A506439DA}" type="sibTrans" cxnId="{40416F88-7E99-484B-80FE-51FE0B3D60B4}">
      <dgm:prSet/>
      <dgm:spPr/>
      <dgm:t>
        <a:bodyPr/>
        <a:lstStyle/>
        <a:p>
          <a:endParaRPr lang="en-US"/>
        </a:p>
      </dgm:t>
    </dgm:pt>
    <dgm:pt modelId="{9E2E75B0-7B1A-469C-87FF-B09025812325}">
      <dgm:prSet/>
      <dgm:spPr/>
      <dgm:t>
        <a:bodyPr/>
        <a:lstStyle/>
        <a:p>
          <a:r>
            <a:rPr lang="en-GB"/>
            <a:t>RTX 307 GPU, 12700k CPU, 32GB RAM, 5TB NVME Storage</a:t>
          </a:r>
          <a:endParaRPr lang="en-US"/>
        </a:p>
      </dgm:t>
    </dgm:pt>
    <dgm:pt modelId="{952CC1D0-2CAC-484F-A4ED-9B9E1CDDB399}" type="parTrans" cxnId="{4CC50132-DB3E-4848-A109-09ED2744A9E5}">
      <dgm:prSet/>
      <dgm:spPr/>
      <dgm:t>
        <a:bodyPr/>
        <a:lstStyle/>
        <a:p>
          <a:endParaRPr lang="en-US"/>
        </a:p>
      </dgm:t>
    </dgm:pt>
    <dgm:pt modelId="{9971A168-4CCD-4C9B-9660-FA87EA6B63E5}" type="sibTrans" cxnId="{4CC50132-DB3E-4848-A109-09ED2744A9E5}">
      <dgm:prSet/>
      <dgm:spPr/>
      <dgm:t>
        <a:bodyPr/>
        <a:lstStyle/>
        <a:p>
          <a:endParaRPr lang="en-US"/>
        </a:p>
      </dgm:t>
    </dgm:pt>
    <dgm:pt modelId="{8B2D17C0-3CB4-4BC1-9E60-774FF4DCFD92}">
      <dgm:prSet/>
      <dgm:spPr/>
      <dgm:t>
        <a:bodyPr/>
        <a:lstStyle/>
        <a:p>
          <a:r>
            <a:rPr lang="en-US"/>
            <a:t>Interviews: ~$500 to compensate interviewees</a:t>
          </a:r>
        </a:p>
      </dgm:t>
    </dgm:pt>
    <dgm:pt modelId="{CA82C923-5126-44AF-BAC2-4F547DED8CE6}" type="parTrans" cxnId="{B7D1C00B-D697-4387-BADF-1F84E09E1383}">
      <dgm:prSet/>
      <dgm:spPr/>
    </dgm:pt>
    <dgm:pt modelId="{3E3F943C-9EB4-4B6A-A21A-953F93DEA44F}" type="sibTrans" cxnId="{B7D1C00B-D697-4387-BADF-1F84E09E1383}">
      <dgm:prSet/>
      <dgm:spPr/>
    </dgm:pt>
    <dgm:pt modelId="{F81F93BF-C786-4C59-BDA8-B271BF2C1DD5}" type="pres">
      <dgm:prSet presAssocID="{6122BA7C-2BC5-4107-AE94-319F31ED13B2}" presName="linear" presStyleCnt="0">
        <dgm:presLayoutVars>
          <dgm:dir/>
          <dgm:animLvl val="lvl"/>
          <dgm:resizeHandles val="exact"/>
        </dgm:presLayoutVars>
      </dgm:prSet>
      <dgm:spPr/>
    </dgm:pt>
    <dgm:pt modelId="{184FCA9A-C810-4085-9774-DF6D618682CD}" type="pres">
      <dgm:prSet presAssocID="{67E95F88-45BB-4717-81DD-8D4847B1963F}" presName="parentLin" presStyleCnt="0"/>
      <dgm:spPr/>
    </dgm:pt>
    <dgm:pt modelId="{6425E880-D968-4804-A52C-BE5AEA907C7F}" type="pres">
      <dgm:prSet presAssocID="{67E95F88-45BB-4717-81DD-8D4847B1963F}" presName="parentLeftMargin" presStyleLbl="node1" presStyleIdx="0" presStyleCnt="2"/>
      <dgm:spPr/>
    </dgm:pt>
    <dgm:pt modelId="{02347DB5-BDD7-4E0C-B062-D40211656E62}" type="pres">
      <dgm:prSet presAssocID="{67E95F88-45BB-4717-81DD-8D4847B1963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AAA80E3-47C3-4B41-A1EB-EDACBE7A9FB6}" type="pres">
      <dgm:prSet presAssocID="{67E95F88-45BB-4717-81DD-8D4847B1963F}" presName="negativeSpace" presStyleCnt="0"/>
      <dgm:spPr/>
    </dgm:pt>
    <dgm:pt modelId="{702C2D92-3BF6-4C2B-9D0A-3B798A099192}" type="pres">
      <dgm:prSet presAssocID="{67E95F88-45BB-4717-81DD-8D4847B1963F}" presName="childText" presStyleLbl="conFgAcc1" presStyleIdx="0" presStyleCnt="2">
        <dgm:presLayoutVars>
          <dgm:bulletEnabled val="1"/>
        </dgm:presLayoutVars>
      </dgm:prSet>
      <dgm:spPr/>
    </dgm:pt>
    <dgm:pt modelId="{E9DD7A63-89C5-4BB1-AEEC-AC43B8C7E58F}" type="pres">
      <dgm:prSet presAssocID="{7DBE1A9F-CB7E-413C-A8C8-F5EE0BCF17CA}" presName="spaceBetweenRectangles" presStyleCnt="0"/>
      <dgm:spPr/>
    </dgm:pt>
    <dgm:pt modelId="{F925460D-FEE8-45EE-8595-9E61D2AB336F}" type="pres">
      <dgm:prSet presAssocID="{5BA6162B-AB9D-443C-A2C9-3EB5AF257A98}" presName="parentLin" presStyleCnt="0"/>
      <dgm:spPr/>
    </dgm:pt>
    <dgm:pt modelId="{E868D5CA-8881-4C3C-977E-82ED20D2A261}" type="pres">
      <dgm:prSet presAssocID="{5BA6162B-AB9D-443C-A2C9-3EB5AF257A98}" presName="parentLeftMargin" presStyleLbl="node1" presStyleIdx="0" presStyleCnt="2"/>
      <dgm:spPr/>
    </dgm:pt>
    <dgm:pt modelId="{F29D99F4-FA9F-4FC6-B07B-081571859050}" type="pres">
      <dgm:prSet presAssocID="{5BA6162B-AB9D-443C-A2C9-3EB5AF257A9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2C5949F-2A1E-41E6-8562-D9A0FA03A58E}" type="pres">
      <dgm:prSet presAssocID="{5BA6162B-AB9D-443C-A2C9-3EB5AF257A98}" presName="negativeSpace" presStyleCnt="0"/>
      <dgm:spPr/>
    </dgm:pt>
    <dgm:pt modelId="{05721B57-0F76-4CCA-8D40-C8A854DC46CF}" type="pres">
      <dgm:prSet presAssocID="{5BA6162B-AB9D-443C-A2C9-3EB5AF257A9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7D1C00B-D697-4387-BADF-1F84E09E1383}" srcId="{67E95F88-45BB-4717-81DD-8D4847B1963F}" destId="{8B2D17C0-3CB4-4BC1-9E60-774FF4DCFD92}" srcOrd="4" destOrd="0" parTransId="{CA82C923-5126-44AF-BAC2-4F547DED8CE6}" sibTransId="{3E3F943C-9EB4-4B6A-A21A-953F93DEA44F}"/>
    <dgm:cxn modelId="{C20B5E0F-3B8A-4988-9675-1867C72AFBAB}" type="presOf" srcId="{5BA6162B-AB9D-443C-A2C9-3EB5AF257A98}" destId="{E868D5CA-8881-4C3C-977E-82ED20D2A261}" srcOrd="0" destOrd="0" presId="urn:microsoft.com/office/officeart/2005/8/layout/list1"/>
    <dgm:cxn modelId="{A0E0D216-718C-49BA-8697-6E6D78DC0686}" srcId="{5BA6162B-AB9D-443C-A2C9-3EB5AF257A98}" destId="{573D0BF4-EE1F-418E-8A0A-247147907BCF}" srcOrd="0" destOrd="0" parTransId="{707E33B8-8369-4998-A5F4-F51E9AB4A051}" sibTransId="{6D37ADE3-47A4-440E-8C32-7084D8CF43FD}"/>
    <dgm:cxn modelId="{D0DAB618-401C-404B-A657-748F87A9BABA}" srcId="{573D0BF4-EE1F-418E-8A0A-247147907BCF}" destId="{7D24EAE4-2638-4E21-8C84-5B417180387F}" srcOrd="0" destOrd="0" parTransId="{32AFD397-55A0-498F-B08A-C77ED4312CBF}" sibTransId="{29CEBCE3-9551-4851-9414-A77C06EC765A}"/>
    <dgm:cxn modelId="{750E6B1B-8F75-4C24-A5FF-1DB2E49566B1}" type="presOf" srcId="{6122BA7C-2BC5-4107-AE94-319F31ED13B2}" destId="{F81F93BF-C786-4C59-BDA8-B271BF2C1DD5}" srcOrd="0" destOrd="0" presId="urn:microsoft.com/office/officeart/2005/8/layout/list1"/>
    <dgm:cxn modelId="{F9F0E620-2727-4ADB-8E67-DA6E4E59A233}" srcId="{573D0BF4-EE1F-418E-8A0A-247147907BCF}" destId="{037EC374-B98C-4F59-AF41-286DA1CE0D49}" srcOrd="2" destOrd="0" parTransId="{288B2B15-76CE-4392-96FD-F96AA5554F9E}" sibTransId="{39181867-8D06-4F8A-9330-5E4F5CC2A134}"/>
    <dgm:cxn modelId="{19F6FB20-75AA-436C-852F-F65791CDEEBC}" type="presOf" srcId="{5BA6162B-AB9D-443C-A2C9-3EB5AF257A98}" destId="{F29D99F4-FA9F-4FC6-B07B-081571859050}" srcOrd="1" destOrd="0" presId="urn:microsoft.com/office/officeart/2005/8/layout/list1"/>
    <dgm:cxn modelId="{7614CB2C-541E-4AD1-8163-E6EDACA25E20}" type="presOf" srcId="{D43A1541-336E-4EA0-B142-AC96DD226467}" destId="{05721B57-0F76-4CCA-8D40-C8A854DC46CF}" srcOrd="0" destOrd="4" presId="urn:microsoft.com/office/officeart/2005/8/layout/list1"/>
    <dgm:cxn modelId="{4CC50132-DB3E-4848-A109-09ED2744A9E5}" srcId="{6F365D7A-2F4A-476B-939A-BDCBB1F4C0B5}" destId="{9E2E75B0-7B1A-469C-87FF-B09025812325}" srcOrd="0" destOrd="0" parTransId="{952CC1D0-2CAC-484F-A4ED-9B9E1CDDB399}" sibTransId="{9971A168-4CCD-4C9B-9660-FA87EA6B63E5}"/>
    <dgm:cxn modelId="{B52CAF5E-26E1-4BB1-B3F2-BE37163CE6C8}" type="presOf" srcId="{8B2D17C0-3CB4-4BC1-9E60-774FF4DCFD92}" destId="{702C2D92-3BF6-4C2B-9D0A-3B798A099192}" srcOrd="0" destOrd="4" presId="urn:microsoft.com/office/officeart/2005/8/layout/list1"/>
    <dgm:cxn modelId="{51465A4A-2F20-4635-ACD1-68448524AB98}" type="presOf" srcId="{97A222DD-8A70-40CD-BCE2-05395D1991BB}" destId="{702C2D92-3BF6-4C2B-9D0A-3B798A099192}" srcOrd="0" destOrd="1" presId="urn:microsoft.com/office/officeart/2005/8/layout/list1"/>
    <dgm:cxn modelId="{6BFA7A6B-A46F-4AEF-BDDD-2006DB08B26F}" srcId="{573D0BF4-EE1F-418E-8A0A-247147907BCF}" destId="{C1D2562C-43DB-475B-8FE1-5E3576451498}" srcOrd="4" destOrd="0" parTransId="{90A1D7CE-510A-47EB-9BE2-D59090D034D9}" sibTransId="{21D6AA87-E6EA-4CCE-BD8B-04EEA420AB48}"/>
    <dgm:cxn modelId="{4FB2A054-D7F8-48DA-92FE-1DB4AC293BC2}" srcId="{67E95F88-45BB-4717-81DD-8D4847B1963F}" destId="{97A222DD-8A70-40CD-BCE2-05395D1991BB}" srcOrd="1" destOrd="0" parTransId="{63628984-4A0D-4F7E-ADB9-CC6C1E58B9E6}" sibTransId="{71E1991C-1FFF-4DE7-BE2B-0298C01A3C16}"/>
    <dgm:cxn modelId="{834FDD75-BC44-4364-A3F9-0F8E0CBB4C4A}" type="presOf" srcId="{7D24EAE4-2638-4E21-8C84-5B417180387F}" destId="{05721B57-0F76-4CCA-8D40-C8A854DC46CF}" srcOrd="0" destOrd="1" presId="urn:microsoft.com/office/officeart/2005/8/layout/list1"/>
    <dgm:cxn modelId="{43FAC17E-7819-49EC-92DA-EE3536BB47A5}" type="presOf" srcId="{6F365D7A-2F4A-476B-939A-BDCBB1F4C0B5}" destId="{05721B57-0F76-4CCA-8D40-C8A854DC46CF}" srcOrd="0" destOrd="6" presId="urn:microsoft.com/office/officeart/2005/8/layout/list1"/>
    <dgm:cxn modelId="{BB457287-A61D-4670-9EF0-D27BCE2E646E}" type="presOf" srcId="{FB37F5CD-C7D2-4E1B-8D81-AE8BA260A684}" destId="{702C2D92-3BF6-4C2B-9D0A-3B798A099192}" srcOrd="0" destOrd="2" presId="urn:microsoft.com/office/officeart/2005/8/layout/list1"/>
    <dgm:cxn modelId="{40416F88-7E99-484B-80FE-51FE0B3D60B4}" srcId="{5BA6162B-AB9D-443C-A2C9-3EB5AF257A98}" destId="{6F365D7A-2F4A-476B-939A-BDCBB1F4C0B5}" srcOrd="1" destOrd="0" parTransId="{DFC5F18F-D644-4690-802C-5982D9048C2B}" sibTransId="{AF96D14C-2B22-4096-9660-515A506439DA}"/>
    <dgm:cxn modelId="{00F5C389-BCD1-4223-BB20-59B256D2B62F}" type="presOf" srcId="{9E2E75B0-7B1A-469C-87FF-B09025812325}" destId="{05721B57-0F76-4CCA-8D40-C8A854DC46CF}" srcOrd="0" destOrd="7" presId="urn:microsoft.com/office/officeart/2005/8/layout/list1"/>
    <dgm:cxn modelId="{D86EA28E-D6DF-4A19-844B-F98574436A0F}" type="presOf" srcId="{573D0BF4-EE1F-418E-8A0A-247147907BCF}" destId="{05721B57-0F76-4CCA-8D40-C8A854DC46CF}" srcOrd="0" destOrd="0" presId="urn:microsoft.com/office/officeart/2005/8/layout/list1"/>
    <dgm:cxn modelId="{F138DD8F-F118-4CB3-9674-EF186EC0ED5C}" srcId="{67E95F88-45BB-4717-81DD-8D4847B1963F}" destId="{FB37F5CD-C7D2-4E1B-8D81-AE8BA260A684}" srcOrd="2" destOrd="0" parTransId="{6745808E-F15C-40BE-A131-A8AD3209FE8C}" sibTransId="{F3C77319-BD47-4C9A-9A91-9BBEAEF8A3E6}"/>
    <dgm:cxn modelId="{89CF2D9A-BA43-43F1-8BB5-1F165541F5DA}" srcId="{67E95F88-45BB-4717-81DD-8D4847B1963F}" destId="{2E2D955B-2DD9-4E3E-8E0D-4AF9346A2D9B}" srcOrd="0" destOrd="0" parTransId="{B315240B-01D1-4462-ACD4-62B5C470D3F1}" sibTransId="{AC02585A-7A52-43D0-886F-83531B4A690B}"/>
    <dgm:cxn modelId="{3B46AFA3-A5A3-48B5-96AA-ED869A75ECC9}" type="presOf" srcId="{2E2D955B-2DD9-4E3E-8E0D-4AF9346A2D9B}" destId="{702C2D92-3BF6-4C2B-9D0A-3B798A099192}" srcOrd="0" destOrd="0" presId="urn:microsoft.com/office/officeart/2005/8/layout/list1"/>
    <dgm:cxn modelId="{315423A7-7A79-45D9-8870-B650AB69A889}" srcId="{6122BA7C-2BC5-4107-AE94-319F31ED13B2}" destId="{5BA6162B-AB9D-443C-A2C9-3EB5AF257A98}" srcOrd="1" destOrd="0" parTransId="{BAA6FB90-0A97-4FD1-B6E9-0865CDAC3864}" sibTransId="{16083F9D-AB71-4FD1-94CD-34F1A1A577C4}"/>
    <dgm:cxn modelId="{F176C0A9-6D8A-4446-8D94-CDD4053E25C0}" type="presOf" srcId="{037EC374-B98C-4F59-AF41-286DA1CE0D49}" destId="{05721B57-0F76-4CCA-8D40-C8A854DC46CF}" srcOrd="0" destOrd="3" presId="urn:microsoft.com/office/officeart/2005/8/layout/list1"/>
    <dgm:cxn modelId="{9F4F5EAD-9509-4067-BBF4-9A3472B86A48}" srcId="{573D0BF4-EE1F-418E-8A0A-247147907BCF}" destId="{8C26B8F8-B00B-4082-8DC0-AE8B32340571}" srcOrd="1" destOrd="0" parTransId="{4EF70CD6-3888-4AD1-B7BE-E050BF8086B0}" sibTransId="{D3164857-5F55-4ECC-9BEB-3DBE37BEA775}"/>
    <dgm:cxn modelId="{358413C1-22B7-4DF7-94D7-F9CA80DC8ED0}" type="presOf" srcId="{67E95F88-45BB-4717-81DD-8D4847B1963F}" destId="{6425E880-D968-4804-A52C-BE5AEA907C7F}" srcOrd="0" destOrd="0" presId="urn:microsoft.com/office/officeart/2005/8/layout/list1"/>
    <dgm:cxn modelId="{AA3D06CA-9AEC-4ADA-A796-F0C57967A69F}" srcId="{573D0BF4-EE1F-418E-8A0A-247147907BCF}" destId="{D43A1541-336E-4EA0-B142-AC96DD226467}" srcOrd="3" destOrd="0" parTransId="{25EE76E4-3CA4-4415-AA4F-C5CE5F3F5631}" sibTransId="{4C3F0A7A-2D00-4276-921E-19344DB8EF3C}"/>
    <dgm:cxn modelId="{710813E0-CA33-443F-B1EC-B77F217B4B1C}" type="presOf" srcId="{71A3087C-3D7E-4CD4-B37E-F91FD35C1BC9}" destId="{702C2D92-3BF6-4C2B-9D0A-3B798A099192}" srcOrd="0" destOrd="3" presId="urn:microsoft.com/office/officeart/2005/8/layout/list1"/>
    <dgm:cxn modelId="{EF555EE1-9245-4B22-851A-C59A5570EF0B}" srcId="{6122BA7C-2BC5-4107-AE94-319F31ED13B2}" destId="{67E95F88-45BB-4717-81DD-8D4847B1963F}" srcOrd="0" destOrd="0" parTransId="{C2ED466C-2B4A-43F6-9303-7346105FDA00}" sibTransId="{7DBE1A9F-CB7E-413C-A8C8-F5EE0BCF17CA}"/>
    <dgm:cxn modelId="{CECBE3E3-E35B-4E58-9EC4-C3C502E613FE}" type="presOf" srcId="{67E95F88-45BB-4717-81DD-8D4847B1963F}" destId="{02347DB5-BDD7-4E0C-B062-D40211656E62}" srcOrd="1" destOrd="0" presId="urn:microsoft.com/office/officeart/2005/8/layout/list1"/>
    <dgm:cxn modelId="{77FB3BE8-5707-40AD-9351-0A26B90BFAB1}" type="presOf" srcId="{C1D2562C-43DB-475B-8FE1-5E3576451498}" destId="{05721B57-0F76-4CCA-8D40-C8A854DC46CF}" srcOrd="0" destOrd="5" presId="urn:microsoft.com/office/officeart/2005/8/layout/list1"/>
    <dgm:cxn modelId="{407F2DEA-EFF4-43FC-BCF6-D9709EEC3C33}" type="presOf" srcId="{8C26B8F8-B00B-4082-8DC0-AE8B32340571}" destId="{05721B57-0F76-4CCA-8D40-C8A854DC46CF}" srcOrd="0" destOrd="2" presId="urn:microsoft.com/office/officeart/2005/8/layout/list1"/>
    <dgm:cxn modelId="{1D2BD9F7-4AF5-4568-B218-65000172010D}" srcId="{67E95F88-45BB-4717-81DD-8D4847B1963F}" destId="{71A3087C-3D7E-4CD4-B37E-F91FD35C1BC9}" srcOrd="3" destOrd="0" parTransId="{AFAD7420-3C2A-469F-B52D-0FAB8DF94675}" sibTransId="{5C8FBD7C-18F2-4614-A81F-27651B0303EF}"/>
    <dgm:cxn modelId="{53D146D6-B41D-44A8-A4E8-455C951B8083}" type="presParOf" srcId="{F81F93BF-C786-4C59-BDA8-B271BF2C1DD5}" destId="{184FCA9A-C810-4085-9774-DF6D618682CD}" srcOrd="0" destOrd="0" presId="urn:microsoft.com/office/officeart/2005/8/layout/list1"/>
    <dgm:cxn modelId="{0DF851F9-47CC-45BE-BD84-2DBD8A1EB902}" type="presParOf" srcId="{184FCA9A-C810-4085-9774-DF6D618682CD}" destId="{6425E880-D968-4804-A52C-BE5AEA907C7F}" srcOrd="0" destOrd="0" presId="urn:microsoft.com/office/officeart/2005/8/layout/list1"/>
    <dgm:cxn modelId="{D5665FD1-544A-467F-B02D-C843DD319D9D}" type="presParOf" srcId="{184FCA9A-C810-4085-9774-DF6D618682CD}" destId="{02347DB5-BDD7-4E0C-B062-D40211656E62}" srcOrd="1" destOrd="0" presId="urn:microsoft.com/office/officeart/2005/8/layout/list1"/>
    <dgm:cxn modelId="{DD721B40-0303-48D1-B922-C8F9FDDE9757}" type="presParOf" srcId="{F81F93BF-C786-4C59-BDA8-B271BF2C1DD5}" destId="{6AAA80E3-47C3-4B41-A1EB-EDACBE7A9FB6}" srcOrd="1" destOrd="0" presId="urn:microsoft.com/office/officeart/2005/8/layout/list1"/>
    <dgm:cxn modelId="{9F9358ED-4857-4681-AA31-C9AFA6AC4152}" type="presParOf" srcId="{F81F93BF-C786-4C59-BDA8-B271BF2C1DD5}" destId="{702C2D92-3BF6-4C2B-9D0A-3B798A099192}" srcOrd="2" destOrd="0" presId="urn:microsoft.com/office/officeart/2005/8/layout/list1"/>
    <dgm:cxn modelId="{11583D0C-2FAF-4BF4-AAEA-6A18A8C73E04}" type="presParOf" srcId="{F81F93BF-C786-4C59-BDA8-B271BF2C1DD5}" destId="{E9DD7A63-89C5-4BB1-AEEC-AC43B8C7E58F}" srcOrd="3" destOrd="0" presId="urn:microsoft.com/office/officeart/2005/8/layout/list1"/>
    <dgm:cxn modelId="{EEED2C16-2936-40A3-B162-2CE8E1D7998C}" type="presParOf" srcId="{F81F93BF-C786-4C59-BDA8-B271BF2C1DD5}" destId="{F925460D-FEE8-45EE-8595-9E61D2AB336F}" srcOrd="4" destOrd="0" presId="urn:microsoft.com/office/officeart/2005/8/layout/list1"/>
    <dgm:cxn modelId="{B3773881-8C2F-49C8-A9B9-00E2A55924E2}" type="presParOf" srcId="{F925460D-FEE8-45EE-8595-9E61D2AB336F}" destId="{E868D5CA-8881-4C3C-977E-82ED20D2A261}" srcOrd="0" destOrd="0" presId="urn:microsoft.com/office/officeart/2005/8/layout/list1"/>
    <dgm:cxn modelId="{53B57573-75A4-43BD-AD4D-6AB09560CB19}" type="presParOf" srcId="{F925460D-FEE8-45EE-8595-9E61D2AB336F}" destId="{F29D99F4-FA9F-4FC6-B07B-081571859050}" srcOrd="1" destOrd="0" presId="urn:microsoft.com/office/officeart/2005/8/layout/list1"/>
    <dgm:cxn modelId="{702605D5-CC00-4DEC-AC95-9A9E7A187C06}" type="presParOf" srcId="{F81F93BF-C786-4C59-BDA8-B271BF2C1DD5}" destId="{82C5949F-2A1E-41E6-8562-D9A0FA03A58E}" srcOrd="5" destOrd="0" presId="urn:microsoft.com/office/officeart/2005/8/layout/list1"/>
    <dgm:cxn modelId="{7C16A33D-BDF2-445C-A3B8-F3E78E4992E6}" type="presParOf" srcId="{F81F93BF-C786-4C59-BDA8-B271BF2C1DD5}" destId="{05721B57-0F76-4CCA-8D40-C8A854DC46C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A6E0831-A4D2-412C-A850-344291EDE48F}" type="doc">
      <dgm:prSet loTypeId="urn:microsoft.com/office/officeart/2005/8/layout/list1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640D191-19F2-4E3C-BEAF-B1272CD14EC0}">
      <dgm:prSet/>
      <dgm:spPr/>
      <dgm:t>
        <a:bodyPr/>
        <a:lstStyle/>
        <a:p>
          <a:r>
            <a:rPr lang="en-AU"/>
            <a:t>Data quality check</a:t>
          </a:r>
          <a:endParaRPr lang="en-US"/>
        </a:p>
      </dgm:t>
    </dgm:pt>
    <dgm:pt modelId="{570F98AC-C50D-438C-903E-89FCF0BAF296}" type="parTrans" cxnId="{27C317C4-C8CA-4ABB-802A-8AD08ADDEFFB}">
      <dgm:prSet/>
      <dgm:spPr/>
      <dgm:t>
        <a:bodyPr/>
        <a:lstStyle/>
        <a:p>
          <a:endParaRPr lang="en-US"/>
        </a:p>
      </dgm:t>
    </dgm:pt>
    <dgm:pt modelId="{933735AB-BAF2-45F6-A360-A7774B138EE8}" type="sibTrans" cxnId="{27C317C4-C8CA-4ABB-802A-8AD08ADDEFFB}">
      <dgm:prSet/>
      <dgm:spPr/>
      <dgm:t>
        <a:bodyPr/>
        <a:lstStyle/>
        <a:p>
          <a:endParaRPr lang="en-US"/>
        </a:p>
      </dgm:t>
    </dgm:pt>
    <dgm:pt modelId="{208D2A6F-BAEC-40B3-9404-E23B75CB4ED5}">
      <dgm:prSet/>
      <dgm:spPr/>
      <dgm:t>
        <a:bodyPr/>
        <a:lstStyle/>
        <a:p>
          <a:r>
            <a:rPr lang="en-AU"/>
            <a:t>Accuracy, completeness, consistency, reliability</a:t>
          </a:r>
          <a:endParaRPr lang="en-US"/>
        </a:p>
      </dgm:t>
    </dgm:pt>
    <dgm:pt modelId="{35A15E85-C4D5-4909-B228-0F372C532F31}" type="parTrans" cxnId="{7C162984-A3DE-4137-96D4-352AAB27ED07}">
      <dgm:prSet/>
      <dgm:spPr/>
      <dgm:t>
        <a:bodyPr/>
        <a:lstStyle/>
        <a:p>
          <a:endParaRPr lang="en-US"/>
        </a:p>
      </dgm:t>
    </dgm:pt>
    <dgm:pt modelId="{0CCB4A43-E50E-4621-B975-C1B5C84759EB}" type="sibTrans" cxnId="{7C162984-A3DE-4137-96D4-352AAB27ED07}">
      <dgm:prSet/>
      <dgm:spPr/>
      <dgm:t>
        <a:bodyPr/>
        <a:lstStyle/>
        <a:p>
          <a:endParaRPr lang="en-US"/>
        </a:p>
      </dgm:t>
    </dgm:pt>
    <dgm:pt modelId="{6902A80C-B13D-4B52-9C92-F1F48EE1CC5F}">
      <dgm:prSet/>
      <dgm:spPr/>
      <dgm:t>
        <a:bodyPr/>
        <a:lstStyle/>
        <a:p>
          <a:r>
            <a:rPr lang="en-AU"/>
            <a:t>Data exploration</a:t>
          </a:r>
          <a:endParaRPr lang="en-US"/>
        </a:p>
      </dgm:t>
    </dgm:pt>
    <dgm:pt modelId="{316061A0-72BD-4819-9CAF-650B4F3586F7}" type="parTrans" cxnId="{3D80D773-B8FA-4278-9524-B4ACD611D0D6}">
      <dgm:prSet/>
      <dgm:spPr/>
      <dgm:t>
        <a:bodyPr/>
        <a:lstStyle/>
        <a:p>
          <a:endParaRPr lang="en-US"/>
        </a:p>
      </dgm:t>
    </dgm:pt>
    <dgm:pt modelId="{A7FEAA66-008D-4E3E-8451-500606D8F1ED}" type="sibTrans" cxnId="{3D80D773-B8FA-4278-9524-B4ACD611D0D6}">
      <dgm:prSet/>
      <dgm:spPr/>
      <dgm:t>
        <a:bodyPr/>
        <a:lstStyle/>
        <a:p>
          <a:endParaRPr lang="en-US"/>
        </a:p>
      </dgm:t>
    </dgm:pt>
    <dgm:pt modelId="{1C8E3867-2BE8-45CD-B439-95A600E091C4}">
      <dgm:prSet/>
      <dgm:spPr/>
      <dgm:t>
        <a:bodyPr/>
        <a:lstStyle/>
        <a:p>
          <a:r>
            <a:rPr lang="en-AU"/>
            <a:t>Data visualisation</a:t>
          </a:r>
          <a:endParaRPr lang="en-US"/>
        </a:p>
      </dgm:t>
    </dgm:pt>
    <dgm:pt modelId="{91C26AD9-9D2D-4A0F-A909-342B2F48F5AB}" type="parTrans" cxnId="{FBD03E48-B954-4647-A08B-5244AB07CBF6}">
      <dgm:prSet/>
      <dgm:spPr/>
      <dgm:t>
        <a:bodyPr/>
        <a:lstStyle/>
        <a:p>
          <a:endParaRPr lang="en-US"/>
        </a:p>
      </dgm:t>
    </dgm:pt>
    <dgm:pt modelId="{2214D7ED-F76D-4220-B283-B884D8B83EAE}" type="sibTrans" cxnId="{FBD03E48-B954-4647-A08B-5244AB07CBF6}">
      <dgm:prSet/>
      <dgm:spPr/>
      <dgm:t>
        <a:bodyPr/>
        <a:lstStyle/>
        <a:p>
          <a:endParaRPr lang="en-US"/>
        </a:p>
      </dgm:t>
    </dgm:pt>
    <dgm:pt modelId="{C286D7A7-8071-4C69-A214-2B26E4569275}" type="pres">
      <dgm:prSet presAssocID="{8A6E0831-A4D2-412C-A850-344291EDE48F}" presName="linear" presStyleCnt="0">
        <dgm:presLayoutVars>
          <dgm:dir/>
          <dgm:animLvl val="lvl"/>
          <dgm:resizeHandles val="exact"/>
        </dgm:presLayoutVars>
      </dgm:prSet>
      <dgm:spPr/>
    </dgm:pt>
    <dgm:pt modelId="{760C1020-AB7D-4B80-BFE2-7CD6ACFBDF26}" type="pres">
      <dgm:prSet presAssocID="{E640D191-19F2-4E3C-BEAF-B1272CD14EC0}" presName="parentLin" presStyleCnt="0"/>
      <dgm:spPr/>
    </dgm:pt>
    <dgm:pt modelId="{16472AFA-AC6D-4385-A925-C381C3F04DCC}" type="pres">
      <dgm:prSet presAssocID="{E640D191-19F2-4E3C-BEAF-B1272CD14EC0}" presName="parentLeftMargin" presStyleLbl="node1" presStyleIdx="0" presStyleCnt="3"/>
      <dgm:spPr/>
    </dgm:pt>
    <dgm:pt modelId="{604D1FE5-7216-4266-90C8-3D9901F7B1A4}" type="pres">
      <dgm:prSet presAssocID="{E640D191-19F2-4E3C-BEAF-B1272CD14EC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897594F-DC04-4078-AB04-501FED21CC7E}" type="pres">
      <dgm:prSet presAssocID="{E640D191-19F2-4E3C-BEAF-B1272CD14EC0}" presName="negativeSpace" presStyleCnt="0"/>
      <dgm:spPr/>
    </dgm:pt>
    <dgm:pt modelId="{8FF3AEC6-6E1D-4683-94B1-76072B3BD927}" type="pres">
      <dgm:prSet presAssocID="{E640D191-19F2-4E3C-BEAF-B1272CD14EC0}" presName="childText" presStyleLbl="conFgAcc1" presStyleIdx="0" presStyleCnt="3">
        <dgm:presLayoutVars>
          <dgm:bulletEnabled val="1"/>
        </dgm:presLayoutVars>
      </dgm:prSet>
      <dgm:spPr/>
    </dgm:pt>
    <dgm:pt modelId="{436E892F-7539-455B-9D29-975CF9C782B6}" type="pres">
      <dgm:prSet presAssocID="{933735AB-BAF2-45F6-A360-A7774B138EE8}" presName="spaceBetweenRectangles" presStyleCnt="0"/>
      <dgm:spPr/>
    </dgm:pt>
    <dgm:pt modelId="{D0B9ACC2-3E27-44B9-8C97-FF445929E886}" type="pres">
      <dgm:prSet presAssocID="{6902A80C-B13D-4B52-9C92-F1F48EE1CC5F}" presName="parentLin" presStyleCnt="0"/>
      <dgm:spPr/>
    </dgm:pt>
    <dgm:pt modelId="{56F3BA75-9DC9-4864-B9B3-2CB9E5F27C96}" type="pres">
      <dgm:prSet presAssocID="{6902A80C-B13D-4B52-9C92-F1F48EE1CC5F}" presName="parentLeftMargin" presStyleLbl="node1" presStyleIdx="0" presStyleCnt="3"/>
      <dgm:spPr/>
    </dgm:pt>
    <dgm:pt modelId="{18AFBB2B-3328-4BBB-82C9-DABEDD02BF88}" type="pres">
      <dgm:prSet presAssocID="{6902A80C-B13D-4B52-9C92-F1F48EE1CC5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DAAD485-1BE3-459B-B885-F75A2F926244}" type="pres">
      <dgm:prSet presAssocID="{6902A80C-B13D-4B52-9C92-F1F48EE1CC5F}" presName="negativeSpace" presStyleCnt="0"/>
      <dgm:spPr/>
    </dgm:pt>
    <dgm:pt modelId="{3684A135-01D9-47F2-A8F4-8E5C5B8C6193}" type="pres">
      <dgm:prSet presAssocID="{6902A80C-B13D-4B52-9C92-F1F48EE1CC5F}" presName="childText" presStyleLbl="conFgAcc1" presStyleIdx="1" presStyleCnt="3">
        <dgm:presLayoutVars>
          <dgm:bulletEnabled val="1"/>
        </dgm:presLayoutVars>
      </dgm:prSet>
      <dgm:spPr/>
    </dgm:pt>
    <dgm:pt modelId="{5F2E69DE-86D0-4862-9A4E-D98E2AA5C820}" type="pres">
      <dgm:prSet presAssocID="{A7FEAA66-008D-4E3E-8451-500606D8F1ED}" presName="spaceBetweenRectangles" presStyleCnt="0"/>
      <dgm:spPr/>
    </dgm:pt>
    <dgm:pt modelId="{47807000-4681-4E1B-AFA8-25F40112F94C}" type="pres">
      <dgm:prSet presAssocID="{1C8E3867-2BE8-45CD-B439-95A600E091C4}" presName="parentLin" presStyleCnt="0"/>
      <dgm:spPr/>
    </dgm:pt>
    <dgm:pt modelId="{0130BB9E-9590-468B-80B4-B2A942D5CF73}" type="pres">
      <dgm:prSet presAssocID="{1C8E3867-2BE8-45CD-B439-95A600E091C4}" presName="parentLeftMargin" presStyleLbl="node1" presStyleIdx="1" presStyleCnt="3"/>
      <dgm:spPr/>
    </dgm:pt>
    <dgm:pt modelId="{76314E39-6CEB-497C-B4F4-7B84B6209337}" type="pres">
      <dgm:prSet presAssocID="{1C8E3867-2BE8-45CD-B439-95A600E091C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CB4F4F0-529E-4A63-9009-BA061E8CD4A4}" type="pres">
      <dgm:prSet presAssocID="{1C8E3867-2BE8-45CD-B439-95A600E091C4}" presName="negativeSpace" presStyleCnt="0"/>
      <dgm:spPr/>
    </dgm:pt>
    <dgm:pt modelId="{BA7C58B6-0EBF-44FD-BD61-F04B6F98B7D3}" type="pres">
      <dgm:prSet presAssocID="{1C8E3867-2BE8-45CD-B439-95A600E091C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F6B9913-710E-46C4-9375-3F6A15F26C5C}" type="presOf" srcId="{1C8E3867-2BE8-45CD-B439-95A600E091C4}" destId="{0130BB9E-9590-468B-80B4-B2A942D5CF73}" srcOrd="0" destOrd="0" presId="urn:microsoft.com/office/officeart/2005/8/layout/list1"/>
    <dgm:cxn modelId="{FBD03E48-B954-4647-A08B-5244AB07CBF6}" srcId="{8A6E0831-A4D2-412C-A850-344291EDE48F}" destId="{1C8E3867-2BE8-45CD-B439-95A600E091C4}" srcOrd="2" destOrd="0" parTransId="{91C26AD9-9D2D-4A0F-A909-342B2F48F5AB}" sibTransId="{2214D7ED-F76D-4220-B283-B884D8B83EAE}"/>
    <dgm:cxn modelId="{93D3804B-1A6E-41EB-9516-24159153B88E}" type="presOf" srcId="{E640D191-19F2-4E3C-BEAF-B1272CD14EC0}" destId="{16472AFA-AC6D-4385-A925-C381C3F04DCC}" srcOrd="0" destOrd="0" presId="urn:microsoft.com/office/officeart/2005/8/layout/list1"/>
    <dgm:cxn modelId="{3D80D773-B8FA-4278-9524-B4ACD611D0D6}" srcId="{8A6E0831-A4D2-412C-A850-344291EDE48F}" destId="{6902A80C-B13D-4B52-9C92-F1F48EE1CC5F}" srcOrd="1" destOrd="0" parTransId="{316061A0-72BD-4819-9CAF-650B4F3586F7}" sibTransId="{A7FEAA66-008D-4E3E-8451-500606D8F1ED}"/>
    <dgm:cxn modelId="{7C162984-A3DE-4137-96D4-352AAB27ED07}" srcId="{E640D191-19F2-4E3C-BEAF-B1272CD14EC0}" destId="{208D2A6F-BAEC-40B3-9404-E23B75CB4ED5}" srcOrd="0" destOrd="0" parTransId="{35A15E85-C4D5-4909-B228-0F372C532F31}" sibTransId="{0CCB4A43-E50E-4621-B975-C1B5C84759EB}"/>
    <dgm:cxn modelId="{1B634F93-59D0-4C74-9D12-251EC69F56CA}" type="presOf" srcId="{6902A80C-B13D-4B52-9C92-F1F48EE1CC5F}" destId="{18AFBB2B-3328-4BBB-82C9-DABEDD02BF88}" srcOrd="1" destOrd="0" presId="urn:microsoft.com/office/officeart/2005/8/layout/list1"/>
    <dgm:cxn modelId="{235B2AA3-AA9D-4A6C-B348-6A8767C11F92}" type="presOf" srcId="{6902A80C-B13D-4B52-9C92-F1F48EE1CC5F}" destId="{56F3BA75-9DC9-4864-B9B3-2CB9E5F27C96}" srcOrd="0" destOrd="0" presId="urn:microsoft.com/office/officeart/2005/8/layout/list1"/>
    <dgm:cxn modelId="{CADB2EAC-C324-441D-BD15-AF2B9EFDA4A4}" type="presOf" srcId="{E640D191-19F2-4E3C-BEAF-B1272CD14EC0}" destId="{604D1FE5-7216-4266-90C8-3D9901F7B1A4}" srcOrd="1" destOrd="0" presId="urn:microsoft.com/office/officeart/2005/8/layout/list1"/>
    <dgm:cxn modelId="{BA52BABF-9F2D-495D-B76A-D928E32423A2}" type="presOf" srcId="{208D2A6F-BAEC-40B3-9404-E23B75CB4ED5}" destId="{8FF3AEC6-6E1D-4683-94B1-76072B3BD927}" srcOrd="0" destOrd="0" presId="urn:microsoft.com/office/officeart/2005/8/layout/list1"/>
    <dgm:cxn modelId="{27C317C4-C8CA-4ABB-802A-8AD08ADDEFFB}" srcId="{8A6E0831-A4D2-412C-A850-344291EDE48F}" destId="{E640D191-19F2-4E3C-BEAF-B1272CD14EC0}" srcOrd="0" destOrd="0" parTransId="{570F98AC-C50D-438C-903E-89FCF0BAF296}" sibTransId="{933735AB-BAF2-45F6-A360-A7774B138EE8}"/>
    <dgm:cxn modelId="{0F5870D1-E236-4AB9-99F1-FC4F82ECF75C}" type="presOf" srcId="{1C8E3867-2BE8-45CD-B439-95A600E091C4}" destId="{76314E39-6CEB-497C-B4F4-7B84B6209337}" srcOrd="1" destOrd="0" presId="urn:microsoft.com/office/officeart/2005/8/layout/list1"/>
    <dgm:cxn modelId="{B0D3CEDC-E2D9-4374-9F24-6BC0FC92C023}" type="presOf" srcId="{8A6E0831-A4D2-412C-A850-344291EDE48F}" destId="{C286D7A7-8071-4C69-A214-2B26E4569275}" srcOrd="0" destOrd="0" presId="urn:microsoft.com/office/officeart/2005/8/layout/list1"/>
    <dgm:cxn modelId="{88129AF5-C2F2-4B62-AE7F-148951464D95}" type="presParOf" srcId="{C286D7A7-8071-4C69-A214-2B26E4569275}" destId="{760C1020-AB7D-4B80-BFE2-7CD6ACFBDF26}" srcOrd="0" destOrd="0" presId="urn:microsoft.com/office/officeart/2005/8/layout/list1"/>
    <dgm:cxn modelId="{7C9E0D84-A4AB-4D79-B45D-493282D7869B}" type="presParOf" srcId="{760C1020-AB7D-4B80-BFE2-7CD6ACFBDF26}" destId="{16472AFA-AC6D-4385-A925-C381C3F04DCC}" srcOrd="0" destOrd="0" presId="urn:microsoft.com/office/officeart/2005/8/layout/list1"/>
    <dgm:cxn modelId="{A010C225-A88B-4C3B-8F70-38B457F327D7}" type="presParOf" srcId="{760C1020-AB7D-4B80-BFE2-7CD6ACFBDF26}" destId="{604D1FE5-7216-4266-90C8-3D9901F7B1A4}" srcOrd="1" destOrd="0" presId="urn:microsoft.com/office/officeart/2005/8/layout/list1"/>
    <dgm:cxn modelId="{E180783C-778C-402C-BE57-F6D2741A6E96}" type="presParOf" srcId="{C286D7A7-8071-4C69-A214-2B26E4569275}" destId="{F897594F-DC04-4078-AB04-501FED21CC7E}" srcOrd="1" destOrd="0" presId="urn:microsoft.com/office/officeart/2005/8/layout/list1"/>
    <dgm:cxn modelId="{8694EAED-8DA8-4E09-9832-C6B3A5B2070A}" type="presParOf" srcId="{C286D7A7-8071-4C69-A214-2B26E4569275}" destId="{8FF3AEC6-6E1D-4683-94B1-76072B3BD927}" srcOrd="2" destOrd="0" presId="urn:microsoft.com/office/officeart/2005/8/layout/list1"/>
    <dgm:cxn modelId="{71D8C504-1A63-479A-9A38-6B9CC70DBDBC}" type="presParOf" srcId="{C286D7A7-8071-4C69-A214-2B26E4569275}" destId="{436E892F-7539-455B-9D29-975CF9C782B6}" srcOrd="3" destOrd="0" presId="urn:microsoft.com/office/officeart/2005/8/layout/list1"/>
    <dgm:cxn modelId="{F2974C59-E7A1-43E5-BCE1-BF5B3962F29E}" type="presParOf" srcId="{C286D7A7-8071-4C69-A214-2B26E4569275}" destId="{D0B9ACC2-3E27-44B9-8C97-FF445929E886}" srcOrd="4" destOrd="0" presId="urn:microsoft.com/office/officeart/2005/8/layout/list1"/>
    <dgm:cxn modelId="{DDA23B28-F6E1-488B-9218-103FC4C16EA0}" type="presParOf" srcId="{D0B9ACC2-3E27-44B9-8C97-FF445929E886}" destId="{56F3BA75-9DC9-4864-B9B3-2CB9E5F27C96}" srcOrd="0" destOrd="0" presId="urn:microsoft.com/office/officeart/2005/8/layout/list1"/>
    <dgm:cxn modelId="{FFF04C99-80FB-475D-9D06-E174CAAA6CD4}" type="presParOf" srcId="{D0B9ACC2-3E27-44B9-8C97-FF445929E886}" destId="{18AFBB2B-3328-4BBB-82C9-DABEDD02BF88}" srcOrd="1" destOrd="0" presId="urn:microsoft.com/office/officeart/2005/8/layout/list1"/>
    <dgm:cxn modelId="{FF1F9232-FA57-416E-B3E7-88E8E4FCEA39}" type="presParOf" srcId="{C286D7A7-8071-4C69-A214-2B26E4569275}" destId="{DDAAD485-1BE3-459B-B885-F75A2F926244}" srcOrd="5" destOrd="0" presId="urn:microsoft.com/office/officeart/2005/8/layout/list1"/>
    <dgm:cxn modelId="{3BB7C4C5-77C1-4A00-A20A-8902F0F1C6A4}" type="presParOf" srcId="{C286D7A7-8071-4C69-A214-2B26E4569275}" destId="{3684A135-01D9-47F2-A8F4-8E5C5B8C6193}" srcOrd="6" destOrd="0" presId="urn:microsoft.com/office/officeart/2005/8/layout/list1"/>
    <dgm:cxn modelId="{7EC59871-90A7-44A8-B7D9-51318752649F}" type="presParOf" srcId="{C286D7A7-8071-4C69-A214-2B26E4569275}" destId="{5F2E69DE-86D0-4862-9A4E-D98E2AA5C820}" srcOrd="7" destOrd="0" presId="urn:microsoft.com/office/officeart/2005/8/layout/list1"/>
    <dgm:cxn modelId="{BA057B24-23CC-43C5-AF22-1E2DD4EDC488}" type="presParOf" srcId="{C286D7A7-8071-4C69-A214-2B26E4569275}" destId="{47807000-4681-4E1B-AFA8-25F40112F94C}" srcOrd="8" destOrd="0" presId="urn:microsoft.com/office/officeart/2005/8/layout/list1"/>
    <dgm:cxn modelId="{4402D77C-6AF4-465F-BABE-C25D3B8E6675}" type="presParOf" srcId="{47807000-4681-4E1B-AFA8-25F40112F94C}" destId="{0130BB9E-9590-468B-80B4-B2A942D5CF73}" srcOrd="0" destOrd="0" presId="urn:microsoft.com/office/officeart/2005/8/layout/list1"/>
    <dgm:cxn modelId="{C7A058B0-EC93-448B-A32F-49A09A251D5D}" type="presParOf" srcId="{47807000-4681-4E1B-AFA8-25F40112F94C}" destId="{76314E39-6CEB-497C-B4F4-7B84B6209337}" srcOrd="1" destOrd="0" presId="urn:microsoft.com/office/officeart/2005/8/layout/list1"/>
    <dgm:cxn modelId="{88C71DEF-9D61-48FF-8487-BFAC7785C7B4}" type="presParOf" srcId="{C286D7A7-8071-4C69-A214-2B26E4569275}" destId="{ACB4F4F0-529E-4A63-9009-BA061E8CD4A4}" srcOrd="9" destOrd="0" presId="urn:microsoft.com/office/officeart/2005/8/layout/list1"/>
    <dgm:cxn modelId="{6A3905F0-57E3-47CF-B07F-EC231B8E361C}" type="presParOf" srcId="{C286D7A7-8071-4C69-A214-2B26E4569275}" destId="{BA7C58B6-0EBF-44FD-BD61-F04B6F98B7D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30F417A-96CF-4420-99DE-C2B7BB94F52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B88D435-BF39-45DB-8682-A370C9EFEA8B}">
      <dgm:prSet/>
      <dgm:spPr/>
      <dgm:t>
        <a:bodyPr/>
        <a:lstStyle/>
        <a:p>
          <a:r>
            <a:rPr lang="en-AU" baseline="0"/>
            <a:t>Successful solution was developed</a:t>
          </a:r>
          <a:endParaRPr lang="en-US"/>
        </a:p>
      </dgm:t>
    </dgm:pt>
    <dgm:pt modelId="{C6FB101C-CABA-4806-A12E-BE143BFF1CD1}" type="parTrans" cxnId="{EACF6D24-33FF-444B-9755-ED8F8F4E5B5B}">
      <dgm:prSet/>
      <dgm:spPr/>
      <dgm:t>
        <a:bodyPr/>
        <a:lstStyle/>
        <a:p>
          <a:endParaRPr lang="en-US"/>
        </a:p>
      </dgm:t>
    </dgm:pt>
    <dgm:pt modelId="{E71381BB-6650-434E-A74C-0CC725F7D44D}" type="sibTrans" cxnId="{EACF6D24-33FF-444B-9755-ED8F8F4E5B5B}">
      <dgm:prSet/>
      <dgm:spPr/>
      <dgm:t>
        <a:bodyPr/>
        <a:lstStyle/>
        <a:p>
          <a:endParaRPr lang="en-US"/>
        </a:p>
      </dgm:t>
    </dgm:pt>
    <dgm:pt modelId="{39327EDA-BE16-466B-84C0-156F3D466162}">
      <dgm:prSet/>
      <dgm:spPr/>
      <dgm:t>
        <a:bodyPr/>
        <a:lstStyle/>
        <a:p>
          <a:r>
            <a:rPr lang="en-AU" baseline="0"/>
            <a:t>25% improvement by reducing bias</a:t>
          </a:r>
          <a:endParaRPr lang="en-US"/>
        </a:p>
      </dgm:t>
    </dgm:pt>
    <dgm:pt modelId="{1F0C9C89-0972-4340-961C-96B8719A449C}" type="parTrans" cxnId="{322DA4A1-A913-475C-ABDE-07EF5586D736}">
      <dgm:prSet/>
      <dgm:spPr/>
      <dgm:t>
        <a:bodyPr/>
        <a:lstStyle/>
        <a:p>
          <a:endParaRPr lang="en-US"/>
        </a:p>
      </dgm:t>
    </dgm:pt>
    <dgm:pt modelId="{D733B8F8-C632-4AEC-8F50-3C4615DCDBF4}" type="sibTrans" cxnId="{322DA4A1-A913-475C-ABDE-07EF5586D736}">
      <dgm:prSet/>
      <dgm:spPr/>
      <dgm:t>
        <a:bodyPr/>
        <a:lstStyle/>
        <a:p>
          <a:endParaRPr lang="en-US"/>
        </a:p>
      </dgm:t>
    </dgm:pt>
    <dgm:pt modelId="{A2A558B5-0BE5-4F24-9DBE-71870ADA19E3}">
      <dgm:prSet/>
      <dgm:spPr/>
      <dgm:t>
        <a:bodyPr/>
        <a:lstStyle/>
        <a:p>
          <a:r>
            <a:rPr lang="en-AU" baseline="0"/>
            <a:t>Algorithmic techniques and identity centric models should be explored</a:t>
          </a:r>
          <a:endParaRPr lang="en-US"/>
        </a:p>
      </dgm:t>
    </dgm:pt>
    <dgm:pt modelId="{F134BE3A-0F98-4074-8E01-4AEDEE19C12C}" type="parTrans" cxnId="{4E55A250-EF98-42C1-875C-8AF8484B144F}">
      <dgm:prSet/>
      <dgm:spPr/>
      <dgm:t>
        <a:bodyPr/>
        <a:lstStyle/>
        <a:p>
          <a:endParaRPr lang="en-US"/>
        </a:p>
      </dgm:t>
    </dgm:pt>
    <dgm:pt modelId="{95E31A09-D8D5-4FEA-8748-8E5E12CA7040}" type="sibTrans" cxnId="{4E55A250-EF98-42C1-875C-8AF8484B144F}">
      <dgm:prSet/>
      <dgm:spPr/>
      <dgm:t>
        <a:bodyPr/>
        <a:lstStyle/>
        <a:p>
          <a:endParaRPr lang="en-US"/>
        </a:p>
      </dgm:t>
    </dgm:pt>
    <dgm:pt modelId="{E9B618DA-2CE9-410B-8C86-8001E3D9AF29}" type="pres">
      <dgm:prSet presAssocID="{730F417A-96CF-4420-99DE-C2B7BB94F520}" presName="root" presStyleCnt="0">
        <dgm:presLayoutVars>
          <dgm:dir/>
          <dgm:resizeHandles val="exact"/>
        </dgm:presLayoutVars>
      </dgm:prSet>
      <dgm:spPr/>
    </dgm:pt>
    <dgm:pt modelId="{41A94C2D-3C39-4F0E-9D5B-B69EF7173235}" type="pres">
      <dgm:prSet presAssocID="{0B88D435-BF39-45DB-8682-A370C9EFEA8B}" presName="compNode" presStyleCnt="0"/>
      <dgm:spPr/>
    </dgm:pt>
    <dgm:pt modelId="{33A50AA1-28B7-4DA2-8487-7A54F3A51B04}" type="pres">
      <dgm:prSet presAssocID="{0B88D435-BF39-45DB-8682-A370C9EFEA8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B2A3680-837D-421E-9BCC-ADF6739F9D3D}" type="pres">
      <dgm:prSet presAssocID="{0B88D435-BF39-45DB-8682-A370C9EFEA8B}" presName="spaceRect" presStyleCnt="0"/>
      <dgm:spPr/>
    </dgm:pt>
    <dgm:pt modelId="{B33E5ED5-328C-42A5-A0D5-6CFB4DD115B4}" type="pres">
      <dgm:prSet presAssocID="{0B88D435-BF39-45DB-8682-A370C9EFEA8B}" presName="textRect" presStyleLbl="revTx" presStyleIdx="0" presStyleCnt="3">
        <dgm:presLayoutVars>
          <dgm:chMax val="1"/>
          <dgm:chPref val="1"/>
        </dgm:presLayoutVars>
      </dgm:prSet>
      <dgm:spPr/>
    </dgm:pt>
    <dgm:pt modelId="{97551460-72B4-460D-BB97-3EC8148F058A}" type="pres">
      <dgm:prSet presAssocID="{E71381BB-6650-434E-A74C-0CC725F7D44D}" presName="sibTrans" presStyleCnt="0"/>
      <dgm:spPr/>
    </dgm:pt>
    <dgm:pt modelId="{1C466B70-5DE2-4B58-A9FD-0DA0939F1E45}" type="pres">
      <dgm:prSet presAssocID="{39327EDA-BE16-466B-84C0-156F3D466162}" presName="compNode" presStyleCnt="0"/>
      <dgm:spPr/>
    </dgm:pt>
    <dgm:pt modelId="{4E60C9C7-B87E-40FB-8B5B-C8528BA82AB7}" type="pres">
      <dgm:prSet presAssocID="{39327EDA-BE16-466B-84C0-156F3D46616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2A1A89AB-40C3-49F8-886B-00BC7CEF54D2}" type="pres">
      <dgm:prSet presAssocID="{39327EDA-BE16-466B-84C0-156F3D466162}" presName="spaceRect" presStyleCnt="0"/>
      <dgm:spPr/>
    </dgm:pt>
    <dgm:pt modelId="{EF90FA62-B656-4E43-8394-3E7B281AF055}" type="pres">
      <dgm:prSet presAssocID="{39327EDA-BE16-466B-84C0-156F3D466162}" presName="textRect" presStyleLbl="revTx" presStyleIdx="1" presStyleCnt="3">
        <dgm:presLayoutVars>
          <dgm:chMax val="1"/>
          <dgm:chPref val="1"/>
        </dgm:presLayoutVars>
      </dgm:prSet>
      <dgm:spPr/>
    </dgm:pt>
    <dgm:pt modelId="{01215F5E-A504-4DFB-80CA-C64C69FC55C3}" type="pres">
      <dgm:prSet presAssocID="{D733B8F8-C632-4AEC-8F50-3C4615DCDBF4}" presName="sibTrans" presStyleCnt="0"/>
      <dgm:spPr/>
    </dgm:pt>
    <dgm:pt modelId="{9327DFF7-C473-4C08-9F98-427B2EA25A2D}" type="pres">
      <dgm:prSet presAssocID="{A2A558B5-0BE5-4F24-9DBE-71870ADA19E3}" presName="compNode" presStyleCnt="0"/>
      <dgm:spPr/>
    </dgm:pt>
    <dgm:pt modelId="{61C34A19-5069-4D06-9EC1-B7FA5E4839D5}" type="pres">
      <dgm:prSet presAssocID="{A2A558B5-0BE5-4F24-9DBE-71870ADA19E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A0D1421-B1D8-4A9E-BD5E-723396200CC9}" type="pres">
      <dgm:prSet presAssocID="{A2A558B5-0BE5-4F24-9DBE-71870ADA19E3}" presName="spaceRect" presStyleCnt="0"/>
      <dgm:spPr/>
    </dgm:pt>
    <dgm:pt modelId="{FE6F45D4-DFD8-4C80-AA34-E836D2A6B644}" type="pres">
      <dgm:prSet presAssocID="{A2A558B5-0BE5-4F24-9DBE-71870ADA19E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608D715-81A2-49C7-9AA8-F1D823313D4F}" type="presOf" srcId="{0B88D435-BF39-45DB-8682-A370C9EFEA8B}" destId="{B33E5ED5-328C-42A5-A0D5-6CFB4DD115B4}" srcOrd="0" destOrd="0" presId="urn:microsoft.com/office/officeart/2018/2/layout/IconLabelList"/>
    <dgm:cxn modelId="{EACF6D24-33FF-444B-9755-ED8F8F4E5B5B}" srcId="{730F417A-96CF-4420-99DE-C2B7BB94F520}" destId="{0B88D435-BF39-45DB-8682-A370C9EFEA8B}" srcOrd="0" destOrd="0" parTransId="{C6FB101C-CABA-4806-A12E-BE143BFF1CD1}" sibTransId="{E71381BB-6650-434E-A74C-0CC725F7D44D}"/>
    <dgm:cxn modelId="{4E55A250-EF98-42C1-875C-8AF8484B144F}" srcId="{730F417A-96CF-4420-99DE-C2B7BB94F520}" destId="{A2A558B5-0BE5-4F24-9DBE-71870ADA19E3}" srcOrd="2" destOrd="0" parTransId="{F134BE3A-0F98-4074-8E01-4AEDEE19C12C}" sibTransId="{95E31A09-D8D5-4FEA-8748-8E5E12CA7040}"/>
    <dgm:cxn modelId="{322DA4A1-A913-475C-ABDE-07EF5586D736}" srcId="{730F417A-96CF-4420-99DE-C2B7BB94F520}" destId="{39327EDA-BE16-466B-84C0-156F3D466162}" srcOrd="1" destOrd="0" parTransId="{1F0C9C89-0972-4340-961C-96B8719A449C}" sibTransId="{D733B8F8-C632-4AEC-8F50-3C4615DCDBF4}"/>
    <dgm:cxn modelId="{933570BB-6032-4E4A-A6CD-E706EBBC762A}" type="presOf" srcId="{730F417A-96CF-4420-99DE-C2B7BB94F520}" destId="{E9B618DA-2CE9-410B-8C86-8001E3D9AF29}" srcOrd="0" destOrd="0" presId="urn:microsoft.com/office/officeart/2018/2/layout/IconLabelList"/>
    <dgm:cxn modelId="{F4F2B1DA-3E89-47DF-BC3C-AD160986637E}" type="presOf" srcId="{39327EDA-BE16-466B-84C0-156F3D466162}" destId="{EF90FA62-B656-4E43-8394-3E7B281AF055}" srcOrd="0" destOrd="0" presId="urn:microsoft.com/office/officeart/2018/2/layout/IconLabelList"/>
    <dgm:cxn modelId="{636DC9EF-1F80-4CD2-8010-02ED69FF17ED}" type="presOf" srcId="{A2A558B5-0BE5-4F24-9DBE-71870ADA19E3}" destId="{FE6F45D4-DFD8-4C80-AA34-E836D2A6B644}" srcOrd="0" destOrd="0" presId="urn:microsoft.com/office/officeart/2018/2/layout/IconLabelList"/>
    <dgm:cxn modelId="{41C080DE-2D2C-4FBE-9D57-0FBBC2F85006}" type="presParOf" srcId="{E9B618DA-2CE9-410B-8C86-8001E3D9AF29}" destId="{41A94C2D-3C39-4F0E-9D5B-B69EF7173235}" srcOrd="0" destOrd="0" presId="urn:microsoft.com/office/officeart/2018/2/layout/IconLabelList"/>
    <dgm:cxn modelId="{3FCDB42D-1016-4E3A-9E47-0D4CDC47CB92}" type="presParOf" srcId="{41A94C2D-3C39-4F0E-9D5B-B69EF7173235}" destId="{33A50AA1-28B7-4DA2-8487-7A54F3A51B04}" srcOrd="0" destOrd="0" presId="urn:microsoft.com/office/officeart/2018/2/layout/IconLabelList"/>
    <dgm:cxn modelId="{E528531D-6405-406B-A6D2-2E33C5E1105A}" type="presParOf" srcId="{41A94C2D-3C39-4F0E-9D5B-B69EF7173235}" destId="{9B2A3680-837D-421E-9BCC-ADF6739F9D3D}" srcOrd="1" destOrd="0" presId="urn:microsoft.com/office/officeart/2018/2/layout/IconLabelList"/>
    <dgm:cxn modelId="{C5B6053C-6970-413A-982F-47068F7A64DE}" type="presParOf" srcId="{41A94C2D-3C39-4F0E-9D5B-B69EF7173235}" destId="{B33E5ED5-328C-42A5-A0D5-6CFB4DD115B4}" srcOrd="2" destOrd="0" presId="urn:microsoft.com/office/officeart/2018/2/layout/IconLabelList"/>
    <dgm:cxn modelId="{8727C2CA-9403-4335-B09A-12FDC596E8FB}" type="presParOf" srcId="{E9B618DA-2CE9-410B-8C86-8001E3D9AF29}" destId="{97551460-72B4-460D-BB97-3EC8148F058A}" srcOrd="1" destOrd="0" presId="urn:microsoft.com/office/officeart/2018/2/layout/IconLabelList"/>
    <dgm:cxn modelId="{7A207022-4E51-41CA-8DF2-C088BA473B46}" type="presParOf" srcId="{E9B618DA-2CE9-410B-8C86-8001E3D9AF29}" destId="{1C466B70-5DE2-4B58-A9FD-0DA0939F1E45}" srcOrd="2" destOrd="0" presId="urn:microsoft.com/office/officeart/2018/2/layout/IconLabelList"/>
    <dgm:cxn modelId="{432FD246-55F4-486E-A0A4-C9B81A380FC0}" type="presParOf" srcId="{1C466B70-5DE2-4B58-A9FD-0DA0939F1E45}" destId="{4E60C9C7-B87E-40FB-8B5B-C8528BA82AB7}" srcOrd="0" destOrd="0" presId="urn:microsoft.com/office/officeart/2018/2/layout/IconLabelList"/>
    <dgm:cxn modelId="{69F2570A-8644-4E6A-BD2A-1E7CD39650BB}" type="presParOf" srcId="{1C466B70-5DE2-4B58-A9FD-0DA0939F1E45}" destId="{2A1A89AB-40C3-49F8-886B-00BC7CEF54D2}" srcOrd="1" destOrd="0" presId="urn:microsoft.com/office/officeart/2018/2/layout/IconLabelList"/>
    <dgm:cxn modelId="{673BC881-6DB6-42F3-B3AE-4B9EB2FFBA83}" type="presParOf" srcId="{1C466B70-5DE2-4B58-A9FD-0DA0939F1E45}" destId="{EF90FA62-B656-4E43-8394-3E7B281AF055}" srcOrd="2" destOrd="0" presId="urn:microsoft.com/office/officeart/2018/2/layout/IconLabelList"/>
    <dgm:cxn modelId="{E981870F-8192-4AB1-A7E2-58AFC55BE3D7}" type="presParOf" srcId="{E9B618DA-2CE9-410B-8C86-8001E3D9AF29}" destId="{01215F5E-A504-4DFB-80CA-C64C69FC55C3}" srcOrd="3" destOrd="0" presId="urn:microsoft.com/office/officeart/2018/2/layout/IconLabelList"/>
    <dgm:cxn modelId="{2CB345CD-5941-4CF1-BB81-E1CEFCF61869}" type="presParOf" srcId="{E9B618DA-2CE9-410B-8C86-8001E3D9AF29}" destId="{9327DFF7-C473-4C08-9F98-427B2EA25A2D}" srcOrd="4" destOrd="0" presId="urn:microsoft.com/office/officeart/2018/2/layout/IconLabelList"/>
    <dgm:cxn modelId="{7604D5AD-852C-4B22-BF79-70010D82E142}" type="presParOf" srcId="{9327DFF7-C473-4C08-9F98-427B2EA25A2D}" destId="{61C34A19-5069-4D06-9EC1-B7FA5E4839D5}" srcOrd="0" destOrd="0" presId="urn:microsoft.com/office/officeart/2018/2/layout/IconLabelList"/>
    <dgm:cxn modelId="{774F06F6-9AFB-4D98-AC10-2BFE1E9F33C6}" type="presParOf" srcId="{9327DFF7-C473-4C08-9F98-427B2EA25A2D}" destId="{7A0D1421-B1D8-4A9E-BD5E-723396200CC9}" srcOrd="1" destOrd="0" presId="urn:microsoft.com/office/officeart/2018/2/layout/IconLabelList"/>
    <dgm:cxn modelId="{C93BC58F-6EC7-472E-9544-5C8E85C5906F}" type="presParOf" srcId="{9327DFF7-C473-4C08-9F98-427B2EA25A2D}" destId="{FE6F45D4-DFD8-4C80-AA34-E836D2A6B64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8B3198-F452-4BD3-B8D7-B3046E05F390}">
      <dsp:nvSpPr>
        <dsp:cNvPr id="0" name=""/>
        <dsp:cNvSpPr/>
      </dsp:nvSpPr>
      <dsp:spPr>
        <a:xfrm>
          <a:off x="6965957" y="1631932"/>
          <a:ext cx="1445515" cy="6879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8806"/>
              </a:lnTo>
              <a:lnTo>
                <a:pt x="1445515" y="468806"/>
              </a:lnTo>
              <a:lnTo>
                <a:pt x="1445515" y="687933"/>
              </a:lnTo>
            </a:path>
          </a:pathLst>
        </a:custGeom>
        <a:noFill/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4FEB00-4027-4243-A444-17A0DD7FFE5F}">
      <dsp:nvSpPr>
        <dsp:cNvPr id="0" name=""/>
        <dsp:cNvSpPr/>
      </dsp:nvSpPr>
      <dsp:spPr>
        <a:xfrm>
          <a:off x="5520442" y="1631932"/>
          <a:ext cx="1445515" cy="687933"/>
        </a:xfrm>
        <a:custGeom>
          <a:avLst/>
          <a:gdLst/>
          <a:ahLst/>
          <a:cxnLst/>
          <a:rect l="0" t="0" r="0" b="0"/>
          <a:pathLst>
            <a:path>
              <a:moveTo>
                <a:pt x="1445515" y="0"/>
              </a:moveTo>
              <a:lnTo>
                <a:pt x="1445515" y="468806"/>
              </a:lnTo>
              <a:lnTo>
                <a:pt x="0" y="468806"/>
              </a:lnTo>
              <a:lnTo>
                <a:pt x="0" y="687933"/>
              </a:lnTo>
            </a:path>
          </a:pathLst>
        </a:custGeom>
        <a:noFill/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AEEDFA-8BD3-4F26-8890-4C320CC8B993}">
      <dsp:nvSpPr>
        <dsp:cNvPr id="0" name=""/>
        <dsp:cNvSpPr/>
      </dsp:nvSpPr>
      <dsp:spPr>
        <a:xfrm>
          <a:off x="1203" y="129910"/>
          <a:ext cx="2365388" cy="1502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95B2113-DD3A-4CFF-A8C0-CA606119BBAE}">
      <dsp:nvSpPr>
        <dsp:cNvPr id="0" name=""/>
        <dsp:cNvSpPr/>
      </dsp:nvSpPr>
      <dsp:spPr>
        <a:xfrm>
          <a:off x="264024" y="379590"/>
          <a:ext cx="2365388" cy="15020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High significance due to emerging prevalence of the technology</a:t>
          </a:r>
          <a:r>
            <a:rPr lang="en-US" sz="2000" kern="1200">
              <a:latin typeface="Century Schoolbook" panose="02040604050505020304"/>
            </a:rPr>
            <a:t> </a:t>
          </a:r>
          <a:endParaRPr lang="en-US" sz="2000" kern="1200"/>
        </a:p>
      </dsp:txBody>
      <dsp:txXfrm>
        <a:off x="308017" y="423583"/>
        <a:ext cx="2277402" cy="1414035"/>
      </dsp:txXfrm>
    </dsp:sp>
    <dsp:sp modelId="{A9BD7577-7423-4803-AEBB-0ACBF3FEFC0D}">
      <dsp:nvSpPr>
        <dsp:cNvPr id="0" name=""/>
        <dsp:cNvSpPr/>
      </dsp:nvSpPr>
      <dsp:spPr>
        <a:xfrm>
          <a:off x="2892233" y="129910"/>
          <a:ext cx="2365388" cy="1502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30D4892-F322-4021-BF20-D01429FA50B3}">
      <dsp:nvSpPr>
        <dsp:cNvPr id="0" name=""/>
        <dsp:cNvSpPr/>
      </dsp:nvSpPr>
      <dsp:spPr>
        <a:xfrm>
          <a:off x="3155054" y="379590"/>
          <a:ext cx="2365388" cy="15020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Increase awareness of bias and ethical issues in UAVs</a:t>
          </a:r>
          <a:endParaRPr lang="en-US" sz="2000" kern="1200"/>
        </a:p>
      </dsp:txBody>
      <dsp:txXfrm>
        <a:off x="3199047" y="423583"/>
        <a:ext cx="2277402" cy="1414035"/>
      </dsp:txXfrm>
    </dsp:sp>
    <dsp:sp modelId="{EDA8DB81-7D91-4F4A-B4B8-95808BB54A76}">
      <dsp:nvSpPr>
        <dsp:cNvPr id="0" name=""/>
        <dsp:cNvSpPr/>
      </dsp:nvSpPr>
      <dsp:spPr>
        <a:xfrm>
          <a:off x="5783263" y="129910"/>
          <a:ext cx="2365388" cy="1502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69E8168-7DD1-44C6-9551-1967553681DC}">
      <dsp:nvSpPr>
        <dsp:cNvPr id="0" name=""/>
        <dsp:cNvSpPr/>
      </dsp:nvSpPr>
      <dsp:spPr>
        <a:xfrm>
          <a:off x="6046084" y="379590"/>
          <a:ext cx="2365388" cy="15020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Reduce bias in real world UAV facial detection</a:t>
          </a:r>
          <a:r>
            <a:rPr lang="en-US" sz="2000" kern="1200">
              <a:latin typeface="Century Schoolbook" panose="02040604050505020304"/>
            </a:rPr>
            <a:t> [5]</a:t>
          </a:r>
          <a:endParaRPr lang="en-US" sz="2000" kern="1200"/>
        </a:p>
      </dsp:txBody>
      <dsp:txXfrm>
        <a:off x="6090077" y="423583"/>
        <a:ext cx="2277402" cy="1414035"/>
      </dsp:txXfrm>
    </dsp:sp>
    <dsp:sp modelId="{8A33E03C-6FB7-40E2-A222-54F8A8CFF8E7}">
      <dsp:nvSpPr>
        <dsp:cNvPr id="0" name=""/>
        <dsp:cNvSpPr/>
      </dsp:nvSpPr>
      <dsp:spPr>
        <a:xfrm>
          <a:off x="4337748" y="2319865"/>
          <a:ext cx="2365388" cy="15020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8719D57-29D6-48E9-B2D6-81F04F689161}">
      <dsp:nvSpPr>
        <dsp:cNvPr id="0" name=""/>
        <dsp:cNvSpPr/>
      </dsp:nvSpPr>
      <dsp:spPr>
        <a:xfrm>
          <a:off x="4600569" y="2569545"/>
          <a:ext cx="2365388" cy="15020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Surveillance</a:t>
          </a:r>
        </a:p>
      </dsp:txBody>
      <dsp:txXfrm>
        <a:off x="4644562" y="2613538"/>
        <a:ext cx="2277402" cy="1414035"/>
      </dsp:txXfrm>
    </dsp:sp>
    <dsp:sp modelId="{4A15A7AC-C220-4BFE-A2BD-B38417C4C971}">
      <dsp:nvSpPr>
        <dsp:cNvPr id="0" name=""/>
        <dsp:cNvSpPr/>
      </dsp:nvSpPr>
      <dsp:spPr>
        <a:xfrm>
          <a:off x="7228778" y="2319865"/>
          <a:ext cx="2365388" cy="15020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7D4D3F8-D6BE-4256-BC3C-8022380FA2FD}">
      <dsp:nvSpPr>
        <dsp:cNvPr id="0" name=""/>
        <dsp:cNvSpPr/>
      </dsp:nvSpPr>
      <dsp:spPr>
        <a:xfrm>
          <a:off x="7491599" y="2569545"/>
          <a:ext cx="2365388" cy="15020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Conflicts</a:t>
          </a:r>
        </a:p>
      </dsp:txBody>
      <dsp:txXfrm>
        <a:off x="7535592" y="2613538"/>
        <a:ext cx="2277402" cy="14140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CACC72-1032-4EB3-81E0-EB059957AD5E}">
      <dsp:nvSpPr>
        <dsp:cNvPr id="0" name=""/>
        <dsp:cNvSpPr/>
      </dsp:nvSpPr>
      <dsp:spPr>
        <a:xfrm>
          <a:off x="0" y="14346"/>
          <a:ext cx="9038682" cy="1113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Strategies to reduce bias in machine learning (ML) training data</a:t>
          </a:r>
          <a:endParaRPr lang="en-US" sz="2800" kern="1200"/>
        </a:p>
      </dsp:txBody>
      <dsp:txXfrm>
        <a:off x="54373" y="68719"/>
        <a:ext cx="8929936" cy="1005094"/>
      </dsp:txXfrm>
    </dsp:sp>
    <dsp:sp modelId="{9608CD9D-0BC0-429E-A79E-A1856CDC51FF}">
      <dsp:nvSpPr>
        <dsp:cNvPr id="0" name=""/>
        <dsp:cNvSpPr/>
      </dsp:nvSpPr>
      <dsp:spPr>
        <a:xfrm>
          <a:off x="0" y="1208826"/>
          <a:ext cx="9038682" cy="1113840"/>
        </a:xfrm>
        <a:prstGeom prst="roundRect">
          <a:avLst/>
        </a:prstGeom>
        <a:solidFill>
          <a:schemeClr val="accent2">
            <a:hueOff val="-3712334"/>
            <a:satOff val="1211"/>
            <a:lumOff val="-1079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Techniques to limit impact of bias on ML models</a:t>
          </a:r>
          <a:endParaRPr lang="en-US" sz="2800" kern="1200"/>
        </a:p>
      </dsp:txBody>
      <dsp:txXfrm>
        <a:off x="54373" y="1263199"/>
        <a:ext cx="8929936" cy="1005094"/>
      </dsp:txXfrm>
    </dsp:sp>
    <dsp:sp modelId="{3E9A04C3-2CC2-40B9-A1F1-6E6C936FF04F}">
      <dsp:nvSpPr>
        <dsp:cNvPr id="0" name=""/>
        <dsp:cNvSpPr/>
      </dsp:nvSpPr>
      <dsp:spPr>
        <a:xfrm>
          <a:off x="0" y="2403306"/>
          <a:ext cx="9038682" cy="1113840"/>
        </a:xfrm>
        <a:prstGeom prst="roundRect">
          <a:avLst/>
        </a:prstGeom>
        <a:solidFill>
          <a:schemeClr val="accent2">
            <a:hueOff val="-7424668"/>
            <a:satOff val="2422"/>
            <a:lumOff val="-2157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Rules and regulations for UAV ethical </a:t>
          </a:r>
          <a:r>
            <a:rPr lang="en-GB" sz="2800" kern="1200">
              <a:latin typeface="Century Schoolbook" panose="02040604050505020304"/>
            </a:rPr>
            <a:t>concerns</a:t>
          </a:r>
          <a:endParaRPr lang="en-US" sz="2800" kern="1200"/>
        </a:p>
      </dsp:txBody>
      <dsp:txXfrm>
        <a:off x="54373" y="2457679"/>
        <a:ext cx="8929936" cy="10050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767B0D-38F6-4ED3-9171-E82D6A0CADA1}">
      <dsp:nvSpPr>
        <dsp:cNvPr id="0" name=""/>
        <dsp:cNvSpPr/>
      </dsp:nvSpPr>
      <dsp:spPr>
        <a:xfrm>
          <a:off x="341442" y="1063981"/>
          <a:ext cx="1054037" cy="10540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029EB-F369-4968-AE8E-A2B24CA83E59}">
      <dsp:nvSpPr>
        <dsp:cNvPr id="0" name=""/>
        <dsp:cNvSpPr/>
      </dsp:nvSpPr>
      <dsp:spPr>
        <a:xfrm>
          <a:off x="566073" y="1288612"/>
          <a:ext cx="604775" cy="6047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F99A1C-BEFD-47C5-8C54-32F33A63A0B1}">
      <dsp:nvSpPr>
        <dsp:cNvPr id="0" name=""/>
        <dsp:cNvSpPr/>
      </dsp:nvSpPr>
      <dsp:spPr>
        <a:xfrm>
          <a:off x="4495" y="2446324"/>
          <a:ext cx="1727929" cy="69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baseline="0"/>
            <a:t>Insights into fairness, accuracy and inclusivity</a:t>
          </a:r>
          <a:endParaRPr lang="en-US" sz="1200" kern="1200"/>
        </a:p>
      </dsp:txBody>
      <dsp:txXfrm>
        <a:off x="4495" y="2446324"/>
        <a:ext cx="1727929" cy="691171"/>
      </dsp:txXfrm>
    </dsp:sp>
    <dsp:sp modelId="{848FC8BC-ED4C-467A-826C-35E78690E358}">
      <dsp:nvSpPr>
        <dsp:cNvPr id="0" name=""/>
        <dsp:cNvSpPr/>
      </dsp:nvSpPr>
      <dsp:spPr>
        <a:xfrm>
          <a:off x="2371759" y="1063981"/>
          <a:ext cx="1054037" cy="10540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6309AE-25F8-440F-A3A7-B8BD11757779}">
      <dsp:nvSpPr>
        <dsp:cNvPr id="0" name=""/>
        <dsp:cNvSpPr/>
      </dsp:nvSpPr>
      <dsp:spPr>
        <a:xfrm>
          <a:off x="2596390" y="1288612"/>
          <a:ext cx="604775" cy="6047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824373-B5B6-4452-80AE-799136F59821}">
      <dsp:nvSpPr>
        <dsp:cNvPr id="0" name=""/>
        <dsp:cNvSpPr/>
      </dsp:nvSpPr>
      <dsp:spPr>
        <a:xfrm>
          <a:off x="2034813" y="2446324"/>
          <a:ext cx="1727929" cy="69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baseline="0"/>
            <a:t>Advance datasets</a:t>
          </a:r>
          <a:endParaRPr lang="en-US" sz="1200" kern="1200"/>
        </a:p>
      </dsp:txBody>
      <dsp:txXfrm>
        <a:off x="2034813" y="2446324"/>
        <a:ext cx="1727929" cy="691171"/>
      </dsp:txXfrm>
    </dsp:sp>
    <dsp:sp modelId="{E3A266BD-0D5E-4FD7-A1A3-33C6B4A31B2A}">
      <dsp:nvSpPr>
        <dsp:cNvPr id="0" name=""/>
        <dsp:cNvSpPr/>
      </dsp:nvSpPr>
      <dsp:spPr>
        <a:xfrm>
          <a:off x="4402076" y="1063981"/>
          <a:ext cx="1054037" cy="10540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BE1CA9-7AD3-4481-8E0C-898D3C762EC9}">
      <dsp:nvSpPr>
        <dsp:cNvPr id="0" name=""/>
        <dsp:cNvSpPr/>
      </dsp:nvSpPr>
      <dsp:spPr>
        <a:xfrm>
          <a:off x="4626707" y="1288612"/>
          <a:ext cx="604775" cy="6047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CA6868-7538-43D8-AB53-B9816464F53D}">
      <dsp:nvSpPr>
        <dsp:cNvPr id="0" name=""/>
        <dsp:cNvSpPr/>
      </dsp:nvSpPr>
      <dsp:spPr>
        <a:xfrm>
          <a:off x="4065130" y="2446324"/>
          <a:ext cx="1727929" cy="69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baseline="0"/>
            <a:t>Advance algorithms</a:t>
          </a:r>
          <a:endParaRPr lang="en-US" sz="1200" kern="1200"/>
        </a:p>
      </dsp:txBody>
      <dsp:txXfrm>
        <a:off x="4065130" y="2446324"/>
        <a:ext cx="1727929" cy="691171"/>
      </dsp:txXfrm>
    </dsp:sp>
    <dsp:sp modelId="{268218E9-922A-49A0-BFE7-EE82E8F0E844}">
      <dsp:nvSpPr>
        <dsp:cNvPr id="0" name=""/>
        <dsp:cNvSpPr/>
      </dsp:nvSpPr>
      <dsp:spPr>
        <a:xfrm>
          <a:off x="6432394" y="1063981"/>
          <a:ext cx="1054037" cy="10540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D838B8-F237-4EE0-9588-30711A62D62A}">
      <dsp:nvSpPr>
        <dsp:cNvPr id="0" name=""/>
        <dsp:cNvSpPr/>
      </dsp:nvSpPr>
      <dsp:spPr>
        <a:xfrm>
          <a:off x="6657025" y="1288612"/>
          <a:ext cx="604775" cy="6047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D62BC2-7328-41DD-AA3A-8E5BAC959DA3}">
      <dsp:nvSpPr>
        <dsp:cNvPr id="0" name=""/>
        <dsp:cNvSpPr/>
      </dsp:nvSpPr>
      <dsp:spPr>
        <a:xfrm>
          <a:off x="6095448" y="2446324"/>
          <a:ext cx="1727929" cy="69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baseline="0"/>
            <a:t>Influence policy recommendations</a:t>
          </a:r>
          <a:endParaRPr lang="en-US" sz="1200" kern="1200"/>
        </a:p>
      </dsp:txBody>
      <dsp:txXfrm>
        <a:off x="6095448" y="2446324"/>
        <a:ext cx="1727929" cy="691171"/>
      </dsp:txXfrm>
    </dsp:sp>
    <dsp:sp modelId="{AB926A55-02A8-4178-A500-EDD5CB73ED2C}">
      <dsp:nvSpPr>
        <dsp:cNvPr id="0" name=""/>
        <dsp:cNvSpPr/>
      </dsp:nvSpPr>
      <dsp:spPr>
        <a:xfrm>
          <a:off x="8462711" y="1063981"/>
          <a:ext cx="1054037" cy="10540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51189-0554-42F4-8117-6022F90DFF19}">
      <dsp:nvSpPr>
        <dsp:cNvPr id="0" name=""/>
        <dsp:cNvSpPr/>
      </dsp:nvSpPr>
      <dsp:spPr>
        <a:xfrm>
          <a:off x="8687342" y="1288612"/>
          <a:ext cx="604775" cy="60477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59CFF6-137E-4574-936A-DB02CFEBFD2C}">
      <dsp:nvSpPr>
        <dsp:cNvPr id="0" name=""/>
        <dsp:cNvSpPr/>
      </dsp:nvSpPr>
      <dsp:spPr>
        <a:xfrm>
          <a:off x="8125765" y="2446324"/>
          <a:ext cx="1727929" cy="69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baseline="0"/>
            <a:t>Improve reliability </a:t>
          </a:r>
          <a:endParaRPr lang="en-US" sz="1200" kern="1200"/>
        </a:p>
      </dsp:txBody>
      <dsp:txXfrm>
        <a:off x="8125765" y="2446324"/>
        <a:ext cx="1727929" cy="6911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2C2D92-3BF6-4C2B-9D0A-3B798A099192}">
      <dsp:nvSpPr>
        <dsp:cNvPr id="0" name=""/>
        <dsp:cNvSpPr/>
      </dsp:nvSpPr>
      <dsp:spPr>
        <a:xfrm>
          <a:off x="0" y="232789"/>
          <a:ext cx="9191441" cy="1499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3358" tIns="291592" rIns="71335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/>
            <a:t>Time: 12 Weeks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/>
            <a:t>Resources: Powerful GPU Compute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/>
            <a:t>Training Data: ~$200 to purchase existing datasets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/>
            <a:t>Research: ~$100 to purchase existing research papers for evaluation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Interviews: ~$500 to compensate interviewees</a:t>
          </a:r>
        </a:p>
      </dsp:txBody>
      <dsp:txXfrm>
        <a:off x="0" y="232789"/>
        <a:ext cx="9191441" cy="1499400"/>
      </dsp:txXfrm>
    </dsp:sp>
    <dsp:sp modelId="{02347DB5-BDD7-4E0C-B062-D40211656E62}">
      <dsp:nvSpPr>
        <dsp:cNvPr id="0" name=""/>
        <dsp:cNvSpPr/>
      </dsp:nvSpPr>
      <dsp:spPr>
        <a:xfrm>
          <a:off x="459572" y="26148"/>
          <a:ext cx="6434008" cy="4132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3190" tIns="0" rIns="24319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Cost of Conducting the Research</a:t>
          </a:r>
          <a:endParaRPr lang="en-US" sz="1400" kern="1200"/>
        </a:p>
      </dsp:txBody>
      <dsp:txXfrm>
        <a:off x="479747" y="46323"/>
        <a:ext cx="6393658" cy="372930"/>
      </dsp:txXfrm>
    </dsp:sp>
    <dsp:sp modelId="{05721B57-0F76-4CCA-8D40-C8A854DC46CF}">
      <dsp:nvSpPr>
        <dsp:cNvPr id="0" name=""/>
        <dsp:cNvSpPr/>
      </dsp:nvSpPr>
      <dsp:spPr>
        <a:xfrm>
          <a:off x="0" y="2014429"/>
          <a:ext cx="9191441" cy="2160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3358" tIns="291592" rIns="71335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/>
            <a:t>Personnel</a:t>
          </a:r>
          <a:endParaRPr lang="en-US" sz="1400" kern="120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/>
            <a:t>Jerry – Plant</a:t>
          </a:r>
          <a:endParaRPr lang="en-US" sz="1400" kern="120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/>
            <a:t>Rob – Specialist</a:t>
          </a:r>
          <a:endParaRPr lang="en-US" sz="1400" kern="120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/>
            <a:t>Justin – Team worker, Sharper</a:t>
          </a:r>
          <a:endParaRPr lang="en-US" sz="1400" kern="120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/>
            <a:t>Dylan – Monitor Evaluator</a:t>
          </a:r>
          <a:endParaRPr lang="en-US" sz="1400" kern="120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/>
            <a:t>William – Coordinator, Completer Finisher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/>
            <a:t>Equipment</a:t>
          </a:r>
          <a:endParaRPr lang="en-US" sz="1400" kern="120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/>
            <a:t>RTX 307 GPU, 12700k CPU, 32GB RAM, 5TB NVME Storage</a:t>
          </a:r>
          <a:endParaRPr lang="en-US" sz="1400" kern="1200"/>
        </a:p>
      </dsp:txBody>
      <dsp:txXfrm>
        <a:off x="0" y="2014429"/>
        <a:ext cx="9191441" cy="2160900"/>
      </dsp:txXfrm>
    </dsp:sp>
    <dsp:sp modelId="{F29D99F4-FA9F-4FC6-B07B-081571859050}">
      <dsp:nvSpPr>
        <dsp:cNvPr id="0" name=""/>
        <dsp:cNvSpPr/>
      </dsp:nvSpPr>
      <dsp:spPr>
        <a:xfrm>
          <a:off x="459572" y="1807789"/>
          <a:ext cx="6434008" cy="4132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3190" tIns="0" rIns="24319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>
              <a:latin typeface="Century Schoolbook" panose="02040604050505020304"/>
            </a:rPr>
            <a:t>Resources</a:t>
          </a:r>
          <a:endParaRPr lang="en-US" sz="1400" kern="1200"/>
        </a:p>
      </dsp:txBody>
      <dsp:txXfrm>
        <a:off x="479747" y="1827964"/>
        <a:ext cx="6393658" cy="3729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F3AEC6-6E1D-4683-94B1-76072B3BD927}">
      <dsp:nvSpPr>
        <dsp:cNvPr id="0" name=""/>
        <dsp:cNvSpPr/>
      </dsp:nvSpPr>
      <dsp:spPr>
        <a:xfrm>
          <a:off x="0" y="513794"/>
          <a:ext cx="4677389" cy="1474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lt1">
              <a:alpha val="90000"/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3017" tIns="541528" rIns="363017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600" kern="1200"/>
            <a:t>Accuracy, completeness, consistency, reliability</a:t>
          </a:r>
          <a:endParaRPr lang="en-US" sz="2600" kern="1200"/>
        </a:p>
      </dsp:txBody>
      <dsp:txXfrm>
        <a:off x="0" y="513794"/>
        <a:ext cx="4677389" cy="1474200"/>
      </dsp:txXfrm>
    </dsp:sp>
    <dsp:sp modelId="{604D1FE5-7216-4266-90C8-3D9901F7B1A4}">
      <dsp:nvSpPr>
        <dsp:cNvPr id="0" name=""/>
        <dsp:cNvSpPr/>
      </dsp:nvSpPr>
      <dsp:spPr>
        <a:xfrm>
          <a:off x="233869" y="130034"/>
          <a:ext cx="3274172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2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3756" tIns="0" rIns="123756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kern="1200"/>
            <a:t>Data quality check</a:t>
          </a:r>
          <a:endParaRPr lang="en-US" sz="2600" kern="1200"/>
        </a:p>
      </dsp:txBody>
      <dsp:txXfrm>
        <a:off x="271336" y="167501"/>
        <a:ext cx="3199238" cy="692586"/>
      </dsp:txXfrm>
    </dsp:sp>
    <dsp:sp modelId="{3684A135-01D9-47F2-A8F4-8E5C5B8C6193}">
      <dsp:nvSpPr>
        <dsp:cNvPr id="0" name=""/>
        <dsp:cNvSpPr/>
      </dsp:nvSpPr>
      <dsp:spPr>
        <a:xfrm>
          <a:off x="0" y="2512155"/>
          <a:ext cx="4677389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lt1">
              <a:alpha val="90000"/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8AFBB2B-3328-4BBB-82C9-DABEDD02BF88}">
      <dsp:nvSpPr>
        <dsp:cNvPr id="0" name=""/>
        <dsp:cNvSpPr/>
      </dsp:nvSpPr>
      <dsp:spPr>
        <a:xfrm>
          <a:off x="233869" y="2128395"/>
          <a:ext cx="3274172" cy="7675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3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3756" tIns="0" rIns="123756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kern="1200"/>
            <a:t>Data exploration</a:t>
          </a:r>
          <a:endParaRPr lang="en-US" sz="2600" kern="1200"/>
        </a:p>
      </dsp:txBody>
      <dsp:txXfrm>
        <a:off x="271336" y="2165862"/>
        <a:ext cx="3199238" cy="692586"/>
      </dsp:txXfrm>
    </dsp:sp>
    <dsp:sp modelId="{BA7C58B6-0EBF-44FD-BD61-F04B6F98B7D3}">
      <dsp:nvSpPr>
        <dsp:cNvPr id="0" name=""/>
        <dsp:cNvSpPr/>
      </dsp:nvSpPr>
      <dsp:spPr>
        <a:xfrm>
          <a:off x="0" y="3691515"/>
          <a:ext cx="4677389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lt1">
              <a:alpha val="90000"/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6314E39-6CEB-497C-B4F4-7B84B6209337}">
      <dsp:nvSpPr>
        <dsp:cNvPr id="0" name=""/>
        <dsp:cNvSpPr/>
      </dsp:nvSpPr>
      <dsp:spPr>
        <a:xfrm>
          <a:off x="233869" y="3307755"/>
          <a:ext cx="3274172" cy="7675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4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3756" tIns="0" rIns="123756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kern="1200"/>
            <a:t>Data visualisation</a:t>
          </a:r>
          <a:endParaRPr lang="en-US" sz="2600" kern="1200"/>
        </a:p>
      </dsp:txBody>
      <dsp:txXfrm>
        <a:off x="271336" y="3345222"/>
        <a:ext cx="3199238" cy="6925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A50AA1-28B7-4DA2-8487-7A54F3A51B04}">
      <dsp:nvSpPr>
        <dsp:cNvPr id="0" name=""/>
        <dsp:cNvSpPr/>
      </dsp:nvSpPr>
      <dsp:spPr>
        <a:xfrm>
          <a:off x="998912" y="934068"/>
          <a:ext cx="1263273" cy="12632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3E5ED5-328C-42A5-A0D5-6CFB4DD115B4}">
      <dsp:nvSpPr>
        <dsp:cNvPr id="0" name=""/>
        <dsp:cNvSpPr/>
      </dsp:nvSpPr>
      <dsp:spPr>
        <a:xfrm>
          <a:off x="226911" y="2547409"/>
          <a:ext cx="280727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baseline="0"/>
            <a:t>Successful solution was developed</a:t>
          </a:r>
          <a:endParaRPr lang="en-US" sz="1700" kern="1200"/>
        </a:p>
      </dsp:txBody>
      <dsp:txXfrm>
        <a:off x="226911" y="2547409"/>
        <a:ext cx="2807273" cy="720000"/>
      </dsp:txXfrm>
    </dsp:sp>
    <dsp:sp modelId="{4E60C9C7-B87E-40FB-8B5B-C8528BA82AB7}">
      <dsp:nvSpPr>
        <dsp:cNvPr id="0" name=""/>
        <dsp:cNvSpPr/>
      </dsp:nvSpPr>
      <dsp:spPr>
        <a:xfrm>
          <a:off x="4297458" y="934068"/>
          <a:ext cx="1263273" cy="12632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90FA62-B656-4E43-8394-3E7B281AF055}">
      <dsp:nvSpPr>
        <dsp:cNvPr id="0" name=""/>
        <dsp:cNvSpPr/>
      </dsp:nvSpPr>
      <dsp:spPr>
        <a:xfrm>
          <a:off x="3525458" y="2547409"/>
          <a:ext cx="280727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baseline="0"/>
            <a:t>25% improvement by reducing bias</a:t>
          </a:r>
          <a:endParaRPr lang="en-US" sz="1700" kern="1200"/>
        </a:p>
      </dsp:txBody>
      <dsp:txXfrm>
        <a:off x="3525458" y="2547409"/>
        <a:ext cx="2807273" cy="720000"/>
      </dsp:txXfrm>
    </dsp:sp>
    <dsp:sp modelId="{61C34A19-5069-4D06-9EC1-B7FA5E4839D5}">
      <dsp:nvSpPr>
        <dsp:cNvPr id="0" name=""/>
        <dsp:cNvSpPr/>
      </dsp:nvSpPr>
      <dsp:spPr>
        <a:xfrm>
          <a:off x="7596005" y="934068"/>
          <a:ext cx="1263273" cy="12632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6F45D4-DFD8-4C80-AA34-E836D2A6B644}">
      <dsp:nvSpPr>
        <dsp:cNvPr id="0" name=""/>
        <dsp:cNvSpPr/>
      </dsp:nvSpPr>
      <dsp:spPr>
        <a:xfrm>
          <a:off x="6824005" y="2547409"/>
          <a:ext cx="280727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baseline="0"/>
            <a:t>Algorithmic techniques and identity centric models should be explored</a:t>
          </a:r>
          <a:endParaRPr lang="en-US" sz="1700" kern="1200"/>
        </a:p>
      </dsp:txBody>
      <dsp:txXfrm>
        <a:off x="6824005" y="2547409"/>
        <a:ext cx="280727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8EBA8-A68E-4DAF-8604-B3B3E8C0550D}" type="datetimeFigureOut">
              <a:t>5/15/2024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2B2468-A44A-4B0A-99E8-40222A414DC2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842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2B2468-A44A-4B0A-99E8-40222A414DC2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067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2B2468-A44A-4B0A-99E8-40222A414DC2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2704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2B2468-A44A-4B0A-99E8-40222A414DC2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4228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9557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66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6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23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40480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21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5/15/2024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82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5/15/2024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22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5/15/2024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11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702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22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8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27.jpeg"/><Relationship Id="rId7" Type="http://schemas.openxmlformats.org/officeDocument/2006/relationships/diagramQuickStyle" Target="../diagrams/quickStyle5.xml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28.jpeg"/><Relationship Id="rId9" Type="http://schemas.microsoft.com/office/2007/relationships/diagramDrawing" Target="../diagrams/drawing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5281/zenodo.4050457" TargetMode="External"/><Relationship Id="rId7" Type="http://schemas.openxmlformats.org/officeDocument/2006/relationships/hyperlink" Target="https://news.mit.edu/2022/machine-learning-biased-data-0221" TargetMode="External"/><Relationship Id="rId2" Type="http://schemas.openxmlformats.org/officeDocument/2006/relationships/hyperlink" Target="https://doi.org/10.1145/2750675.275067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38/s41746-023-00805-y" TargetMode="External"/><Relationship Id="rId5" Type="http://schemas.openxmlformats.org/officeDocument/2006/relationships/hyperlink" Target="https://github.com/visionjo/facerec-bias-bfw" TargetMode="External"/><Relationship Id="rId4" Type="http://schemas.openxmlformats.org/officeDocument/2006/relationships/hyperlink" Target="https://www.researchgate.net/publication/374493754_Artifical_Intelligence_and_Bias_Challenges_Implications_and_Remedies" TargetMode="Externa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jpeg"/><Relationship Id="rId4" Type="http://schemas.openxmlformats.org/officeDocument/2006/relationships/image" Target="../media/image6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Reducing Bias in AI Unmanned Aerial Vehicles - Showcase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1609" y="4800600"/>
            <a:ext cx="10491135" cy="16916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William </a:t>
            </a:r>
            <a:r>
              <a:rPr lang="en-US" err="1"/>
              <a:t>Sottoriva</a:t>
            </a:r>
            <a:r>
              <a:rPr lang="en-US"/>
              <a:t> (24505063), Dylan Huynh (24504870), Jerry Liu (24560409), Justin Ngo (24506622), Robert </a:t>
            </a:r>
            <a:r>
              <a:rPr lang="en-US" err="1"/>
              <a:t>Shishoian</a:t>
            </a:r>
            <a:r>
              <a:rPr lang="en-US"/>
              <a:t> (24506659)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FD9BF-6DB5-9FA6-8BF7-F0D61A1BC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13800-E033-8767-074B-FFF0EAF48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3242751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Approach 1:</a:t>
            </a:r>
          </a:p>
          <a:p>
            <a:r>
              <a:rPr lang="en-US"/>
              <a:t>Augment biased </a:t>
            </a:r>
            <a:r>
              <a:rPr lang="en-US" err="1"/>
              <a:t>FairFace</a:t>
            </a:r>
            <a:r>
              <a:rPr lang="en-US"/>
              <a:t> dataset to reduce bias</a:t>
            </a:r>
          </a:p>
          <a:p>
            <a:pPr lvl="1"/>
            <a:r>
              <a:rPr lang="en-US"/>
              <a:t>Dataset augmentation</a:t>
            </a:r>
          </a:p>
          <a:p>
            <a:r>
              <a:rPr lang="en-US"/>
              <a:t>Quantify accuracy improvement and impact of bias in training data on ResNet-34 CNN. </a:t>
            </a:r>
          </a:p>
          <a:p>
            <a:pPr lvl="1"/>
            <a:r>
              <a:rPr lang="en-US" spc="10">
                <a:solidFill>
                  <a:srgbClr val="000000"/>
                </a:solidFill>
              </a:rPr>
              <a:t>Train CNN on both datasets and compare race-based accuracies.  </a:t>
            </a:r>
          </a:p>
          <a:p>
            <a:pPr lvl="1"/>
            <a:r>
              <a:rPr lang="en-US" spc="10">
                <a:solidFill>
                  <a:srgbClr val="000000"/>
                </a:solidFill>
              </a:rPr>
              <a:t>Experiment with various algorithmic parameters</a:t>
            </a:r>
          </a:p>
          <a:p>
            <a:pPr lvl="2">
              <a:buFont typeface="Courier New" pitchFamily="34" charset="0"/>
              <a:buChar char="o"/>
            </a:pPr>
            <a:endParaRPr lang="en-US" spc="10">
              <a:solidFill>
                <a:srgbClr val="000000"/>
              </a:solidFill>
            </a:endParaRPr>
          </a:p>
          <a:p>
            <a:pPr lvl="2">
              <a:buFont typeface="Courier New" pitchFamily="34" charset="0"/>
              <a:buChar char="o"/>
            </a:pPr>
            <a:endParaRPr lang="en-US" spc="10">
              <a:solidFill>
                <a:srgbClr val="000000"/>
              </a:solidFill>
            </a:endParaRPr>
          </a:p>
          <a:p>
            <a:endParaRPr lang="en-AU"/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34760102-3112-8330-16DC-D17B6D415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499" y="372178"/>
            <a:ext cx="6236369" cy="2965383"/>
          </a:xfrm>
          <a:prstGeom prst="rect">
            <a:avLst/>
          </a:prstGeom>
        </p:spPr>
      </p:pic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6A975AAE-40D2-CF24-B943-11892641A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499" y="3612082"/>
            <a:ext cx="6256421" cy="29525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C2EB8A-71DE-BE76-9E8C-6FD7DD2B0741}"/>
              </a:ext>
            </a:extLst>
          </p:cNvPr>
          <p:cNvSpPr txBox="1"/>
          <p:nvPr/>
        </p:nvSpPr>
        <p:spPr>
          <a:xfrm>
            <a:off x="8121931" y="108702"/>
            <a:ext cx="17438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Before: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D02F83-D307-B7D1-22B1-CEEA6C0930EE}"/>
              </a:ext>
            </a:extLst>
          </p:cNvPr>
          <p:cNvSpPr txBox="1"/>
          <p:nvPr/>
        </p:nvSpPr>
        <p:spPr>
          <a:xfrm>
            <a:off x="8210395" y="3291649"/>
            <a:ext cx="864576" cy="3663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After:</a:t>
            </a:r>
          </a:p>
        </p:txBody>
      </p:sp>
    </p:spTree>
    <p:extLst>
      <p:ext uri="{BB962C8B-B14F-4D97-AF65-F5344CB8AC3E}">
        <p14:creationId xmlns:p14="http://schemas.microsoft.com/office/powerpoint/2010/main" val="211205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Rectangle 2073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075" name="Rectangle 2074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" name="Rectangle 2075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1FD9BF-6DB5-9FA6-8BF7-F0D61A1BC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400">
                <a:solidFill>
                  <a:srgbClr val="FFFFFF"/>
                </a:solidFill>
              </a:rPr>
              <a:t>Methodology</a:t>
            </a:r>
          </a:p>
        </p:txBody>
      </p:sp>
      <p:sp useBgFill="1">
        <p:nvSpPr>
          <p:cNvPr id="2077" name="Rectangle 2076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B30B6830-A99D-A95A-7D62-B8ED60E2B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8846" y="1448980"/>
            <a:ext cx="6616823" cy="395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8" name="Rectangle 2077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2225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81439-132E-8F2E-405C-DDED68175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539087"/>
            <a:ext cx="4534047" cy="1584895"/>
          </a:xfrm>
        </p:spPr>
        <p:txBody>
          <a:bodyPr>
            <a:normAutofit/>
          </a:bodyPr>
          <a:lstStyle/>
          <a:p>
            <a:r>
              <a:rPr lang="en-GB"/>
              <a:t>Ethical Considerations</a:t>
            </a:r>
          </a:p>
        </p:txBody>
      </p:sp>
      <p:pic>
        <p:nvPicPr>
          <p:cNvPr id="34" name="Picture 33" descr="Colourful carved figures of humans">
            <a:extLst>
              <a:ext uri="{FF2B5EF4-FFF2-40B4-BE49-F238E27FC236}">
                <a16:creationId xmlns:a16="http://schemas.microsoft.com/office/drawing/2014/main" id="{AF37B071-3421-9D5E-038D-7C010887A5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47" r="17934" b="-10"/>
          <a:stretch/>
        </p:blipFill>
        <p:spPr>
          <a:xfrm>
            <a:off x="20" y="10"/>
            <a:ext cx="6094799" cy="6857990"/>
          </a:xfrm>
          <a:prstGeom prst="rect">
            <a:avLst/>
          </a:prstGeom>
        </p:spPr>
      </p:pic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05CFF714-B7BA-D6D1-7FA5-B619C8DDE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463" y="2438399"/>
            <a:ext cx="4572002" cy="38805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Century Schoolbook"/>
              <a:ea typeface="Calibri"/>
              <a:cs typeface="Calibri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>
                <a:latin typeface="Century Schoolbook"/>
                <a:ea typeface="Calibri"/>
                <a:cs typeface="Calibri"/>
              </a:rPr>
              <a:t>Consent of individual</a:t>
            </a:r>
            <a:endParaRPr lang="en-US">
              <a:latin typeface="Century Schoolbook"/>
              <a:ea typeface="Calibri"/>
              <a:cs typeface="Calibri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>
                <a:latin typeface="Century Schoolbook"/>
                <a:ea typeface="Calibri"/>
                <a:cs typeface="Calibri"/>
              </a:rPr>
              <a:t>Privacy of data</a:t>
            </a:r>
            <a:endParaRPr lang="en-US">
              <a:latin typeface="Century Schoolbook"/>
              <a:ea typeface="Calibri"/>
              <a:cs typeface="Calibri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>
                <a:latin typeface="Century Schoolbook"/>
                <a:ea typeface="Calibri"/>
                <a:cs typeface="Calibri"/>
              </a:rPr>
              <a:t>Fair treatment of individuals.</a:t>
            </a:r>
            <a:endParaRPr lang="en-US">
              <a:latin typeface="Century Schoolbook"/>
              <a:ea typeface="Calibri"/>
              <a:cs typeface="Calibri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>
                <a:latin typeface="Century Schoolbook"/>
                <a:ea typeface="Calibri"/>
                <a:cs typeface="Calibri"/>
              </a:rPr>
              <a:t>Transparent of limitations and potential biases in the research</a:t>
            </a:r>
            <a:endParaRPr lang="en-US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>
              <a:latin typeface="Century Schoolbook"/>
              <a:ea typeface="Calibri"/>
              <a:cs typeface="Calibri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>
              <a:latin typeface="Century Schoolbook"/>
              <a:ea typeface="Calibri"/>
              <a:cs typeface="Calibri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97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AA9E3-4EA3-4023-B755-78CFE2167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9910" y="365760"/>
            <a:ext cx="3107810" cy="879864"/>
          </a:xfrm>
        </p:spPr>
        <p:txBody>
          <a:bodyPr/>
          <a:lstStyle/>
          <a:p>
            <a:r>
              <a:rPr lang="en-US"/>
              <a:t>Timeline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82E060-0871-611A-6E1B-EF2686E20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582" y="3060152"/>
            <a:ext cx="2016605" cy="1547903"/>
          </a:xfrm>
          <a:prstGeom prst="rect">
            <a:avLst/>
          </a:prstGeom>
        </p:spPr>
      </p:pic>
      <p:pic>
        <p:nvPicPr>
          <p:cNvPr id="4" name="Picture 3" descr="https://cdn.discordapp.com/attachments/1211525569368563742/1239169032582729878/image.png?ex=6641f198&amp;is=6640a018&amp;hm=464892c28fac1f481ae408d99a747b8ee3bce3f30cf5dc512cd0fac5c6d6a9c1&amp;">
            <a:extLst>
              <a:ext uri="{FF2B5EF4-FFF2-40B4-BE49-F238E27FC236}">
                <a16:creationId xmlns:a16="http://schemas.microsoft.com/office/drawing/2014/main" id="{B5A91E5A-BF52-CC6A-7A48-872F283D8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219" y="1396638"/>
            <a:ext cx="7728184" cy="513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47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81439-132E-8F2E-405C-DDED68175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en-GB"/>
              <a:t>Research Costs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D5BB2F-97CA-4F15-DAD2-739C709D50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5566363"/>
              </p:ext>
            </p:extLst>
          </p:nvPr>
        </p:nvGraphicFramePr>
        <p:xfrm>
          <a:off x="1262063" y="2013055"/>
          <a:ext cx="919144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3876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482" name="Rectangle 19481">
            <a:extLst>
              <a:ext uri="{FF2B5EF4-FFF2-40B4-BE49-F238E27FC236}">
                <a16:creationId xmlns:a16="http://schemas.microsoft.com/office/drawing/2014/main" id="{73167118-CCC6-4EA0-956F-63D5BBB02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05704D-896B-8601-6EC2-BB8648C73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5076" y="365760"/>
            <a:ext cx="4639436" cy="1325562"/>
          </a:xfrm>
        </p:spPr>
        <p:txBody>
          <a:bodyPr>
            <a:normAutofit/>
          </a:bodyPr>
          <a:lstStyle/>
          <a:p>
            <a:r>
              <a:rPr lang="en-AU"/>
              <a:t>Data Understanding</a:t>
            </a:r>
          </a:p>
        </p:txBody>
      </p:sp>
      <p:pic>
        <p:nvPicPr>
          <p:cNvPr id="19462" name="Picture 6" descr="A person wearing glasses and a head scarf&#10;&#10;Description automatically generated">
            <a:extLst>
              <a:ext uri="{FF2B5EF4-FFF2-40B4-BE49-F238E27FC236}">
                <a16:creationId xmlns:a16="http://schemas.microsoft.com/office/drawing/2014/main" id="{F5298733-5551-EB61-9FF4-D99C8B8CCF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65" r="1" b="19630"/>
          <a:stretch/>
        </p:blipFill>
        <p:spPr bwMode="auto">
          <a:xfrm>
            <a:off x="161151" y="160866"/>
            <a:ext cx="5784972" cy="3772147"/>
          </a:xfrm>
          <a:custGeom>
            <a:avLst/>
            <a:gdLst/>
            <a:ahLst/>
            <a:cxnLst/>
            <a:rect l="l" t="t" r="r" b="b"/>
            <a:pathLst>
              <a:path w="3762123" h="3772147">
                <a:moveTo>
                  <a:pt x="0" y="0"/>
                </a:moveTo>
                <a:lnTo>
                  <a:pt x="3762123" y="0"/>
                </a:lnTo>
                <a:lnTo>
                  <a:pt x="3762123" y="2803198"/>
                </a:lnTo>
                <a:lnTo>
                  <a:pt x="1898122" y="2803198"/>
                </a:lnTo>
                <a:lnTo>
                  <a:pt x="1898122" y="3772147"/>
                </a:lnTo>
                <a:lnTo>
                  <a:pt x="0" y="377214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3" name="Picture 7" descr="A close-up of a person's face&#10;&#10;Description automatically generated">
            <a:extLst>
              <a:ext uri="{FF2B5EF4-FFF2-40B4-BE49-F238E27FC236}">
                <a16:creationId xmlns:a16="http://schemas.microsoft.com/office/drawing/2014/main" id="{20FE116E-39ED-8290-C199-910399CAAB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9" b="5385"/>
          <a:stretch/>
        </p:blipFill>
        <p:spPr bwMode="auto">
          <a:xfrm>
            <a:off x="161153" y="4051885"/>
            <a:ext cx="2922516" cy="2659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4" name="Picture 8" descr="A close up of a child wearing a blue hat&#10;&#10;Description automatically generated">
            <a:extLst>
              <a:ext uri="{FF2B5EF4-FFF2-40B4-BE49-F238E27FC236}">
                <a16:creationId xmlns:a16="http://schemas.microsoft.com/office/drawing/2014/main" id="{B50EA29F-6238-7490-FAF1-9C4F69145F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7" r="10192" b="3"/>
          <a:stretch/>
        </p:blipFill>
        <p:spPr bwMode="auto">
          <a:xfrm>
            <a:off x="3202542" y="3082937"/>
            <a:ext cx="2743583" cy="362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A831AA-A980-3C13-4B6B-CDE61DA812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9107545"/>
              </p:ext>
            </p:extLst>
          </p:nvPr>
        </p:nvGraphicFramePr>
        <p:xfrm>
          <a:off x="6315076" y="1828800"/>
          <a:ext cx="4677389" cy="4476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154785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E419A-808A-E413-BFF4-B1F9DC491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 Examples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5425AF2-7C4A-E1E6-8231-F9258D868F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577474"/>
              </p:ext>
            </p:extLst>
          </p:nvPr>
        </p:nvGraphicFramePr>
        <p:xfrm>
          <a:off x="1448903" y="1938866"/>
          <a:ext cx="8768537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123">
                  <a:extLst>
                    <a:ext uri="{9D8B030D-6E8A-4147-A177-3AD203B41FA5}">
                      <a16:colId xmlns:a16="http://schemas.microsoft.com/office/drawing/2014/main" val="2018853619"/>
                    </a:ext>
                  </a:extLst>
                </a:gridCol>
                <a:gridCol w="1807481">
                  <a:extLst>
                    <a:ext uri="{9D8B030D-6E8A-4147-A177-3AD203B41FA5}">
                      <a16:colId xmlns:a16="http://schemas.microsoft.com/office/drawing/2014/main" val="3003386445"/>
                    </a:ext>
                  </a:extLst>
                </a:gridCol>
                <a:gridCol w="1828166">
                  <a:extLst>
                    <a:ext uri="{9D8B030D-6E8A-4147-A177-3AD203B41FA5}">
                      <a16:colId xmlns:a16="http://schemas.microsoft.com/office/drawing/2014/main" val="3776785187"/>
                    </a:ext>
                  </a:extLst>
                </a:gridCol>
                <a:gridCol w="1722094">
                  <a:extLst>
                    <a:ext uri="{9D8B030D-6E8A-4147-A177-3AD203B41FA5}">
                      <a16:colId xmlns:a16="http://schemas.microsoft.com/office/drawing/2014/main" val="3234439442"/>
                    </a:ext>
                  </a:extLst>
                </a:gridCol>
                <a:gridCol w="2414673">
                  <a:extLst>
                    <a:ext uri="{9D8B030D-6E8A-4147-A177-3AD203B41FA5}">
                      <a16:colId xmlns:a16="http://schemas.microsoft.com/office/drawing/2014/main" val="5886997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  <a:p>
                      <a:endParaRPr lang="en-AU"/>
                    </a:p>
                    <a:p>
                      <a:endParaRPr lang="en-AU"/>
                    </a:p>
                    <a:p>
                      <a:endParaRPr lang="en-AU"/>
                    </a:p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  <a:p>
                      <a:endParaRPr lang="en-AU"/>
                    </a:p>
                    <a:p>
                      <a:endParaRPr lang="en-AU"/>
                    </a:p>
                    <a:p>
                      <a:endParaRPr lang="en-AU"/>
                    </a:p>
                    <a:p>
                      <a:endParaRPr lang="en-AU"/>
                    </a:p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85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20-29, Female, 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10-19,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Male,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30-39, </a:t>
                      </a:r>
                    </a:p>
                    <a:p>
                      <a:r>
                        <a:rPr lang="en-AU" dirty="0"/>
                        <a:t>Female, </a:t>
                      </a:r>
                    </a:p>
                    <a:p>
                      <a:r>
                        <a:rPr lang="en-AU" dirty="0"/>
                        <a:t>East Asian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40-49, </a:t>
                      </a:r>
                    </a:p>
                    <a:p>
                      <a:r>
                        <a:rPr lang="en-AU" dirty="0"/>
                        <a:t>Male, </a:t>
                      </a:r>
                    </a:p>
                    <a:p>
                      <a:r>
                        <a:rPr lang="en-AU" dirty="0" err="1"/>
                        <a:t>Latino_Hispanic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415563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E7BBA1CB-648C-2AE7-7350-292038CB9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371" y="2004709"/>
            <a:ext cx="1529801" cy="15684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F309F99-2E60-7669-5B59-B9BFCF699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602" y="2008936"/>
            <a:ext cx="1538502" cy="15575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A9BB83D-30AC-DC29-A862-3D8EE3C739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6665" y="2030471"/>
            <a:ext cx="1508201" cy="14896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09199B9-12F6-C24B-0A9B-8298C766C7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7593" y="2008936"/>
            <a:ext cx="1533812" cy="155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790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AE4BC-A712-3A3C-40C6-974972C05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DFD51-AC59-B5A3-3E42-E91E9E595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/>
              <a:t>Library importing: </a:t>
            </a:r>
          </a:p>
          <a:p>
            <a:pPr marL="0" indent="0">
              <a:buNone/>
            </a:pPr>
            <a:endParaRPr lang="en-AU"/>
          </a:p>
        </p:txBody>
      </p:sp>
      <p:pic>
        <p:nvPicPr>
          <p:cNvPr id="3077" name="Picture 5">
            <a:extLst>
              <a:ext uri="{FF2B5EF4-FFF2-40B4-BE49-F238E27FC236}">
                <a16:creationId xmlns:a16="http://schemas.microsoft.com/office/drawing/2014/main" id="{2633275D-076A-C7BF-B6CF-420239A2B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440" y="2527565"/>
            <a:ext cx="7402512" cy="396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788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AE4BC-A712-3A3C-40C6-974972C05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DFD51-AC59-B5A3-3E42-E91E9E595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 fontAlgn="base">
              <a:buNone/>
            </a:pP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Drive mounting:</a:t>
            </a:r>
            <a:endParaRPr lang="en-US" b="0" i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en-AU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4D2D5C3-3664-DFE0-C552-676B19C0D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127" y="2463432"/>
            <a:ext cx="416242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>
            <a:extLst>
              <a:ext uri="{FF2B5EF4-FFF2-40B4-BE49-F238E27FC236}">
                <a16:creationId xmlns:a16="http://schemas.microsoft.com/office/drawing/2014/main" id="{14E81B23-717A-439C-E3B8-5EA8FE698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127" y="3566318"/>
            <a:ext cx="5534025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8883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Rectangle 5130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5" name="Rectangle 5134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0AE4BC-A712-3A3C-40C6-974972C05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2400">
                <a:solidFill>
                  <a:srgbClr val="FFFFFF"/>
                </a:solidFill>
              </a:rPr>
              <a:t>Implementation: Approach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DFD51-AC59-B5A3-3E42-E91E9E595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8089" y="4800600"/>
            <a:ext cx="2802195" cy="169164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fontAlgn="base">
              <a:buNone/>
            </a:pPr>
            <a:r>
              <a:rPr lang="en-US" b="0" i="0">
                <a:solidFill>
                  <a:srgbClr val="D9D9D9"/>
                </a:solidFill>
                <a:effectLst/>
              </a:rPr>
              <a:t>Model Reverse Engineering:</a:t>
            </a:r>
            <a:endParaRPr lang="en-US">
              <a:solidFill>
                <a:srgbClr val="D9D9D9"/>
              </a:solidFill>
            </a:endParaRPr>
          </a:p>
        </p:txBody>
      </p:sp>
      <p:sp useBgFill="1">
        <p:nvSpPr>
          <p:cNvPr id="5137" name="Rectangle 5136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CA8A6AEF-60C6-F9CD-59B1-2962B8847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4871" y="484632"/>
            <a:ext cx="6535830" cy="588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9" name="Rectangle 5138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78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0CEBF-80F7-9BD1-2F5E-6E0291B1C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489" y="566382"/>
            <a:ext cx="4534047" cy="1550284"/>
          </a:xfrm>
        </p:spPr>
        <p:txBody>
          <a:bodyPr>
            <a:normAutofit/>
          </a:bodyPr>
          <a:lstStyle/>
          <a:p>
            <a:r>
              <a:rPr lang="en-US"/>
              <a:t>Background and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D0DE3-8C4D-06D4-4DF8-4B827549D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535" y="2438399"/>
            <a:ext cx="4572002" cy="385321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AU" dirty="0"/>
              <a:t>UAVs are used for surveillance and identification </a:t>
            </a:r>
          </a:p>
          <a:p>
            <a:r>
              <a:rPr lang="en-AU" dirty="0"/>
              <a:t>Shift from remote control to AI autonomous control. </a:t>
            </a:r>
          </a:p>
          <a:p>
            <a:r>
              <a:rPr lang="en-AU" dirty="0"/>
              <a:t>This has highlighted AI bias issues such as highlighted papers (</a:t>
            </a:r>
            <a:r>
              <a:rPr lang="en-AU" dirty="0" err="1"/>
              <a:t>Hsu</a:t>
            </a:r>
            <a:r>
              <a:rPr lang="en-AU" dirty="0"/>
              <a:t> H.-J., &amp; Chen, K.-T., 2015) (Min, A., 2023).</a:t>
            </a:r>
          </a:p>
          <a:p>
            <a:r>
              <a:rPr lang="en-AU" dirty="0"/>
              <a:t>Use of UAVs is on the rise </a:t>
            </a:r>
            <a:r>
              <a:rPr lang="en-AU" dirty="0">
                <a:sym typeface="Wingdings" panose="05000000000000000000" pitchFamily="2" charset="2"/>
              </a:rPr>
              <a:t> Market to double by 2026 (</a:t>
            </a:r>
            <a:r>
              <a:rPr lang="en-AU" dirty="0" err="1">
                <a:sym typeface="Wingdings" panose="05000000000000000000" pitchFamily="2" charset="2"/>
              </a:rPr>
              <a:t>Kärkkäinen</a:t>
            </a:r>
            <a:r>
              <a:rPr lang="en-AU" dirty="0">
                <a:sym typeface="Wingdings" panose="05000000000000000000" pitchFamily="2" charset="2"/>
              </a:rPr>
              <a:t>, K., &amp; </a:t>
            </a:r>
            <a:r>
              <a:rPr lang="en-AU" dirty="0" err="1">
                <a:sym typeface="Wingdings" panose="05000000000000000000" pitchFamily="2" charset="2"/>
              </a:rPr>
              <a:t>Joo</a:t>
            </a:r>
            <a:r>
              <a:rPr lang="en-AU" dirty="0">
                <a:sym typeface="Wingdings" panose="05000000000000000000" pitchFamily="2" charset="2"/>
              </a:rPr>
              <a:t>, J. 2019)</a:t>
            </a:r>
            <a:endParaRPr lang="en-AU" dirty="0"/>
          </a:p>
          <a:p>
            <a:r>
              <a:rPr lang="en-AU" dirty="0"/>
              <a:t>34% higher inaccuracy for minorities (</a:t>
            </a:r>
            <a:r>
              <a:rPr lang="en-AU" dirty="0" err="1"/>
              <a:t>Hsu</a:t>
            </a:r>
            <a:r>
              <a:rPr lang="en-AU" dirty="0"/>
              <a:t> H.-J., &amp; Chen, K.-T., 2015) </a:t>
            </a:r>
            <a:r>
              <a:rPr lang="en-AU" dirty="0">
                <a:sym typeface="Wingdings" panose="05000000000000000000" pitchFamily="2" charset="2"/>
              </a:rPr>
              <a:t> Ethical concerns</a:t>
            </a:r>
            <a:endParaRPr lang="en-AU" dirty="0"/>
          </a:p>
          <a:p>
            <a:pPr lvl="1"/>
            <a:r>
              <a:rPr lang="en-AU" dirty="0">
                <a:sym typeface="Wingdings" panose="05000000000000000000" pitchFamily="2" charset="2"/>
              </a:rPr>
              <a:t>Caused by unbalanced training data</a:t>
            </a:r>
            <a:endParaRPr lang="en-AU" dirty="0"/>
          </a:p>
          <a:p>
            <a:pPr lvl="1"/>
            <a:endParaRPr lang="en-AU" dirty="0">
              <a:sym typeface="Wingdings" panose="05000000000000000000" pitchFamily="2" charset="2"/>
            </a:endParaRPr>
          </a:p>
          <a:p>
            <a:pPr lvl="1"/>
            <a:endParaRPr lang="en-AU" dirty="0">
              <a:sym typeface="Wingdings" panose="05000000000000000000" pitchFamily="2" charset="2"/>
            </a:endParaRP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5" name="Picture 4" descr="A drone flying in the sky&#10;&#10;Description automatically generated">
            <a:extLst>
              <a:ext uri="{FF2B5EF4-FFF2-40B4-BE49-F238E27FC236}">
                <a16:creationId xmlns:a16="http://schemas.microsoft.com/office/drawing/2014/main" id="{FD330151-7F57-C413-8D75-3946DE541B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36" r="24441" b="-1"/>
          <a:stretch/>
        </p:blipFill>
        <p:spPr>
          <a:xfrm>
            <a:off x="6097181" y="10"/>
            <a:ext cx="609481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506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93D9F-B58C-A543-1CA7-F4968B75C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9051F5C-7B1F-8722-4D33-CE9F17E4B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98" y="609992"/>
            <a:ext cx="3205825" cy="58822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A21618-9E0F-C9BC-0C47-F66696F4D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462" y="606748"/>
            <a:ext cx="3024237" cy="58854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D8CE82-D836-2575-DC8B-808639EA13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4812" y="609992"/>
            <a:ext cx="3519887" cy="269324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375EC16-2D4F-343F-EB3B-93F8604AB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9184" y="2080267"/>
            <a:ext cx="8594725" cy="43513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lnSpc>
                <a:spcPct val="85000"/>
              </a:lnSpc>
              <a:buNone/>
            </a:pPr>
            <a:r>
              <a:rPr lang="en-US" sz="3400"/>
              <a:t>Model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sz="3400"/>
              <a:t>Architecture: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sz="3400"/>
              <a:t>Res34</a:t>
            </a:r>
          </a:p>
        </p:txBody>
      </p:sp>
    </p:spTree>
    <p:extLst>
      <p:ext uri="{BB962C8B-B14F-4D97-AF65-F5344CB8AC3E}">
        <p14:creationId xmlns:p14="http://schemas.microsoft.com/office/powerpoint/2010/main" val="988744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AE4BC-A712-3A3C-40C6-974972C05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Implementation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0CC594-8961-69E1-7858-1B77607AFE25}"/>
              </a:ext>
            </a:extLst>
          </p:cNvPr>
          <p:cNvSpPr txBox="1">
            <a:spLocks/>
          </p:cNvSpPr>
          <p:nvPr/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itchFamily="34" charset="0"/>
              <a:buNone/>
            </a:pP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</a:rPr>
              <a:t>Read in data and encode labels:</a:t>
            </a:r>
            <a:br>
              <a:rPr lang="en-US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>
              <a:solidFill>
                <a:srgbClr val="00000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AU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395BAD02-D00F-05CF-409B-D92280A4E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491" y="2420781"/>
            <a:ext cx="9603021" cy="365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579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1" name="Rectangle 8200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8203" name="Rectangle 8202">
            <a:extLst>
              <a:ext uri="{FF2B5EF4-FFF2-40B4-BE49-F238E27FC236}">
                <a16:creationId xmlns:a16="http://schemas.microsoft.com/office/drawing/2014/main" id="{E2C05438-8975-4783-BCC7-9A4F0BD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5" name="Rectangle 8204">
            <a:extLst>
              <a:ext uri="{FF2B5EF4-FFF2-40B4-BE49-F238E27FC236}">
                <a16:creationId xmlns:a16="http://schemas.microsoft.com/office/drawing/2014/main" id="{DF0ACCC9-A5C0-44FC-9472-E3E4BF4B4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0AE4BC-A712-3A3C-40C6-974972C05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1573" y="758952"/>
            <a:ext cx="3907625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600">
                <a:solidFill>
                  <a:srgbClr val="FFFFFF"/>
                </a:solidFill>
              </a:rPr>
              <a:t>Implementation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0CC594-8961-69E1-7858-1B77607AFE25}"/>
              </a:ext>
            </a:extLst>
          </p:cNvPr>
          <p:cNvSpPr txBox="1">
            <a:spLocks/>
          </p:cNvSpPr>
          <p:nvPr/>
        </p:nvSpPr>
        <p:spPr>
          <a:xfrm>
            <a:off x="6927094" y="4800600"/>
            <a:ext cx="3922103" cy="169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sz="2000">
                <a:solidFill>
                  <a:srgbClr val="D9D9D9"/>
                </a:solidFill>
              </a:rPr>
              <a:t>Define CNN model:</a:t>
            </a:r>
          </a:p>
        </p:txBody>
      </p:sp>
      <p:sp useBgFill="1">
        <p:nvSpPr>
          <p:cNvPr id="8207" name="Rectangle 8206">
            <a:extLst>
              <a:ext uri="{FF2B5EF4-FFF2-40B4-BE49-F238E27FC236}">
                <a16:creationId xmlns:a16="http://schemas.microsoft.com/office/drawing/2014/main" id="{E8B8E8AE-1882-46F3-94E7-A2A391494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60873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1D1FDBDC-D0E7-B8EE-D5D7-D267DB686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4183" y="752731"/>
            <a:ext cx="5151817" cy="535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09" name="Rectangle 8208">
            <a:extLst>
              <a:ext uri="{FF2B5EF4-FFF2-40B4-BE49-F238E27FC236}">
                <a16:creationId xmlns:a16="http://schemas.microsoft.com/office/drawing/2014/main" id="{F5AE0C4B-4D5E-48B0-929B-038F7E948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34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AE4BC-A712-3A3C-40C6-974972C05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DFD51-AC59-B5A3-3E42-E91E9E595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 fontAlgn="base">
              <a:buNone/>
            </a:pPr>
            <a:r>
              <a:rPr lang="en-US">
                <a:solidFill>
                  <a:srgbClr val="000000"/>
                </a:solidFill>
              </a:rPr>
              <a:t>Model training: </a:t>
            </a:r>
          </a:p>
          <a:p>
            <a:pPr marL="0" indent="0" algn="l" rtl="0" fontAlgn="base">
              <a:buNone/>
            </a:pPr>
            <a:endParaRPr lang="en-US" b="0" i="0">
              <a:solidFill>
                <a:srgbClr val="000000"/>
              </a:solidFill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6D2A83-30CF-268B-E38D-2CABE2C56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673" y="2422805"/>
            <a:ext cx="8119534" cy="420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607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AE4BC-A712-3A3C-40C6-974972C05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DFD51-AC59-B5A3-3E42-E91E9E595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 fontAlgn="base">
              <a:buNone/>
            </a:pPr>
            <a:r>
              <a:rPr lang="en-US">
                <a:solidFill>
                  <a:srgbClr val="000000"/>
                </a:solidFill>
              </a:rPr>
              <a:t>Model  evaluation: </a:t>
            </a:r>
          </a:p>
          <a:p>
            <a:pPr marL="0" indent="0" algn="l" rtl="0" fontAlgn="base">
              <a:buNone/>
            </a:pPr>
            <a:endParaRPr lang="en-US" b="0" i="0">
              <a:solidFill>
                <a:srgbClr val="000000"/>
              </a:solidFill>
              <a:effectLst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930D26F6-BFB2-11BF-AF6B-DD240A3F6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266" y="2365939"/>
            <a:ext cx="7663307" cy="425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1342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AE4BC-A712-3A3C-40C6-974972C05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DFD51-AC59-B5A3-3E42-E91E9E595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 fontAlgn="base">
              <a:buNone/>
            </a:pPr>
            <a:r>
              <a:rPr lang="en-US" b="0" i="0" dirty="0">
                <a:solidFill>
                  <a:srgbClr val="000000"/>
                </a:solidFill>
                <a:effectLst/>
              </a:rPr>
              <a:t>Accuracy Measures:</a:t>
            </a:r>
          </a:p>
          <a:p>
            <a:pPr marL="0" indent="0" algn="l" rtl="0" fontAlgn="base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 algn="l" rtl="0" fontAlgn="base">
              <a:buNone/>
            </a:pPr>
            <a:endParaRPr lang="en-US" b="0" i="0" dirty="0">
              <a:solidFill>
                <a:srgbClr val="000000"/>
              </a:solidFill>
              <a:effectLst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B806B2-0834-7A54-679F-BE2C06CE79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745711"/>
              </p:ext>
            </p:extLst>
          </p:nvPr>
        </p:nvGraphicFramePr>
        <p:xfrm>
          <a:off x="4203191" y="2706708"/>
          <a:ext cx="3810000" cy="82296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101773966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1189995952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AU" sz="1200" b="1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Dataset</a:t>
                      </a:r>
                      <a:r>
                        <a:rPr lang="en-AU" sz="12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  <a:endParaRPr lang="en-AU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AU" sz="1200" b="1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Accuracy</a:t>
                      </a:r>
                      <a:r>
                        <a:rPr lang="en-AU" sz="12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(Test)</a:t>
                      </a:r>
                      <a:endParaRPr lang="en-AU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9127740"/>
                  </a:ext>
                </a:extLst>
              </a:tr>
              <a:tr h="268941">
                <a:tc>
                  <a:txBody>
                    <a:bodyPr/>
                    <a:lstStyle/>
                    <a:p>
                      <a:pPr algn="l" rtl="0" fontAlgn="base"/>
                      <a:r>
                        <a:rPr lang="en-AU" sz="12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Biased </a:t>
                      </a:r>
                      <a:endParaRPr lang="en-AU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AU" sz="12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75.01% </a:t>
                      </a:r>
                      <a:endParaRPr lang="en-AU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773031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AU" sz="12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Unbiased </a:t>
                      </a:r>
                      <a:endParaRPr lang="en-AU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AU" sz="1200" b="0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93.99%</a:t>
                      </a:r>
                      <a:endParaRPr lang="en-AU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919702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1C70FAA0-FE50-3434-29CC-2D0498B3F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72" y="3919481"/>
            <a:ext cx="10882896" cy="62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790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F683C-40F0-AD8F-ABD7-EE01E1D85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Verification and Validation 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C8C6664-AA72-4706-9864-B12811A880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5265017"/>
              </p:ext>
            </p:extLst>
          </p:nvPr>
        </p:nvGraphicFramePr>
        <p:xfrm>
          <a:off x="448235" y="1690487"/>
          <a:ext cx="10578279" cy="505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6093">
                  <a:extLst>
                    <a:ext uri="{9D8B030D-6E8A-4147-A177-3AD203B41FA5}">
                      <a16:colId xmlns:a16="http://schemas.microsoft.com/office/drawing/2014/main" val="1135962883"/>
                    </a:ext>
                  </a:extLst>
                </a:gridCol>
                <a:gridCol w="3526093">
                  <a:extLst>
                    <a:ext uri="{9D8B030D-6E8A-4147-A177-3AD203B41FA5}">
                      <a16:colId xmlns:a16="http://schemas.microsoft.com/office/drawing/2014/main" val="52576618"/>
                    </a:ext>
                  </a:extLst>
                </a:gridCol>
                <a:gridCol w="3526093">
                  <a:extLst>
                    <a:ext uri="{9D8B030D-6E8A-4147-A177-3AD203B41FA5}">
                      <a16:colId xmlns:a16="http://schemas.microsoft.com/office/drawing/2014/main" val="2708868853"/>
                    </a:ext>
                  </a:extLst>
                </a:gridCol>
              </a:tblGrid>
              <a:tr h="346221">
                <a:tc>
                  <a:txBody>
                    <a:bodyPr/>
                    <a:lstStyle/>
                    <a:p>
                      <a:r>
                        <a:rPr lang="en-US" dirty="0"/>
                        <a:t>Experiment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Results (Test)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96150"/>
                  </a:ext>
                </a:extLst>
              </a:tr>
              <a:tr h="548887">
                <a:tc>
                  <a:txBody>
                    <a:bodyPr/>
                    <a:lstStyle/>
                    <a:p>
                      <a:r>
                        <a:rPr lang="en-US" sz="1600" dirty="0"/>
                        <a:t>Unbiased (ADAM, LR 0.001, Epochs 40, Batch 32)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William, Dylan, Rob, Justin, Jerry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Acc: 0.94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171121"/>
                  </a:ext>
                </a:extLst>
              </a:tr>
              <a:tr h="54888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Biased (ADAM, LR 0.001, Epochs 10, Batch 32)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>
                          <a:solidFill>
                            <a:srgbClr val="000000"/>
                          </a:solidFill>
                          <a:latin typeface="Century Schoolbook"/>
                        </a:rPr>
                        <a:t>William, Dylan, Rob, Justin, Jerry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Acc: 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504052"/>
                  </a:ext>
                </a:extLst>
              </a:tr>
              <a:tr h="72622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>
                          <a:solidFill>
                            <a:srgbClr val="000000"/>
                          </a:solidFill>
                        </a:rPr>
                        <a:t>Biased (ADAM, LR 0.01, Epochs 10, Batch 320)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William</a:t>
                      </a:r>
                    </a:p>
                    <a:p>
                      <a:pPr lvl="0">
                        <a:buNone/>
                      </a:pP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>
                          <a:solidFill>
                            <a:srgbClr val="000000"/>
                          </a:solidFill>
                          <a:latin typeface="Century Schoolbook"/>
                        </a:rPr>
                        <a:t>Acc: 0.61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703642"/>
                  </a:ext>
                </a:extLst>
              </a:tr>
              <a:tr h="78533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>
                          <a:solidFill>
                            <a:srgbClr val="000000"/>
                          </a:solidFill>
                        </a:rPr>
                        <a:t>Biased (ADAM, LR 0.001, Epochs 10, Batch 32, </a:t>
                      </a:r>
                      <a:r>
                        <a:rPr lang="en-US" sz="1600" b="0" i="0" u="none" strike="noStrike" noProof="0">
                          <a:solidFill>
                            <a:srgbClr val="000000"/>
                          </a:solidFill>
                          <a:latin typeface="Century Schoolbook"/>
                        </a:rPr>
                        <a:t>Removed 2nd Conv Layer</a:t>
                      </a:r>
                      <a:r>
                        <a:rPr lang="en-US" sz="1600" b="0" i="0" u="none" strike="noStrike" noProof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Dylan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>
                          <a:solidFill>
                            <a:srgbClr val="000000"/>
                          </a:solidFill>
                          <a:latin typeface="Century Schoolbook"/>
                        </a:rPr>
                        <a:t>Acc: 0.68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041772"/>
                  </a:ext>
                </a:extLst>
              </a:tr>
              <a:tr h="78533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>
                          <a:solidFill>
                            <a:srgbClr val="000000"/>
                          </a:solidFill>
                        </a:rPr>
                        <a:t>Biased (ADAM, LR 0.005, Epochs 10, Batch 160, </a:t>
                      </a:r>
                      <a:r>
                        <a:rPr lang="en-US" sz="1600" b="0" i="0" u="none" strike="noStrike" noProof="0">
                          <a:solidFill>
                            <a:srgbClr val="000000"/>
                          </a:solidFill>
                          <a:latin typeface="Century Schoolbook"/>
                        </a:rPr>
                        <a:t>Removed 2nd Conv Layer</a:t>
                      </a:r>
                      <a:r>
                        <a:rPr lang="en-US" sz="1600" b="0" i="0" u="none" strike="noStrike" noProof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>
                          <a:solidFill>
                            <a:srgbClr val="000000"/>
                          </a:solidFill>
                          <a:latin typeface="Century Schoolbook"/>
                        </a:rPr>
                        <a:t>Acc: 0.65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34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</a:rPr>
                        <a:t>Biased (ADAM, LR 0.01, Epochs 10, Batch 320)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Justin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>
                          <a:solidFill>
                            <a:srgbClr val="000000"/>
                          </a:solidFill>
                          <a:latin typeface="Century Schoolbook"/>
                        </a:rPr>
                        <a:t>Acc: 0.62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002556"/>
                  </a:ext>
                </a:extLst>
              </a:tr>
              <a:tr h="54888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>
                          <a:solidFill>
                            <a:srgbClr val="000000"/>
                          </a:solidFill>
                          <a:latin typeface="Century Schoolbook"/>
                        </a:rPr>
                        <a:t>Biased (ADAM, LR 0.005, Epochs 10, Batch 160)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Jerry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Century Schoolbook"/>
                        </a:rPr>
                        <a:t>Acc: 0.70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261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7265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AE4BC-A712-3A3C-40C6-974972C05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8675" y="640080"/>
            <a:ext cx="3075836" cy="1325562"/>
          </a:xfrm>
        </p:spPr>
        <p:txBody>
          <a:bodyPr>
            <a:normAutofit/>
          </a:bodyPr>
          <a:lstStyle/>
          <a:p>
            <a:r>
              <a:rPr lang="en-AU" sz="3200"/>
              <a:t>Results - Training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DFD51-AC59-B5A3-3E42-E91E9E595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8675" y="2287375"/>
            <a:ext cx="3075836" cy="3892762"/>
          </a:xfrm>
        </p:spPr>
        <p:txBody>
          <a:bodyPr>
            <a:normAutofit/>
          </a:bodyPr>
          <a:lstStyle/>
          <a:p>
            <a:pPr marL="0" indent="0" rtl="0" fontAlgn="base">
              <a:buNone/>
            </a:pPr>
            <a:r>
              <a:rPr lang="en-US" sz="1600"/>
              <a:t>Biased</a:t>
            </a:r>
          </a:p>
          <a:p>
            <a:pPr marL="0" indent="0" rtl="0" fontAlgn="base">
              <a:buNone/>
            </a:pPr>
            <a:endParaRPr lang="en-US" sz="1600" b="0" i="0">
              <a:effectLst/>
            </a:endParaRPr>
          </a:p>
        </p:txBody>
      </p:sp>
      <p:pic>
        <p:nvPicPr>
          <p:cNvPr id="5" name="Picture 4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ADBFF9C8-67DC-D4E7-85F0-9266815E55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53" y="1444748"/>
            <a:ext cx="6135636" cy="396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5056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AE4BC-A712-3A3C-40C6-974972C05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8675" y="640079"/>
            <a:ext cx="3075836" cy="1366141"/>
          </a:xfrm>
        </p:spPr>
        <p:txBody>
          <a:bodyPr>
            <a:normAutofit/>
          </a:bodyPr>
          <a:lstStyle/>
          <a:p>
            <a:r>
              <a:rPr lang="en-AU" sz="3200"/>
              <a:t>Results - Training Plots</a:t>
            </a:r>
          </a:p>
        </p:txBody>
      </p:sp>
      <p:pic>
        <p:nvPicPr>
          <p:cNvPr id="5" name="Picture 4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6D712B11-6588-3481-75B9-AF05F0F32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98" y="1182853"/>
            <a:ext cx="6927007" cy="450255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DFD51-AC59-B5A3-3E42-E91E9E595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8675" y="2325157"/>
            <a:ext cx="3075836" cy="3854979"/>
          </a:xfrm>
        </p:spPr>
        <p:txBody>
          <a:bodyPr>
            <a:normAutofit/>
          </a:bodyPr>
          <a:lstStyle/>
          <a:p>
            <a:pPr marL="0" indent="0" rtl="0" fontAlgn="base">
              <a:buNone/>
            </a:pPr>
            <a:r>
              <a:rPr lang="en-US" sz="1600"/>
              <a:t>Unbiased</a:t>
            </a:r>
          </a:p>
          <a:p>
            <a:pPr marL="0" indent="0" rtl="0" fontAlgn="base">
              <a:buNone/>
            </a:pPr>
            <a:endParaRPr lang="en-US" sz="1600" b="0" i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257522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E7322-2356-3C69-A076-493BE4D04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539087"/>
            <a:ext cx="4534047" cy="1584895"/>
          </a:xfrm>
        </p:spPr>
        <p:txBody>
          <a:bodyPr>
            <a:normAutofit/>
          </a:bodyPr>
          <a:lstStyle/>
          <a:p>
            <a:r>
              <a:rPr lang="en-AU"/>
              <a:t>Findings</a:t>
            </a: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68F18F99-1C62-EBBA-850B-914D46194C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57" r="35620" b="-1"/>
          <a:stretch/>
        </p:blipFill>
        <p:spPr>
          <a:xfrm>
            <a:off x="20" y="10"/>
            <a:ext cx="6094799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C09B0-1AD3-21D5-4064-6D5F43BCD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463" y="2438399"/>
            <a:ext cx="4572002" cy="3880514"/>
          </a:xfrm>
        </p:spPr>
        <p:txBody>
          <a:bodyPr>
            <a:normAutofit/>
          </a:bodyPr>
          <a:lstStyle/>
          <a:p>
            <a:r>
              <a:rPr lang="en-AU" sz="1500"/>
              <a:t>25% improvement by reducing bias</a:t>
            </a:r>
          </a:p>
          <a:p>
            <a:r>
              <a:rPr lang="en-AU" sz="1500"/>
              <a:t>Valid findings</a:t>
            </a:r>
          </a:p>
          <a:p>
            <a:pPr lvl="1"/>
            <a:r>
              <a:rPr lang="en-AU" sz="1500"/>
              <a:t>Hyper parameter settings and comparative study</a:t>
            </a:r>
          </a:p>
          <a:p>
            <a:r>
              <a:rPr lang="en-AU" sz="1500"/>
              <a:t>White individuals are favoured</a:t>
            </a:r>
          </a:p>
          <a:p>
            <a:r>
              <a:rPr lang="en-AU" sz="1500"/>
              <a:t>Slight bias towards men over women</a:t>
            </a:r>
          </a:p>
          <a:p>
            <a:r>
              <a:rPr lang="en-AU" sz="1500"/>
              <a:t>Higher bias = higher standard deviation in accuracy</a:t>
            </a:r>
          </a:p>
          <a:p>
            <a:r>
              <a:rPr lang="en-AU" sz="1500"/>
              <a:t>40 Epochs required on unbiased dataset</a:t>
            </a:r>
          </a:p>
          <a:p>
            <a:r>
              <a:rPr lang="en-AU" sz="1500"/>
              <a:t>Difficulty for single models to handle multiple races</a:t>
            </a:r>
          </a:p>
          <a:p>
            <a:pPr marL="274320" lvl="1" indent="0">
              <a:buNone/>
            </a:pPr>
            <a:endParaRPr lang="en-AU" sz="1500"/>
          </a:p>
          <a:p>
            <a:endParaRPr lang="en-AU" sz="1500"/>
          </a:p>
        </p:txBody>
      </p:sp>
    </p:spTree>
    <p:extLst>
      <p:ext uri="{BB962C8B-B14F-4D97-AF65-F5344CB8AC3E}">
        <p14:creationId xmlns:p14="http://schemas.microsoft.com/office/powerpoint/2010/main" val="4090762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B602A-D479-0792-8316-051C67D2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8675" y="640079"/>
            <a:ext cx="3075836" cy="1366141"/>
          </a:xfrm>
        </p:spPr>
        <p:txBody>
          <a:bodyPr>
            <a:normAutofit/>
          </a:bodyPr>
          <a:lstStyle/>
          <a:p>
            <a:r>
              <a:rPr lang="en-AU" sz="3200"/>
              <a:t>Dataset Race Distribution</a:t>
            </a: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1844B847-7119-AB5B-633D-A4BE2C0E5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8" y="793210"/>
            <a:ext cx="6927007" cy="528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6F13E6C5-CA12-7C2C-ACE6-C514CC3683E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61005" y="3646789"/>
            <a:ext cx="1981477" cy="190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3406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67FB7-4E66-E1D2-E913-EC4724FF0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290" y="365760"/>
            <a:ext cx="5997678" cy="1325562"/>
          </a:xfrm>
        </p:spPr>
        <p:txBody>
          <a:bodyPr>
            <a:normAutofit/>
          </a:bodyPr>
          <a:lstStyle/>
          <a:p>
            <a:r>
              <a:rPr lang="en-AU"/>
              <a:t>Limitations and Improvements</a:t>
            </a:r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43C3BB32-0DD2-9D7D-6908-336B4A429A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264" r="7006"/>
          <a:stretch/>
        </p:blipFill>
        <p:spPr>
          <a:xfrm>
            <a:off x="20" y="10"/>
            <a:ext cx="4653291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61AE0-6DA0-38B5-DABE-962E3C1A3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290" y="2005739"/>
            <a:ext cx="6015571" cy="41743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AU"/>
              <a:t>Explore algorithmic solutions such as data augmentation</a:t>
            </a:r>
          </a:p>
          <a:p>
            <a:r>
              <a:rPr lang="en-AU"/>
              <a:t>Explore image quality impacts on bias</a:t>
            </a:r>
          </a:p>
          <a:p>
            <a:pPr lvl="1"/>
            <a:r>
              <a:rPr lang="en-AU"/>
              <a:t>Photo quality and diversity</a:t>
            </a:r>
          </a:p>
          <a:p>
            <a:r>
              <a:rPr lang="en-AU"/>
              <a:t>Use an individual identification model and dataset</a:t>
            </a:r>
          </a:p>
          <a:p>
            <a:r>
              <a:rPr lang="en-AU"/>
              <a:t>Train on dedicated GPU</a:t>
            </a:r>
          </a:p>
          <a:p>
            <a:r>
              <a:rPr lang="en-AU"/>
              <a:t>Fully remove bias</a:t>
            </a:r>
          </a:p>
          <a:p>
            <a:r>
              <a:rPr lang="en-AU"/>
              <a:t>Improve accuracy metrics</a:t>
            </a:r>
          </a:p>
        </p:txBody>
      </p:sp>
    </p:spTree>
    <p:extLst>
      <p:ext uri="{BB962C8B-B14F-4D97-AF65-F5344CB8AC3E}">
        <p14:creationId xmlns:p14="http://schemas.microsoft.com/office/powerpoint/2010/main" val="2078123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367C7-8B53-630E-30CA-FD9EF5E5D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677863"/>
            <a:ext cx="4534047" cy="1325562"/>
          </a:xfrm>
        </p:spPr>
        <p:txBody>
          <a:bodyPr>
            <a:normAutofit/>
          </a:bodyPr>
          <a:lstStyle/>
          <a:p>
            <a:r>
              <a:rPr lang="en-AU"/>
              <a:t>Team Collaboration</a:t>
            </a:r>
          </a:p>
        </p:txBody>
      </p:sp>
      <p:pic>
        <p:nvPicPr>
          <p:cNvPr id="7" name="Graphic 6" descr="Chat">
            <a:extLst>
              <a:ext uri="{FF2B5EF4-FFF2-40B4-BE49-F238E27FC236}">
                <a16:creationId xmlns:a16="http://schemas.microsoft.com/office/drawing/2014/main" id="{0ED481EE-A47E-9352-A126-9E133B67A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192" y="686808"/>
            <a:ext cx="5451627" cy="545162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48EF4-2BDD-E38F-194A-F1499A65A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463" y="2325158"/>
            <a:ext cx="4572002" cy="3854979"/>
          </a:xfrm>
        </p:spPr>
        <p:txBody>
          <a:bodyPr>
            <a:normAutofit/>
          </a:bodyPr>
          <a:lstStyle/>
          <a:p>
            <a:r>
              <a:rPr lang="en-AU"/>
              <a:t>Effective communication and collaboration through:</a:t>
            </a:r>
          </a:p>
          <a:p>
            <a:pPr lvl="1"/>
            <a:r>
              <a:rPr lang="en-AU"/>
              <a:t>Google </a:t>
            </a:r>
            <a:r>
              <a:rPr lang="en-AU" err="1"/>
              <a:t>Colab</a:t>
            </a:r>
            <a:endParaRPr lang="en-AU"/>
          </a:p>
          <a:p>
            <a:pPr lvl="1"/>
            <a:r>
              <a:rPr lang="en-AU"/>
              <a:t>Google Drive</a:t>
            </a:r>
          </a:p>
          <a:p>
            <a:pPr lvl="1"/>
            <a:r>
              <a:rPr lang="en-AU"/>
              <a:t>Discord</a:t>
            </a:r>
          </a:p>
          <a:p>
            <a:pPr lvl="2"/>
            <a:r>
              <a:rPr lang="en-AU"/>
              <a:t>Daily updates</a:t>
            </a:r>
          </a:p>
          <a:p>
            <a:pPr lvl="2"/>
            <a:r>
              <a:rPr lang="en-AU"/>
              <a:t>Weekly meetings</a:t>
            </a:r>
          </a:p>
          <a:p>
            <a:pPr lvl="2"/>
            <a:r>
              <a:rPr lang="en-AU"/>
              <a:t>Class collaboration</a:t>
            </a:r>
          </a:p>
          <a:p>
            <a:pPr lvl="2"/>
            <a:endParaRPr lang="en-AU"/>
          </a:p>
          <a:p>
            <a:pPr lvl="2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24055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367C7-8B53-630E-30CA-FD9EF5E5D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2042" y="539088"/>
            <a:ext cx="7042469" cy="756976"/>
          </a:xfrm>
        </p:spPr>
        <p:txBody>
          <a:bodyPr>
            <a:normAutofit/>
          </a:bodyPr>
          <a:lstStyle/>
          <a:p>
            <a:r>
              <a:rPr lang="en-AU"/>
              <a:t>Team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48EF4-2BDD-E38F-194A-F1499A65A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4514" y="1571095"/>
            <a:ext cx="4382971" cy="2889913"/>
          </a:xfrm>
        </p:spPr>
        <p:txBody>
          <a:bodyPr>
            <a:normAutofit/>
          </a:bodyPr>
          <a:lstStyle/>
          <a:p>
            <a:r>
              <a:rPr lang="en-AU"/>
              <a:t>Equal contribution</a:t>
            </a:r>
          </a:p>
          <a:p>
            <a:pPr lvl="1"/>
            <a:r>
              <a:rPr lang="en-AU"/>
              <a:t>Effective delegation which</a:t>
            </a:r>
          </a:p>
          <a:p>
            <a:pPr lvl="2"/>
            <a:r>
              <a:rPr lang="en-AU"/>
              <a:t>Maximised efficiency</a:t>
            </a:r>
          </a:p>
          <a:p>
            <a:pPr lvl="2"/>
            <a:r>
              <a:rPr lang="en-AU"/>
              <a:t>Optimised for individual strengths</a:t>
            </a:r>
          </a:p>
          <a:p>
            <a:pPr lvl="1"/>
            <a:r>
              <a:rPr lang="en-AU"/>
              <a:t>Equal delegation of documentation and presentation</a:t>
            </a:r>
          </a:p>
        </p:txBody>
      </p:sp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3316FC0E-513B-CFBF-823F-A0430E54B3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4038416"/>
              </p:ext>
            </p:extLst>
          </p:nvPr>
        </p:nvGraphicFramePr>
        <p:xfrm>
          <a:off x="4042179" y="3526259"/>
          <a:ext cx="6419088" cy="137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00312">
                  <a:extLst>
                    <a:ext uri="{9D8B030D-6E8A-4147-A177-3AD203B41FA5}">
                      <a16:colId xmlns:a16="http://schemas.microsoft.com/office/drawing/2014/main" val="896961835"/>
                    </a:ext>
                  </a:extLst>
                </a:gridCol>
                <a:gridCol w="4118776">
                  <a:extLst>
                    <a:ext uri="{9D8B030D-6E8A-4147-A177-3AD203B41FA5}">
                      <a16:colId xmlns:a16="http://schemas.microsoft.com/office/drawing/2014/main" val="98197276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r>
                        <a:rPr lang="en-GB" b="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William Sottoriva</a:t>
                      </a:r>
                      <a:endParaRPr lang="en-GB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Model Development and Training</a:t>
                      </a:r>
                      <a:endParaRPr lang="en-GB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0257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en-GB" b="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Justin Ngo</a:t>
                      </a:r>
                      <a:endParaRPr lang="en-GB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Dataset Augmentation</a:t>
                      </a:r>
                      <a:endParaRPr lang="en-GB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06445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en-GB" b="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Robert Shishoian</a:t>
                      </a:r>
                      <a:endParaRPr lang="en-GB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Model Development and Training</a:t>
                      </a:r>
                      <a:endParaRPr lang="en-GB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11636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en-GB" b="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Dylan Huynh</a:t>
                      </a:r>
                      <a:endParaRPr lang="en-GB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Model Evaluation</a:t>
                      </a:r>
                      <a:endParaRPr lang="en-GB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61163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en-GB" b="0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Jerry Liu</a:t>
                      </a:r>
                      <a:endParaRPr lang="en-GB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tx1"/>
                          </a:solidFill>
                          <a:effectLst/>
                          <a:ea typeface="Times New Roman" panose="02020603050405020304" pitchFamily="18" charset="0"/>
                        </a:rPr>
                        <a:t>In-line Documentation</a:t>
                      </a:r>
                      <a:endParaRPr lang="en-GB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8406215"/>
                  </a:ext>
                </a:extLst>
              </a:tr>
            </a:tbl>
          </a:graphicData>
        </a:graphic>
      </p:graphicFrame>
      <p:pic>
        <p:nvPicPr>
          <p:cNvPr id="6" name="Picture 5" descr="A screenshot of a phone&#10;&#10;Description automatically generated">
            <a:extLst>
              <a:ext uri="{FF2B5EF4-FFF2-40B4-BE49-F238E27FC236}">
                <a16:creationId xmlns:a16="http://schemas.microsoft.com/office/drawing/2014/main" id="{A649357E-3D5E-1F23-8BD7-A3BE1C92E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3721210" cy="687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0618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6329C2-4C48-3B75-9FFF-180081BEF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en-AU"/>
              <a:t>Conclusion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3BCDCB-5F84-5D0E-84AC-FFA725203E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8075508"/>
              </p:ext>
            </p:extLst>
          </p:nvPr>
        </p:nvGraphicFramePr>
        <p:xfrm>
          <a:off x="1262063" y="2013055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93521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9939E-CDC0-C9B3-00D6-2DA46720E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A73DD-F045-D416-5A42-47673DED1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3483" y="1828800"/>
            <a:ext cx="8595360" cy="4351337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algn="l" rtl="0" fontAlgn="base">
              <a:buFont typeface="+mj-lt"/>
              <a:buAutoNum type="arabicPeriod"/>
            </a:pPr>
            <a:r>
              <a:rPr lang="en-AU" sz="1800" b="0" i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Bindemann</a:t>
            </a:r>
            <a:r>
              <a:rPr lang="en-AU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M., </a:t>
            </a:r>
            <a:r>
              <a:rPr lang="en-AU" sz="1800" b="0" i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Fysh</a:t>
            </a:r>
            <a:r>
              <a:rPr lang="en-AU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M. C., Sage, S. S. K., Douglas, K., &amp; </a:t>
            </a:r>
            <a:r>
              <a:rPr lang="en-AU" sz="1800" b="0" i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Tummon</a:t>
            </a:r>
            <a:r>
              <a:rPr lang="en-AU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H. M. (2017). Person identification from aerial footage by a remote-controlled drone. Scientific Reports, 7(1). https://doi.org/10.1038/s41598-017-14026-3​ </a:t>
            </a:r>
            <a:endParaRPr lang="en-AU" sz="1400" b="0" i="0">
              <a:solidFill>
                <a:srgbClr val="000000"/>
              </a:solidFill>
              <a:effectLst/>
            </a:endParaRPr>
          </a:p>
          <a:p>
            <a:pPr algn="l" rtl="0" fontAlgn="base">
              <a:buFont typeface="+mj-lt"/>
              <a:buAutoNum type="arabicPeriod" startAt="2"/>
            </a:pPr>
            <a:r>
              <a:rPr lang="en-AU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Hsu, H.-J., &amp; Chen, K.-T. (2015). Face Recognition on Drones. Proceedings of the First Workshop on Micro Aerial Vehicle Networks, Systems, and Applications for Civilian Use. </a:t>
            </a:r>
            <a:r>
              <a:rPr lang="en-AU" sz="1800" b="0" i="0" u="sng" strike="noStrike">
                <a:solidFill>
                  <a:srgbClr val="467886"/>
                </a:solidFill>
                <a:effectLst/>
                <a:latin typeface="Times New Roman" panose="02020603050405020304" pitchFamily="18" charset="0"/>
                <a:hlinkClick r:id="rId2"/>
              </a:rPr>
              <a:t>https://doi.org/10.1145/2750675.2750679</a:t>
            </a:r>
            <a:r>
              <a:rPr lang="en-AU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​ </a:t>
            </a:r>
            <a:endParaRPr lang="en-AU" sz="1400" b="0" i="0">
              <a:solidFill>
                <a:srgbClr val="000000"/>
              </a:solidFill>
              <a:effectLst/>
            </a:endParaRPr>
          </a:p>
          <a:p>
            <a:pPr algn="l" rtl="0" fontAlgn="base">
              <a:buFont typeface="+mj-lt"/>
              <a:buAutoNum type="arabicPeriod" startAt="3"/>
            </a:pPr>
            <a:r>
              <a:rPr lang="en-AU" sz="1800" b="0" i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Kärkkäinen</a:t>
            </a:r>
            <a:r>
              <a:rPr lang="en-AU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K., &amp; Joo, J. (2019, August 13). </a:t>
            </a:r>
            <a:r>
              <a:rPr lang="en-AU" sz="1800" b="0" i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FairFace</a:t>
            </a:r>
            <a:r>
              <a:rPr lang="en-AU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Face Attribute Dataset for Balanced Race, Gender, and Age. ArXiv.org. https://doi.org/10.48550/arXiv.1908.04913 </a:t>
            </a:r>
            <a:endParaRPr lang="en-AU" sz="1400" b="0" i="0">
              <a:solidFill>
                <a:srgbClr val="000000"/>
              </a:solidFill>
              <a:effectLst/>
            </a:endParaRPr>
          </a:p>
          <a:p>
            <a:pPr algn="l" rtl="0" fontAlgn="base">
              <a:buFont typeface="+mj-lt"/>
              <a:buAutoNum type="arabicPeriod" startAt="4"/>
            </a:pPr>
            <a:r>
              <a:rPr lang="en-AU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Leslie, D. (2020). Understanding Bias in Facial Recognition Technologies. The Alan Turing Institute. </a:t>
            </a:r>
            <a:r>
              <a:rPr lang="en-AU" sz="1800" b="0" i="0" u="sng" strike="noStrike">
                <a:solidFill>
                  <a:srgbClr val="467886"/>
                </a:solidFill>
                <a:effectLst/>
                <a:latin typeface="Times New Roman" panose="02020603050405020304" pitchFamily="18" charset="0"/>
                <a:hlinkClick r:id="rId3"/>
              </a:rPr>
              <a:t>https://doi.org/10.5281/zenodo.4050457</a:t>
            </a:r>
            <a:r>
              <a:rPr lang="en-AU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​ </a:t>
            </a:r>
            <a:endParaRPr lang="en-AU" sz="1400" b="0" i="0">
              <a:solidFill>
                <a:srgbClr val="000000"/>
              </a:solidFill>
              <a:effectLst/>
            </a:endParaRPr>
          </a:p>
          <a:p>
            <a:pPr algn="l" rtl="0" fontAlgn="base">
              <a:buFont typeface="+mj-lt"/>
              <a:buAutoNum type="arabicPeriod" startAt="5"/>
            </a:pPr>
            <a:r>
              <a:rPr lang="en-AU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MDPI. (2023). Power Sources for Unmanned Aerial Vehicles: A State-of-the-Art. Applied Sciences, 13(21), 11932. https://doi.org/10.3390/app132111932 ​ </a:t>
            </a:r>
            <a:endParaRPr lang="en-AU" sz="1400" b="0" i="0">
              <a:solidFill>
                <a:srgbClr val="000000"/>
              </a:solidFill>
              <a:effectLst/>
            </a:endParaRPr>
          </a:p>
          <a:p>
            <a:pPr algn="l" rtl="0" fontAlgn="base">
              <a:buFont typeface="+mj-lt"/>
              <a:buAutoNum type="arabicPeriod" startAt="6"/>
            </a:pPr>
            <a:r>
              <a:rPr lang="en-AU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Min, A. (2023). Artificial Intelligence and Bias: Challenges, Implications, and Remedies. ResearchGate. Retrieved from </a:t>
            </a:r>
            <a:r>
              <a:rPr lang="en-AU" sz="1800" b="0" i="0" u="sng" strike="noStrike">
                <a:solidFill>
                  <a:srgbClr val="467886"/>
                </a:solidFill>
                <a:effectLst/>
                <a:latin typeface="Times New Roman" panose="02020603050405020304" pitchFamily="18" charset="0"/>
                <a:hlinkClick r:id="rId4"/>
              </a:rPr>
              <a:t>https://www.researchgate.net/publication/374493754_Artifical_Intelligence_and_Bias_Challenges_Implications_and_Remedies</a:t>
            </a:r>
            <a:r>
              <a:rPr lang="en-AU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​ </a:t>
            </a:r>
            <a:endParaRPr lang="en-AU" sz="1400" b="0" i="0">
              <a:solidFill>
                <a:srgbClr val="000000"/>
              </a:solidFill>
              <a:effectLst/>
            </a:endParaRPr>
          </a:p>
          <a:p>
            <a:pPr algn="l" rtl="0" fontAlgn="base">
              <a:buFont typeface="+mj-lt"/>
              <a:buAutoNum type="arabicPeriod" startAt="7"/>
            </a:pPr>
            <a:r>
              <a:rPr lang="en-AU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Robinson, J. P. (2024, February 13). </a:t>
            </a:r>
            <a:r>
              <a:rPr lang="en-AU" sz="1800" b="0" i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visionjo</a:t>
            </a:r>
            <a:r>
              <a:rPr lang="en-AU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/</a:t>
            </a:r>
            <a:r>
              <a:rPr lang="en-AU" sz="1800" b="0" i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facerec</a:t>
            </a:r>
            <a:r>
              <a:rPr lang="en-AU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-bias-</a:t>
            </a:r>
            <a:r>
              <a:rPr lang="en-AU" sz="1800" b="0" i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bfw</a:t>
            </a:r>
            <a:r>
              <a:rPr lang="en-AU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GitHub. </a:t>
            </a:r>
            <a:r>
              <a:rPr lang="en-AU" sz="1800" b="0" i="0" u="sng" strike="noStrike">
                <a:solidFill>
                  <a:srgbClr val="467886"/>
                </a:solidFill>
                <a:effectLst/>
                <a:latin typeface="Times New Roman" panose="02020603050405020304" pitchFamily="18" charset="0"/>
                <a:hlinkClick r:id="rId5"/>
              </a:rPr>
              <a:t>https://github.com/visionjo/facerec-bias-bfw</a:t>
            </a:r>
            <a:r>
              <a:rPr lang="en-AU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AU" sz="1400" b="0" i="0">
              <a:solidFill>
                <a:srgbClr val="000000"/>
              </a:solidFill>
              <a:effectLst/>
            </a:endParaRPr>
          </a:p>
          <a:p>
            <a:pPr algn="l" rtl="0" fontAlgn="base">
              <a:buFont typeface="+mj-lt"/>
              <a:buAutoNum type="arabicPeriod" startAt="8"/>
            </a:pPr>
            <a:r>
              <a:rPr lang="en-AU" sz="1800" b="0" i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Schroff</a:t>
            </a:r>
            <a:r>
              <a:rPr lang="en-AU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F., </a:t>
            </a:r>
            <a:r>
              <a:rPr lang="en-AU" sz="1800" b="0" i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Kalenichenko</a:t>
            </a:r>
            <a:r>
              <a:rPr lang="en-AU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D., &amp; Philbin, J. (2015). </a:t>
            </a:r>
            <a:r>
              <a:rPr lang="en-AU" sz="1800" b="0" i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FaceNet</a:t>
            </a:r>
            <a:r>
              <a:rPr lang="en-AU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A unified embedding for face recognition and clustering. 2015 IEEE Conference on Computer Vision and Pattern Recognition (CVPR). https://doi.org/10.1109/cvpr.2015.7298682 </a:t>
            </a:r>
            <a:endParaRPr lang="en-AU" sz="1400" b="0" i="0">
              <a:solidFill>
                <a:srgbClr val="000000"/>
              </a:solidFill>
              <a:effectLst/>
            </a:endParaRPr>
          </a:p>
          <a:p>
            <a:pPr algn="l" rtl="0" fontAlgn="base">
              <a:buFont typeface="+mj-lt"/>
              <a:buAutoNum type="arabicPeriod" startAt="9"/>
            </a:pPr>
            <a:r>
              <a:rPr lang="en-AU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Wiegand, T., Pimentel, M. A. F., </a:t>
            </a:r>
            <a:r>
              <a:rPr lang="en-AU" sz="1800" b="0" i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Rutterford</a:t>
            </a:r>
            <a:r>
              <a:rPr lang="en-AU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N. A., Vollmer, S. J., &amp; Roberts, D. J. (2023). An adversarial training framework for mitigating algorithmic biases in clinical machine learning. </a:t>
            </a:r>
            <a:r>
              <a:rPr lang="en-AU" sz="1800" b="0" i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npj</a:t>
            </a:r>
            <a:r>
              <a:rPr lang="en-AU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 Digital Medicine, 6, 8. </a:t>
            </a:r>
            <a:r>
              <a:rPr lang="en-AU" sz="1800" b="0" i="0" u="sng" strike="noStrike">
                <a:solidFill>
                  <a:srgbClr val="467886"/>
                </a:solidFill>
                <a:effectLst/>
                <a:latin typeface="Times New Roman" panose="02020603050405020304" pitchFamily="18" charset="0"/>
                <a:hlinkClick r:id="rId6"/>
              </a:rPr>
              <a:t>https://doi.org/10.1038/s41746-023-00805-y</a:t>
            </a:r>
            <a:r>
              <a:rPr lang="en-AU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​ </a:t>
            </a:r>
            <a:endParaRPr lang="en-AU" sz="1400" b="0" i="0">
              <a:solidFill>
                <a:srgbClr val="000000"/>
              </a:solidFill>
              <a:effectLst/>
            </a:endParaRPr>
          </a:p>
          <a:p>
            <a:pPr algn="l" rtl="0" fontAlgn="base">
              <a:buFont typeface="+mj-lt"/>
              <a:buAutoNum type="arabicPeriod" startAt="10"/>
            </a:pPr>
            <a:r>
              <a:rPr lang="en-AU" sz="1800" b="0" i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Zewe</a:t>
            </a:r>
            <a:r>
              <a:rPr lang="en-AU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A. (2022, February 21). Can machine-learning models overcome biased datasets? MIT News. Retrieved from </a:t>
            </a:r>
            <a:r>
              <a:rPr lang="en-AU" sz="1800" b="0" i="0" u="sng" strike="noStrike">
                <a:solidFill>
                  <a:srgbClr val="467886"/>
                </a:solidFill>
                <a:effectLst/>
                <a:latin typeface="Times New Roman" panose="02020603050405020304" pitchFamily="18" charset="0"/>
                <a:hlinkClick r:id="rId7"/>
              </a:rPr>
              <a:t>https://news.mit.edu/2022/machine-learning-biased-data-0221</a:t>
            </a:r>
            <a:r>
              <a:rPr lang="en-AU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​ </a:t>
            </a:r>
          </a:p>
          <a:p>
            <a:pPr marL="0" indent="0">
              <a:buNone/>
            </a:pPr>
            <a:endParaRPr lang="en-GB" sz="1400">
              <a:solidFill>
                <a:srgbClr val="2C3E5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96320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9939E-CDC0-C9B3-00D6-2DA46720E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A73DD-F045-D416-5A42-47673DED1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1400">
                <a:solidFill>
                  <a:srgbClr val="2C3E50"/>
                </a:solidFill>
                <a:latin typeface="Times New Roman"/>
                <a:ea typeface="Calibri"/>
                <a:cs typeface="Calibri"/>
              </a:rPr>
              <a:t>Appendix 1: Justin’s Contribution</a:t>
            </a:r>
          </a:p>
          <a:p>
            <a:pPr marL="0" indent="0">
              <a:buNone/>
            </a:pPr>
            <a:r>
              <a:rPr lang="en-GB" sz="1400">
                <a:solidFill>
                  <a:srgbClr val="2C3E50"/>
                </a:solidFill>
                <a:latin typeface="Times New Roman"/>
                <a:ea typeface="Calibri"/>
                <a:cs typeface="Calibri"/>
              </a:rPr>
              <a:t>	</a:t>
            </a:r>
          </a:p>
          <a:p>
            <a:pPr marL="0" indent="0">
              <a:buNone/>
            </a:pPr>
            <a:r>
              <a:rPr lang="en-GB" sz="1400">
                <a:solidFill>
                  <a:srgbClr val="2C3E50"/>
                </a:solidFill>
                <a:latin typeface="Times New Roman"/>
                <a:ea typeface="Calibri"/>
                <a:cs typeface="Calibri"/>
              </a:rPr>
              <a:t>Appendix 2: Dylan’s Contribution</a:t>
            </a:r>
          </a:p>
          <a:p>
            <a:pPr marL="0" indent="0">
              <a:buNone/>
            </a:pPr>
            <a:endParaRPr lang="en-GB" sz="1400">
              <a:solidFill>
                <a:srgbClr val="2C3E50"/>
              </a:solidFill>
              <a:latin typeface="Times New Roman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GB" sz="1400">
                <a:solidFill>
                  <a:srgbClr val="2C3E50"/>
                </a:solidFill>
                <a:latin typeface="Times New Roman"/>
                <a:ea typeface="Calibri"/>
                <a:cs typeface="Calibri"/>
              </a:rPr>
              <a:t>Appendix 3: Robert’s Contribution</a:t>
            </a:r>
          </a:p>
          <a:p>
            <a:pPr marL="0" indent="0">
              <a:buNone/>
            </a:pPr>
            <a:endParaRPr lang="en-GB" sz="1400">
              <a:solidFill>
                <a:srgbClr val="2C3E50"/>
              </a:solidFill>
              <a:latin typeface="Times New Roman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GB" sz="1400">
                <a:solidFill>
                  <a:srgbClr val="2C3E50"/>
                </a:solidFill>
                <a:latin typeface="Times New Roman"/>
                <a:ea typeface="Calibri"/>
                <a:cs typeface="Calibri"/>
              </a:rPr>
              <a:t>Appendix 4: Jerry’s Contribution</a:t>
            </a:r>
          </a:p>
          <a:p>
            <a:pPr marL="0" indent="0">
              <a:buNone/>
            </a:pPr>
            <a:r>
              <a:rPr lang="en-GB" sz="1400">
                <a:solidFill>
                  <a:srgbClr val="2C3E50"/>
                </a:solidFill>
                <a:latin typeface="Times New Roman"/>
                <a:ea typeface="Calibri"/>
                <a:cs typeface="Calibri"/>
              </a:rPr>
              <a:t>	</a:t>
            </a:r>
          </a:p>
          <a:p>
            <a:pPr marL="0" indent="0">
              <a:buNone/>
            </a:pPr>
            <a:r>
              <a:rPr lang="en-GB" sz="1400">
                <a:solidFill>
                  <a:srgbClr val="2C3E50"/>
                </a:solidFill>
                <a:latin typeface="Times New Roman"/>
                <a:ea typeface="Calibri"/>
                <a:cs typeface="Calibri"/>
              </a:rPr>
              <a:t>Appendix 5: William’s Contribution</a:t>
            </a:r>
          </a:p>
          <a:p>
            <a:pPr marL="0" indent="0">
              <a:buNone/>
            </a:pPr>
            <a:endParaRPr lang="en-GB" sz="1400">
              <a:solidFill>
                <a:srgbClr val="2C3E50"/>
              </a:solidFill>
              <a:latin typeface="Times New Roman"/>
              <a:ea typeface="Calibri"/>
              <a:cs typeface="Calibri"/>
            </a:endParaRPr>
          </a:p>
        </p:txBody>
      </p:sp>
      <p:pic>
        <p:nvPicPr>
          <p:cNvPr id="5" name="Picture 4" descr="A close-up of a logo&#10;&#10;Description automatically generated">
            <a:extLst>
              <a:ext uri="{FF2B5EF4-FFF2-40B4-BE49-F238E27FC236}">
                <a16:creationId xmlns:a16="http://schemas.microsoft.com/office/drawing/2014/main" id="{FE9832C6-8DC9-9B1F-5F86-E248C1E84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433" y="2968237"/>
            <a:ext cx="2123436" cy="466887"/>
          </a:xfrm>
          <a:prstGeom prst="rect">
            <a:avLst/>
          </a:prstGeom>
        </p:spPr>
      </p:pic>
      <p:pic>
        <p:nvPicPr>
          <p:cNvPr id="6" name="Picture 5" descr="A blue text on a white background&#10;&#10;Description automatically generated">
            <a:extLst>
              <a:ext uri="{FF2B5EF4-FFF2-40B4-BE49-F238E27FC236}">
                <a16:creationId xmlns:a16="http://schemas.microsoft.com/office/drawing/2014/main" id="{25424863-5B53-2325-088C-EDE58D0AB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594" y="3759894"/>
            <a:ext cx="2550138" cy="4844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60AC31-7A1F-A05F-A844-9E55AD2013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1993" y="5433292"/>
            <a:ext cx="2958755" cy="608241"/>
          </a:xfrm>
          <a:prstGeom prst="rect">
            <a:avLst/>
          </a:prstGeom>
        </p:spPr>
      </p:pic>
      <p:pic>
        <p:nvPicPr>
          <p:cNvPr id="10" name="Picture 9" descr="A blue text on a white background&#10;&#10;Description automatically generated">
            <a:extLst>
              <a:ext uri="{FF2B5EF4-FFF2-40B4-BE49-F238E27FC236}">
                <a16:creationId xmlns:a16="http://schemas.microsoft.com/office/drawing/2014/main" id="{11739B40-EF40-6230-2F84-7C89DDEA81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8226" y="4522093"/>
            <a:ext cx="1667196" cy="490418"/>
          </a:xfrm>
          <a:prstGeom prst="rect">
            <a:avLst/>
          </a:prstGeom>
        </p:spPr>
      </p:pic>
      <p:pic>
        <p:nvPicPr>
          <p:cNvPr id="12" name="Picture 11" descr="A purple and white logo&#10;&#10;Description automatically generated">
            <a:extLst>
              <a:ext uri="{FF2B5EF4-FFF2-40B4-BE49-F238E27FC236}">
                <a16:creationId xmlns:a16="http://schemas.microsoft.com/office/drawing/2014/main" id="{E772B4D8-4FA9-C6F7-F4EE-BC5007627E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8601" y="5512413"/>
            <a:ext cx="2326982" cy="526837"/>
          </a:xfrm>
          <a:prstGeom prst="rect">
            <a:avLst/>
          </a:prstGeom>
        </p:spPr>
      </p:pic>
      <p:pic>
        <p:nvPicPr>
          <p:cNvPr id="13" name="Picture 12" descr="A blue text on a white background&#10;&#10;Description automatically generated">
            <a:extLst>
              <a:ext uri="{FF2B5EF4-FFF2-40B4-BE49-F238E27FC236}">
                <a16:creationId xmlns:a16="http://schemas.microsoft.com/office/drawing/2014/main" id="{41693C5A-C580-4990-EE1B-B33917EB5E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48155" y="4472028"/>
            <a:ext cx="2628900" cy="590550"/>
          </a:xfrm>
          <a:prstGeom prst="rect">
            <a:avLst/>
          </a:prstGeom>
        </p:spPr>
      </p:pic>
      <p:pic>
        <p:nvPicPr>
          <p:cNvPr id="14" name="Picture 13" descr="A close-up of a logo&#10;&#10;Description automatically generated">
            <a:extLst>
              <a:ext uri="{FF2B5EF4-FFF2-40B4-BE49-F238E27FC236}">
                <a16:creationId xmlns:a16="http://schemas.microsoft.com/office/drawing/2014/main" id="{129FF03F-9BAB-7CC4-C045-1694BC1F37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85389" y="2108187"/>
            <a:ext cx="1928213" cy="47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271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9939E-CDC0-C9B3-00D6-2DA46720E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A73DD-F045-D416-5A42-47673DED1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1400">
                <a:solidFill>
                  <a:srgbClr val="2C3E50"/>
                </a:solidFill>
                <a:latin typeface="Times New Roman"/>
                <a:ea typeface="Calibri"/>
                <a:cs typeface="Calibri"/>
              </a:rPr>
              <a:t>Appendix 6: Code</a:t>
            </a:r>
          </a:p>
          <a:p>
            <a:pPr marL="0" indent="0">
              <a:buNone/>
            </a:pPr>
            <a:r>
              <a:rPr lang="en-GB" sz="1400">
                <a:solidFill>
                  <a:srgbClr val="2C3E50"/>
                </a:solidFill>
                <a:latin typeface="Times New Roman"/>
                <a:ea typeface="+mn-lt"/>
                <a:cs typeface="+mn-lt"/>
              </a:rPr>
              <a:t> https://drive.google.com/file/d/1eZKTy9vjPyLa3hTJMYL78XDapVuDFq4k/view?usp=drive_lin</a:t>
            </a:r>
            <a:endParaRPr lang="en-GB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GB" sz="1400">
                <a:solidFill>
                  <a:srgbClr val="2C3E50"/>
                </a:solidFill>
                <a:latin typeface="Times New Roman"/>
                <a:ea typeface="Calibri"/>
                <a:cs typeface="Calibri"/>
              </a:rPr>
              <a:t>Appendix 7: Experimental Validation</a:t>
            </a:r>
          </a:p>
          <a:p>
            <a:pPr marL="0" indent="0">
              <a:buNone/>
            </a:pPr>
            <a:endParaRPr lang="en-GB" sz="1400">
              <a:solidFill>
                <a:srgbClr val="2C3E5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GB" sz="1400">
              <a:solidFill>
                <a:srgbClr val="2C3E5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GB" sz="1400">
              <a:solidFill>
                <a:srgbClr val="2C3E50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8" name="Picture 7" descr="https://cdn.discordapp.com/attachments/1087622350184398861/1239220678318624780/2024-05-13_00-19-15.png?ex=664221b1&amp;is=6640d031&amp;hm=9a357292b8f30e2d1ed9123fab6d8151984e3d610405059edfb31f248e0801bc&amp;">
            <a:extLst>
              <a:ext uri="{FF2B5EF4-FFF2-40B4-BE49-F238E27FC236}">
                <a16:creationId xmlns:a16="http://schemas.microsoft.com/office/drawing/2014/main" id="{D930020D-9EB4-04BA-F623-BB1F88978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844" y="3109706"/>
            <a:ext cx="3482285" cy="896954"/>
          </a:xfrm>
          <a:prstGeom prst="rect">
            <a:avLst/>
          </a:prstGeom>
        </p:spPr>
      </p:pic>
      <p:pic>
        <p:nvPicPr>
          <p:cNvPr id="9" name="Picture 8" descr="https://cdn.discordapp.com/attachments/1087622350184398861/1239220815699120148/2024-05-13_00-20-40.png?ex=664221d2&amp;is=6640d052&amp;hm=eda3d7e5cce4ea2df88eabaa2cc0d2f99239543e22f83add1d47a513ab9f5d46&amp;">
            <a:extLst>
              <a:ext uri="{FF2B5EF4-FFF2-40B4-BE49-F238E27FC236}">
                <a16:creationId xmlns:a16="http://schemas.microsoft.com/office/drawing/2014/main" id="{C78AB5FA-7DA9-B3E3-E2AD-33AF549AC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262" y="4985765"/>
            <a:ext cx="3263772" cy="817184"/>
          </a:xfrm>
          <a:prstGeom prst="rect">
            <a:avLst/>
          </a:prstGeom>
        </p:spPr>
      </p:pic>
      <p:pic>
        <p:nvPicPr>
          <p:cNvPr id="10" name="Picture 9" descr="https://cdn.discordapp.com/attachments/1087622350184398861/1239220968426049546/2024-05-13_00-21-15.png?ex=664221f6&amp;is=6640d076&amp;hm=61508de34f80528eee7bd70fe20c749e07a6d312c320c9228e5af5b0e55dc29f&amp;">
            <a:extLst>
              <a:ext uri="{FF2B5EF4-FFF2-40B4-BE49-F238E27FC236}">
                <a16:creationId xmlns:a16="http://schemas.microsoft.com/office/drawing/2014/main" id="{5318E33E-7FFF-D71A-0996-0CEB70085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6004" y="5674549"/>
            <a:ext cx="2743199" cy="759912"/>
          </a:xfrm>
          <a:prstGeom prst="rect">
            <a:avLst/>
          </a:prstGeom>
        </p:spPr>
      </p:pic>
      <p:pic>
        <p:nvPicPr>
          <p:cNvPr id="11" name="Picture 10" descr="https://cdn.discordapp.com/attachments/1087622350184398861/1239223349821837312/2024-05-13_00-30-44.jpg?ex=6642242e&amp;is=6640d2ae&amp;hm=676f77c3661efb510546931eb749f94a604447f4d92f6eb13be166baaee37935&amp;">
            <a:extLst>
              <a:ext uri="{FF2B5EF4-FFF2-40B4-BE49-F238E27FC236}">
                <a16:creationId xmlns:a16="http://schemas.microsoft.com/office/drawing/2014/main" id="{8370F3A6-5FB2-3ED6-07D8-885F802CAA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4263" y="4100746"/>
            <a:ext cx="2743198" cy="753893"/>
          </a:xfrm>
          <a:prstGeom prst="rect">
            <a:avLst/>
          </a:prstGeom>
        </p:spPr>
      </p:pic>
      <p:pic>
        <p:nvPicPr>
          <p:cNvPr id="12" name="Picture 11" descr="https://cdn.discordapp.com/attachments/1087622350184398861/1239187714499153971/image.png?ex=664202fe&amp;is=6640b17e&amp;hm=6792829fa5848e19016722913b215ca38caa733bc14c09169ef1f8e6a81548f0&amp;">
            <a:extLst>
              <a:ext uri="{FF2B5EF4-FFF2-40B4-BE49-F238E27FC236}">
                <a16:creationId xmlns:a16="http://schemas.microsoft.com/office/drawing/2014/main" id="{988037F1-F411-72E6-4DD8-9AE22417F6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7136" y="3106376"/>
            <a:ext cx="2861651" cy="1173368"/>
          </a:xfrm>
          <a:prstGeom prst="rect">
            <a:avLst/>
          </a:prstGeom>
        </p:spPr>
      </p:pic>
      <p:pic>
        <p:nvPicPr>
          <p:cNvPr id="13" name="Picture 12" descr="https://cdn.discordapp.com/attachments/1087622350184398861/1239188646620430407/image.png?ex=664203dc&amp;is=6640b25c&amp;hm=2f78b2d0bcb7073383251364b63c1855961b0e4894f3af7c2b4b80ace10e2f39&amp;">
            <a:extLst>
              <a:ext uri="{FF2B5EF4-FFF2-40B4-BE49-F238E27FC236}">
                <a16:creationId xmlns:a16="http://schemas.microsoft.com/office/drawing/2014/main" id="{0D72DCBD-3EAA-33B4-6155-C84BB22590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6004" y="4409687"/>
            <a:ext cx="2743199" cy="114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179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046C7-B221-817B-5BB7-7B080C318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B2A08-7686-E967-D04D-55F494257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74320" lvl="1" indent="0" algn="ctr">
              <a:buNone/>
            </a:pPr>
            <a:endParaRPr lang="en-US" sz="440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274320" lvl="1" indent="0" algn="ctr">
              <a:buNone/>
            </a:pPr>
            <a:r>
              <a:rPr lang="en-US" sz="440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"How can we reduce and quantify the impact of biased training data to improve accuracy for UAV </a:t>
            </a:r>
            <a:r>
              <a:rPr lang="en-US" sz="4400">
                <a:solidFill>
                  <a:srgbClr val="000000"/>
                </a:solidFill>
                <a:latin typeface="Times New Roman"/>
                <a:cs typeface="Times New Roman"/>
              </a:rPr>
              <a:t>identification systems</a:t>
            </a:r>
            <a:r>
              <a:rPr lang="en-US" sz="440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”</a:t>
            </a:r>
            <a:endParaRPr lang="en-US" sz="4800" spc="1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pic>
        <p:nvPicPr>
          <p:cNvPr id="5" name="Picture 4" descr="A close-up of a magnifying glass&#10;&#10;Description automatically generated">
            <a:extLst>
              <a:ext uri="{FF2B5EF4-FFF2-40B4-BE49-F238E27FC236}">
                <a16:creationId xmlns:a16="http://schemas.microsoft.com/office/drawing/2014/main" id="{D7DCB07B-CFD6-716E-5D44-05ABC1D5AF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963" y="948718"/>
            <a:ext cx="2372992" cy="1586345"/>
          </a:xfrm>
          <a:prstGeom prst="rect">
            <a:avLst/>
          </a:prstGeom>
        </p:spPr>
      </p:pic>
      <p:pic>
        <p:nvPicPr>
          <p:cNvPr id="7" name="Picture 6" descr="A black question mark on a white background&#10;&#10;Description automatically generated">
            <a:extLst>
              <a:ext uri="{FF2B5EF4-FFF2-40B4-BE49-F238E27FC236}">
                <a16:creationId xmlns:a16="http://schemas.microsoft.com/office/drawing/2014/main" id="{47C8CAC2-B954-DF2D-FC20-8C3A7E0CE7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783" y="315191"/>
            <a:ext cx="1586345" cy="158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087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52070-760D-9996-7B6A-33BB4110E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en-US"/>
              <a:t>Significance and Potential Impact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E5AD72-C0E6-913F-B3E2-2E82D6565C1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62063" y="2013055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7493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050A8-8A45-2991-8877-FAED1C20E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Aims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311A-00DA-CD7E-3728-83B7E24E2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457835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Aims:</a:t>
            </a:r>
          </a:p>
          <a:p>
            <a:pPr lvl="1">
              <a:buFont typeface="Courier New" pitchFamily="34" charset="0"/>
              <a:buChar char="o"/>
            </a:pPr>
            <a:r>
              <a:rPr lang="en-US" spc="10">
                <a:solidFill>
                  <a:srgbClr val="000000"/>
                </a:solidFill>
              </a:rPr>
              <a:t>Reduce bias from training data</a:t>
            </a:r>
          </a:p>
          <a:p>
            <a:pPr lvl="2">
              <a:buFont typeface="Courier New" pitchFamily="34" charset="0"/>
              <a:buChar char="o"/>
            </a:pPr>
            <a:r>
              <a:rPr lang="en-US" spc="10">
                <a:solidFill>
                  <a:srgbClr val="000000"/>
                </a:solidFill>
              </a:rPr>
              <a:t>~5% Disparity in accuracy between groups </a:t>
            </a:r>
          </a:p>
          <a:p>
            <a:pPr lvl="1">
              <a:buFont typeface="Courier New" pitchFamily="34" charset="0"/>
              <a:buChar char="o"/>
            </a:pPr>
            <a:r>
              <a:rPr lang="en-US" spc="10">
                <a:solidFill>
                  <a:srgbClr val="000000"/>
                </a:solidFill>
              </a:rPr>
              <a:t>Quantify bias from training data</a:t>
            </a:r>
          </a:p>
          <a:p>
            <a:r>
              <a:rPr lang="en-US"/>
              <a:t>Objectives:</a:t>
            </a:r>
          </a:p>
          <a:p>
            <a:pPr lvl="1">
              <a:buFont typeface="Courier New" pitchFamily="34" charset="0"/>
              <a:buChar char="o"/>
            </a:pPr>
            <a:r>
              <a:rPr lang="en-US" spc="10">
                <a:solidFill>
                  <a:srgbClr val="000000"/>
                </a:solidFill>
              </a:rPr>
              <a:t>Create augmented unbiased dataset</a:t>
            </a:r>
          </a:p>
          <a:p>
            <a:pPr lvl="1">
              <a:buFont typeface="Courier New" pitchFamily="34" charset="0"/>
              <a:buChar char="o"/>
            </a:pPr>
            <a:r>
              <a:rPr lang="en-US" spc="10">
                <a:solidFill>
                  <a:srgbClr val="000000"/>
                </a:solidFill>
              </a:rPr>
              <a:t>Train models on both datasets</a:t>
            </a:r>
          </a:p>
          <a:p>
            <a:pPr lvl="2">
              <a:buFont typeface="Courier New" pitchFamily="34" charset="0"/>
              <a:buChar char="o"/>
            </a:pPr>
            <a:r>
              <a:rPr lang="en-US" spc="10">
                <a:solidFill>
                  <a:srgbClr val="000000"/>
                </a:solidFill>
              </a:rPr>
              <a:t>Run comparative study</a:t>
            </a:r>
          </a:p>
          <a:p>
            <a:pPr marL="548640" lvl="2" indent="0">
              <a:buNone/>
            </a:pPr>
            <a:endParaRPr lang="en-US" spc="10">
              <a:solidFill>
                <a:srgbClr val="000000"/>
              </a:solidFill>
            </a:endParaRPr>
          </a:p>
          <a:p>
            <a:pPr lvl="1">
              <a:buFont typeface="Courier New" pitchFamily="34" charset="0"/>
              <a:buChar char="o"/>
            </a:pPr>
            <a:endParaRPr lang="en-US" spc="10">
              <a:solidFill>
                <a:srgbClr val="00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5885CA-3F31-C140-4455-E3F6725E9CC1}"/>
              </a:ext>
            </a:extLst>
          </p:cNvPr>
          <p:cNvSpPr txBox="1">
            <a:spLocks/>
          </p:cNvSpPr>
          <p:nvPr/>
        </p:nvSpPr>
        <p:spPr>
          <a:xfrm>
            <a:off x="5073877" y="1830805"/>
            <a:ext cx="3812808" cy="43513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Courier New" pitchFamily="34" charset="0"/>
              <a:buChar char="o"/>
            </a:pPr>
            <a:endParaRPr lang="en-US" spc="1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E5901B-ABD9-C5DD-53A9-AC63527F7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192" y="1964821"/>
            <a:ext cx="1308178" cy="9372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7E1329-BC56-4881-6D83-DB0DAA0C2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370" y="3371625"/>
            <a:ext cx="1808120" cy="126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796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81439-132E-8F2E-405C-DDED68175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032" y="365760"/>
            <a:ext cx="5997678" cy="1325562"/>
          </a:xfrm>
        </p:spPr>
        <p:txBody>
          <a:bodyPr>
            <a:normAutofit/>
          </a:bodyPr>
          <a:lstStyle/>
          <a:p>
            <a:r>
              <a:rPr lang="en-GB" sz="3100"/>
              <a:t>Summary of Literature Review</a:t>
            </a:r>
            <a:endParaRPr lang="en-GB" sz="2800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4713A-5CFD-2C0C-8DE8-10796C994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1139" y="2005739"/>
            <a:ext cx="6015571" cy="417439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Courier New" pitchFamily="34" charset="0"/>
              <a:buChar char="o"/>
            </a:pPr>
            <a:r>
              <a:rPr lang="en-US" dirty="0">
                <a:ea typeface="+mn-lt"/>
                <a:cs typeface="Calibri"/>
              </a:rPr>
              <a:t>Highly respected and relevant papers agree upon the following findings </a:t>
            </a:r>
            <a:r>
              <a:rPr lang="en-AU" dirty="0">
                <a:ea typeface="+mn-lt"/>
                <a:cs typeface="Calibri"/>
              </a:rPr>
              <a:t>(</a:t>
            </a:r>
            <a:r>
              <a:rPr lang="en-AU" dirty="0" err="1">
                <a:ea typeface="+mn-lt"/>
                <a:cs typeface="Calibri"/>
              </a:rPr>
              <a:t>Kärkkäinen</a:t>
            </a:r>
            <a:r>
              <a:rPr lang="en-AU" dirty="0">
                <a:ea typeface="+mn-lt"/>
                <a:cs typeface="Calibri"/>
              </a:rPr>
              <a:t>, K., &amp; Jo, J, 2019)(</a:t>
            </a:r>
            <a:r>
              <a:rPr lang="en-AU" dirty="0" err="1">
                <a:ea typeface="+mn-lt"/>
                <a:cs typeface="Calibri"/>
              </a:rPr>
              <a:t>Rindermann</a:t>
            </a:r>
            <a:r>
              <a:rPr lang="en-AU" dirty="0">
                <a:ea typeface="+mn-lt"/>
                <a:cs typeface="Calibri"/>
              </a:rPr>
              <a:t>, M., Fysh, M. C., Sage, S. S. K., Douglas, K., &amp; </a:t>
            </a:r>
            <a:r>
              <a:rPr lang="en-AU" dirty="0" err="1">
                <a:ea typeface="+mn-lt"/>
                <a:cs typeface="Calibri"/>
              </a:rPr>
              <a:t>Tummon</a:t>
            </a:r>
            <a:r>
              <a:rPr lang="en-AU" dirty="0">
                <a:ea typeface="+mn-lt"/>
                <a:cs typeface="Calibri"/>
              </a:rPr>
              <a:t>, H. M. (2017)(Robinson, J. P. 2024)</a:t>
            </a:r>
            <a:r>
              <a:rPr lang="en-US" dirty="0">
                <a:ea typeface="+mn-lt"/>
                <a:cs typeface="Calibri"/>
              </a:rPr>
              <a:t>:</a:t>
            </a:r>
            <a:endParaRPr lang="en-US" dirty="0"/>
          </a:p>
          <a:p>
            <a:pPr lvl="1">
              <a:buFont typeface="Courier New" pitchFamily="34" charset="0"/>
              <a:buChar char="o"/>
            </a:pPr>
            <a:r>
              <a:rPr lang="en-US" sz="1400" spc="10" dirty="0">
                <a:solidFill>
                  <a:srgbClr val="000000"/>
                </a:solidFill>
                <a:ea typeface="+mn-lt"/>
                <a:cs typeface="+mn-lt"/>
              </a:rPr>
              <a:t>Bias has major impact on accuracy</a:t>
            </a:r>
          </a:p>
          <a:p>
            <a:pPr marL="560070" indent="-28575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Tx/>
              <a:buFont typeface="Courier New" pitchFamily="34" charset="0"/>
              <a:buChar char="o"/>
            </a:pPr>
            <a:r>
              <a:rPr lang="en-US" sz="1400" spc="10" dirty="0">
                <a:solidFill>
                  <a:srgbClr val="000000"/>
                </a:solidFill>
                <a:ea typeface="+mn-lt"/>
                <a:cs typeface="+mn-lt"/>
              </a:rPr>
              <a:t>The quality of the footage proves to be a limitation for facial recognition</a:t>
            </a:r>
            <a:r>
              <a:rPr lang="en-US" sz="1400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endParaRPr lang="en-US" sz="1400" spc="0" dirty="0">
              <a:solidFill>
                <a:srgbClr val="000000"/>
              </a:solidFill>
              <a:ea typeface="+mn-lt"/>
              <a:cs typeface="+mn-lt"/>
            </a:endParaRPr>
          </a:p>
          <a:p>
            <a:pPr lvl="1">
              <a:buFont typeface="Courier New" pitchFamily="34" charset="0"/>
              <a:buChar char="o"/>
            </a:pPr>
            <a:r>
              <a:rPr lang="en-US" sz="1400" spc="10" dirty="0">
                <a:solidFill>
                  <a:srgbClr val="000000"/>
                </a:solidFill>
                <a:ea typeface="+mn-lt"/>
                <a:cs typeface="+mn-lt"/>
              </a:rPr>
              <a:t>Bias can arise from unbalanced datasets or negligent model development</a:t>
            </a:r>
          </a:p>
          <a:p>
            <a:pPr lvl="2">
              <a:buFont typeface="Courier New" pitchFamily="18" charset="2"/>
              <a:buChar char="o"/>
            </a:pPr>
            <a:r>
              <a:rPr lang="en-US" sz="1200" spc="10" dirty="0">
                <a:solidFill>
                  <a:srgbClr val="000000"/>
                </a:solidFill>
                <a:ea typeface="+mn-lt"/>
                <a:cs typeface="+mn-lt"/>
              </a:rPr>
              <a:t>    Possible further entrenchment of systemic racism </a:t>
            </a:r>
            <a:endParaRPr lang="en-US" sz="1200" spc="10" dirty="0">
              <a:solidFill>
                <a:srgbClr val="000000"/>
              </a:solidFill>
              <a:ea typeface="+mn-lt"/>
              <a:cs typeface="Calibri"/>
            </a:endParaRPr>
          </a:p>
          <a:p>
            <a:pPr lvl="2">
              <a:buFont typeface="Courier New" pitchFamily="18" charset="2"/>
              <a:buChar char="o"/>
            </a:pPr>
            <a:r>
              <a:rPr lang="en-US" sz="1200" spc="10" dirty="0">
                <a:solidFill>
                  <a:srgbClr val="000000"/>
                </a:solidFill>
                <a:ea typeface="+mn-lt"/>
                <a:cs typeface="+mn-lt"/>
              </a:rPr>
              <a:t>    Underrepresentation of </a:t>
            </a:r>
            <a:r>
              <a:rPr lang="en-US" sz="1200" spc="10" dirty="0" err="1">
                <a:solidFill>
                  <a:srgbClr val="000000"/>
                </a:solidFill>
                <a:ea typeface="+mn-lt"/>
                <a:cs typeface="+mn-lt"/>
              </a:rPr>
              <a:t>marginalised</a:t>
            </a:r>
            <a:r>
              <a:rPr lang="en-US" sz="1200" spc="10" dirty="0">
                <a:solidFill>
                  <a:srgbClr val="000000"/>
                </a:solidFill>
                <a:ea typeface="+mn-lt"/>
                <a:cs typeface="+mn-lt"/>
              </a:rPr>
              <a:t> groups in historical photos </a:t>
            </a:r>
          </a:p>
          <a:p>
            <a:pPr lvl="1">
              <a:buFont typeface="Courier New" pitchFamily="34" charset="0"/>
              <a:buChar char="o"/>
            </a:pPr>
            <a:endParaRPr lang="en-US" spc="10" dirty="0">
              <a:solidFill>
                <a:srgbClr val="000000"/>
              </a:solidFill>
              <a:latin typeface="Century Schoolbook"/>
              <a:cs typeface="Calibri"/>
            </a:endParaRPr>
          </a:p>
          <a:p>
            <a:pPr lvl="2">
              <a:buFont typeface="Courier New" pitchFamily="34" charset="0"/>
              <a:buChar char="o"/>
            </a:pPr>
            <a:endParaRPr lang="en-US" dirty="0">
              <a:solidFill>
                <a:srgbClr val="000000"/>
              </a:solidFill>
              <a:latin typeface="Century Schoolbook"/>
              <a:cs typeface="Calibri"/>
            </a:endParaRPr>
          </a:p>
          <a:p>
            <a:pPr lvl="2">
              <a:buFont typeface="Courier New" pitchFamily="34" charset="0"/>
              <a:buChar char="o"/>
            </a:pPr>
            <a:endParaRPr lang="en-US" dirty="0">
              <a:solidFill>
                <a:srgbClr val="000000"/>
              </a:solidFill>
              <a:latin typeface="Century Schoolbook"/>
              <a:cs typeface="Calibri"/>
            </a:endParaRPr>
          </a:p>
          <a:p>
            <a:pPr lvl="2">
              <a:buFont typeface="Courier New" pitchFamily="34" charset="0"/>
              <a:buChar char="o"/>
            </a:pPr>
            <a:endParaRPr lang="en-US" dirty="0">
              <a:solidFill>
                <a:srgbClr val="000000"/>
              </a:solidFill>
              <a:latin typeface="Century Schoolbook"/>
              <a:cs typeface="Calibri"/>
            </a:endParaRPr>
          </a:p>
          <a:p>
            <a:pPr lvl="2">
              <a:buFont typeface="Courier New" pitchFamily="34" charset="0"/>
              <a:buChar char="o"/>
            </a:pPr>
            <a:endParaRPr lang="en-US" dirty="0">
              <a:solidFill>
                <a:srgbClr val="000000"/>
              </a:solidFill>
              <a:latin typeface="Century Schoolbook"/>
              <a:cs typeface="Calibri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entury Schoolbook"/>
              <a:cs typeface="Calibri"/>
            </a:endParaRPr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5E528F07-171C-02FB-ACE1-C23A9884BB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301" r="2407" b="-1"/>
          <a:stretch/>
        </p:blipFill>
        <p:spPr>
          <a:xfrm>
            <a:off x="7538689" y="10"/>
            <a:ext cx="465331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73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81439-132E-8F2E-405C-DDED68175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en-GB"/>
              <a:t>Research Gaps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DE0065D-0F7E-FF4A-0EB7-9D85CCBC11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2351845"/>
              </p:ext>
            </p:extLst>
          </p:nvPr>
        </p:nvGraphicFramePr>
        <p:xfrm>
          <a:off x="1262063" y="1878866"/>
          <a:ext cx="9038682" cy="35314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0DB9129-0A32-E02C-E5C5-7DBAC1E4D012}"/>
              </a:ext>
            </a:extLst>
          </p:cNvPr>
          <p:cNvSpPr txBox="1"/>
          <p:nvPr/>
        </p:nvSpPr>
        <p:spPr>
          <a:xfrm>
            <a:off x="1261871" y="5680363"/>
            <a:ext cx="9239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/>
              <a:t>These gaps will be addressed through improved datasets and models. 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424254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A81439-132E-8F2E-405C-DDED68175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en-GB"/>
              <a:t>Research Outcomes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0D23B29-5787-A14D-5F5F-3A0C92EEA7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9099034"/>
              </p:ext>
            </p:extLst>
          </p:nvPr>
        </p:nvGraphicFramePr>
        <p:xfrm>
          <a:off x="1262063" y="2013055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275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1488</Words>
  <Application>Microsoft Office PowerPoint</Application>
  <PresentationFormat>Widescreen</PresentationFormat>
  <Paragraphs>243</Paragraphs>
  <Slides>36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Century Schoolbook</vt:lpstr>
      <vt:lpstr>Courier New</vt:lpstr>
      <vt:lpstr>Times New Roman</vt:lpstr>
      <vt:lpstr>Wingdings</vt:lpstr>
      <vt:lpstr>Wingdings 2</vt:lpstr>
      <vt:lpstr>View</vt:lpstr>
      <vt:lpstr>Reducing Bias in AI Unmanned Aerial Vehicles - Showcase</vt:lpstr>
      <vt:lpstr>Background and Context</vt:lpstr>
      <vt:lpstr>Dataset Race Distribution</vt:lpstr>
      <vt:lpstr>Research Question</vt:lpstr>
      <vt:lpstr>Significance and Potential Impact</vt:lpstr>
      <vt:lpstr>Aims and Objectives</vt:lpstr>
      <vt:lpstr>Summary of Literature Review</vt:lpstr>
      <vt:lpstr>Research Gaps</vt:lpstr>
      <vt:lpstr>Research Outcomes</vt:lpstr>
      <vt:lpstr>Methodology</vt:lpstr>
      <vt:lpstr>Methodology</vt:lpstr>
      <vt:lpstr>Ethical Considerations</vt:lpstr>
      <vt:lpstr>Timeline</vt:lpstr>
      <vt:lpstr>Research Costs</vt:lpstr>
      <vt:lpstr>Data Understanding</vt:lpstr>
      <vt:lpstr>Dataset Examples</vt:lpstr>
      <vt:lpstr>Implementation</vt:lpstr>
      <vt:lpstr>Implementation</vt:lpstr>
      <vt:lpstr>Implementation: Approach 1</vt:lpstr>
      <vt:lpstr>PowerPoint Presentation</vt:lpstr>
      <vt:lpstr>Implementation</vt:lpstr>
      <vt:lpstr>Implementation</vt:lpstr>
      <vt:lpstr>Implementation</vt:lpstr>
      <vt:lpstr>Implementation</vt:lpstr>
      <vt:lpstr>Results</vt:lpstr>
      <vt:lpstr>Results Verification and Validation </vt:lpstr>
      <vt:lpstr>Results - Training Plots</vt:lpstr>
      <vt:lpstr>Results - Training Plots</vt:lpstr>
      <vt:lpstr>Findings</vt:lpstr>
      <vt:lpstr>Limitations and Improvements</vt:lpstr>
      <vt:lpstr>Team Collaboration</vt:lpstr>
      <vt:lpstr>Team Contributions</vt:lpstr>
      <vt:lpstr>Conclusion</vt:lpstr>
      <vt:lpstr>References</vt:lpstr>
      <vt:lpstr>Appendix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William Sottoriva</cp:lastModifiedBy>
  <cp:revision>2</cp:revision>
  <dcterms:created xsi:type="dcterms:W3CDTF">2024-03-04T04:37:14Z</dcterms:created>
  <dcterms:modified xsi:type="dcterms:W3CDTF">2024-05-15T13:40:40Z</dcterms:modified>
</cp:coreProperties>
</file>