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199221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199221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19922161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19922161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19922161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19922161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9922161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19922161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19922161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19922161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19922161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19922161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1992216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1992216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19922161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19922161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992216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992216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992216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1992216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9922161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992216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99221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199221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9922161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9922161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19922161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19922161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9922161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9922161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9922161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9922161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50175" y="11569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Modeling of Multi-room Heating</a:t>
            </a:r>
            <a:endParaRPr sz="5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Wu, Anda Liang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00250" y="575950"/>
            <a:ext cx="674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Vent Opening across rooms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275" y="1211350"/>
            <a:ext cx="5322725" cy="12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4443"/>
          <a:stretch/>
        </p:blipFill>
        <p:spPr>
          <a:xfrm>
            <a:off x="2317550" y="3316925"/>
            <a:ext cx="6621476" cy="13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 b="0" l="0" r="0" t="50707"/>
          <a:stretch/>
        </p:blipFill>
        <p:spPr>
          <a:xfrm>
            <a:off x="2400250" y="2427192"/>
            <a:ext cx="4444649" cy="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53950" y="643700"/>
            <a:ext cx="7436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Overall Design - Monitor</a:t>
            </a:r>
            <a:endParaRPr sz="1800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04975" y="1403775"/>
            <a:ext cx="30240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Room Temperature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Vent Status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Safe / Not Safe (0 / 1)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Constants: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Temperature thresholds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675" y="1541225"/>
            <a:ext cx="5410226" cy="242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Checks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400250" y="1158749"/>
            <a:ext cx="63216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Temperature is within reasonable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Controller does not ask for more than 2 vents to be open at the same time as that is not possible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3883" l="0" r="0" t="0"/>
          <a:stretch/>
        </p:blipFill>
        <p:spPr>
          <a:xfrm>
            <a:off x="2475425" y="2420475"/>
            <a:ext cx="617124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time: 10.0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400250" y="3525725"/>
            <a:ext cx="63216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Vents are off initially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Control temperature in rooms between 15 &amp; 20 degrees Celsius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99" y="1126823"/>
            <a:ext cx="5884076" cy="239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53950" y="542850"/>
            <a:ext cx="74361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Room Temperature Plot</a:t>
            </a:r>
            <a:endParaRPr sz="300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350" y="1304850"/>
            <a:ext cx="5813300" cy="30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187" y="1114350"/>
            <a:ext cx="6568125" cy="349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853950" y="352350"/>
            <a:ext cx="74361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Vent Status </a:t>
            </a:r>
            <a:r>
              <a:rPr lang="en" sz="3000"/>
              <a:t>Plot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853950" y="352350"/>
            <a:ext cx="74361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Safety Monitor Plot</a:t>
            </a:r>
            <a:endParaRPr sz="300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25" y="1114350"/>
            <a:ext cx="6379200" cy="33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53950" y="518575"/>
            <a:ext cx="7436100" cy="9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Description</a:t>
            </a:r>
            <a:endParaRPr sz="4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853950" y="1629875"/>
            <a:ext cx="74361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a house with 4 rooms that is heated by a central heating system and each room has a vent.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temperature in each room is controlled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heat from heater, if there vent is open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temperature of the adjacent rooms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Outside temperature.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At any given time, only two of the rooms have </a:t>
            </a:r>
            <a:r>
              <a:rPr lang="en"/>
              <a:t>their vents open</a:t>
            </a:r>
            <a:r>
              <a:rPr lang="en" sz="1800"/>
              <a:t>. 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53950" y="275150"/>
            <a:ext cx="7436100" cy="9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</a:t>
            </a:r>
            <a:r>
              <a:rPr lang="en" sz="3200"/>
              <a:t> Description</a:t>
            </a:r>
            <a:endParaRPr sz="32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853950" y="1111200"/>
            <a:ext cx="74361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Dynamics of room temperature given by following formula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750" y="1611049"/>
            <a:ext cx="7026149" cy="11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949775" y="2762400"/>
            <a:ext cx="74361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x - temperature of each room, i = 1,2,3,4 for room 1,2,3,4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 -  outside temperature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a,b,c being constant that defines how heat from heater, other rooms, and outside transfers to current room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</a:t>
            </a:r>
            <a:r>
              <a:rPr lang="en" sz="2000"/>
              <a:t> - vent status {0, 1} = {closed, open}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853950" y="275150"/>
            <a:ext cx="7436100" cy="9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Description</a:t>
            </a:r>
            <a:endParaRPr sz="32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853950" y="1111200"/>
            <a:ext cx="74361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Goal: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 a controller (thermostat) keeps the temperature of the rooms in a reasonable range by </a:t>
            </a:r>
            <a:r>
              <a:rPr lang="en" sz="2000"/>
              <a:t>opening/closing vents</a:t>
            </a:r>
            <a:r>
              <a:rPr lang="en" sz="2000"/>
              <a:t> in the rooms accordingly.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949775" y="2762400"/>
            <a:ext cx="74361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Safety Requirement: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All rooms have temperature not above or below proposed thresholds.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more than 2 vents are on at the same time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53950" y="275150"/>
            <a:ext cx="7436100" cy="9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Overall Design</a:t>
            </a:r>
            <a:endParaRPr sz="3200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2815" l="0" r="0" t="3013"/>
          <a:stretch/>
        </p:blipFill>
        <p:spPr>
          <a:xfrm>
            <a:off x="1527950" y="1068800"/>
            <a:ext cx="6398823" cy="35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853950" y="643700"/>
            <a:ext cx="7436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/>
              <a:t>Overall Design - Room System</a:t>
            </a:r>
            <a:endParaRPr sz="18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909300" y="3697950"/>
            <a:ext cx="74361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						Output:					Constant: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Outside Temperature		-       Current Temperature			- A, b, c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Vent Status (open/close)</a:t>
            </a:r>
            <a:endParaRPr sz="16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50" y="1343300"/>
            <a:ext cx="5951601" cy="22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Dynamics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164674"/>
            <a:ext cx="4571449" cy="7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3496" l="0" r="47935" t="33728"/>
          <a:stretch/>
        </p:blipFill>
        <p:spPr>
          <a:xfrm>
            <a:off x="2334575" y="1804125"/>
            <a:ext cx="4474825" cy="1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109225" y="1759300"/>
            <a:ext cx="1412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Between room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outside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Heater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5">
            <a:alphaModFix/>
          </a:blip>
          <a:srcRect b="4964" l="0" r="14493" t="4283"/>
          <a:stretch/>
        </p:blipFill>
        <p:spPr>
          <a:xfrm>
            <a:off x="2521325" y="3204875"/>
            <a:ext cx="3563474" cy="15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853950" y="643700"/>
            <a:ext cx="7436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Overall Design - Controller</a:t>
            </a:r>
            <a:endParaRPr sz="1800"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78800" y="1403750"/>
            <a:ext cx="30936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Room Temperature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Vent Status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Constants: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On, Off, Get, Diff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4961" l="0" r="0" t="0"/>
          <a:stretch/>
        </p:blipFill>
        <p:spPr>
          <a:xfrm>
            <a:off x="3437825" y="1115100"/>
            <a:ext cx="5074174" cy="34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Vent Open/Closed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53750" l="0" r="0" t="0"/>
          <a:stretch/>
        </p:blipFill>
        <p:spPr>
          <a:xfrm>
            <a:off x="2410100" y="1595780"/>
            <a:ext cx="4444649" cy="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350" y="2756625"/>
            <a:ext cx="4064050" cy="15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