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ab1b5d8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ab1b5d8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cab1b5d8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cab1b5d8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cab1b5d8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cab1b5d8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cab1b5d8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cab1b5d8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Rat Escape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Soji Luis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Concept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You play as a lab rat trying to escape the </a:t>
            </a:r>
            <a:r>
              <a:rPr lang="en" sz="2300"/>
              <a:t>scientist. You can slow him down by knocking down chemicals off tables. 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Cards 1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Goal: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Get to the finish line</a:t>
            </a:r>
            <a:endParaRPr sz="2100"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Setting: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Lab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 2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Genre: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Escape Room</a:t>
            </a:r>
            <a:endParaRPr sz="2100"/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Twist: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You can’t fight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Cards 3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Art: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Low-poly</a:t>
            </a:r>
            <a:endParaRPr sz="2100"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Bonus: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Explosives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