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Noto Sans Arabic"/>
      <p:regular r:id="rId11"/>
      <p:bold r:id="rId12"/>
    </p:embeddedFont>
    <p:embeddedFont>
      <p:font typeface="Noto Sans Arabic Black"/>
      <p:bold r:id="rId13"/>
    </p:embeddedFont>
    <p:embeddedFont>
      <p:font typeface="Noto Sans Arabic Thin"/>
      <p:regular r:id="rId14"/>
      <p:bold r:id="rId15"/>
    </p:embeddedFont>
    <p:embeddedFont>
      <p:font typeface="Noto Sans Arabic ExtraBold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otoSansArabic-regular.fntdata"/><Relationship Id="rId10" Type="http://schemas.openxmlformats.org/officeDocument/2006/relationships/slide" Target="slides/slide5.xml"/><Relationship Id="rId13" Type="http://schemas.openxmlformats.org/officeDocument/2006/relationships/font" Target="fonts/NotoSansArabicBlack-bold.fntdata"/><Relationship Id="rId12" Type="http://schemas.openxmlformats.org/officeDocument/2006/relationships/font" Target="fonts/NotoSansArabic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otoSansArabicThin-bold.fntdata"/><Relationship Id="rId14" Type="http://schemas.openxmlformats.org/officeDocument/2006/relationships/font" Target="fonts/NotoSansArabicThin-regular.fntdata"/><Relationship Id="rId16" Type="http://schemas.openxmlformats.org/officeDocument/2006/relationships/font" Target="fonts/NotoSansArabicExtraBo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cf39312442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cf3931244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cf39312442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cf39312442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cf39312442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cf39312442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cf39312442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cf39312442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gif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71231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Noto Sans Arabic Black"/>
                <a:ea typeface="Noto Sans Arabic Black"/>
                <a:cs typeface="Noto Sans Arabic Black"/>
                <a:sym typeface="Noto Sans Arabic Black"/>
              </a:rPr>
              <a:t>RINGS AND ASHES</a:t>
            </a:r>
            <a:endParaRPr>
              <a:solidFill>
                <a:srgbClr val="FF0000"/>
              </a:solidFill>
              <a:latin typeface="Noto Sans Arabic Black"/>
              <a:ea typeface="Noto Sans Arabic Black"/>
              <a:cs typeface="Noto Sans Arabic Black"/>
              <a:sym typeface="Noto Sans Arabic Black"/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Noto Sans Arabic Thin"/>
                <a:ea typeface="Noto Sans Arabic Thin"/>
                <a:cs typeface="Noto Sans Arabic Thin"/>
                <a:sym typeface="Noto Sans Arabic Thin"/>
              </a:rPr>
              <a:t>By Shoji Alhilali, Luis Hernandez, and Will Scywick</a:t>
            </a:r>
            <a:endParaRPr>
              <a:solidFill>
                <a:schemeClr val="lt1"/>
              </a:solidFill>
              <a:latin typeface="Noto Sans Arabic Thin"/>
              <a:ea typeface="Noto Sans Arabic Thin"/>
              <a:cs typeface="Noto Sans Arabic Thin"/>
              <a:sym typeface="Noto Sans Arabic Thi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876493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Noto Sans Arabic ExtraBold"/>
                <a:ea typeface="Noto Sans Arabic ExtraBold"/>
                <a:cs typeface="Noto Sans Arabic ExtraBold"/>
                <a:sym typeface="Noto Sans Arabic ExtraBold"/>
              </a:rPr>
              <a:t>Selling Points</a:t>
            </a:r>
            <a:endParaRPr>
              <a:solidFill>
                <a:srgbClr val="FF0000"/>
              </a:solidFill>
              <a:latin typeface="Noto Sans Arabic ExtraBold"/>
              <a:ea typeface="Noto Sans Arabic ExtraBold"/>
              <a:cs typeface="Noto Sans Arabic ExtraBold"/>
              <a:sym typeface="Noto Sans Arabic ExtraBold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rgbClr val="FFFFFF"/>
                </a:solidFill>
                <a:latin typeface="Noto Sans Arabic Thin"/>
                <a:ea typeface="Noto Sans Arabic Thin"/>
                <a:cs typeface="Noto Sans Arabic Thin"/>
                <a:sym typeface="Noto Sans Arabic Thin"/>
              </a:rPr>
              <a:t>Bloodborne-inspired Souls 2D game.</a:t>
            </a:r>
            <a:endParaRPr sz="1800">
              <a:solidFill>
                <a:srgbClr val="FFFFFF"/>
              </a:solidFill>
              <a:latin typeface="Noto Sans Arabic Thin"/>
              <a:ea typeface="Noto Sans Arabic Thin"/>
              <a:cs typeface="Noto Sans Arabic Thin"/>
              <a:sym typeface="Noto Sans Arabic Thi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Noto Sans Arabic Thin"/>
              <a:ea typeface="Noto Sans Arabic Thin"/>
              <a:cs typeface="Noto Sans Arabic Thin"/>
              <a:sym typeface="Noto Sans Arabic Thi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Noto Sans Arabic Thin"/>
              <a:ea typeface="Noto Sans Arabic Thin"/>
              <a:cs typeface="Noto Sans Arabic Thin"/>
              <a:sym typeface="Noto Sans Arabic Thi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oto Sans Arabic Thin"/>
              <a:buChar char="●"/>
            </a:pPr>
            <a:r>
              <a:rPr lang="en" sz="1800">
                <a:solidFill>
                  <a:srgbClr val="FFFFFF"/>
                </a:solidFill>
                <a:latin typeface="Noto Sans Arabic Thin"/>
                <a:ea typeface="Noto Sans Arabic Thin"/>
                <a:cs typeface="Noto Sans Arabic Thin"/>
                <a:sym typeface="Noto Sans Arabic Thin"/>
              </a:rPr>
              <a:t>Arabian mythology and legendary demons/monsters.</a:t>
            </a:r>
            <a:endParaRPr sz="1800">
              <a:solidFill>
                <a:srgbClr val="FFFFFF"/>
              </a:solidFill>
              <a:latin typeface="Noto Sans Arabic Thin"/>
              <a:ea typeface="Noto Sans Arabic Thin"/>
              <a:cs typeface="Noto Sans Arabic Thin"/>
              <a:sym typeface="Noto Sans Arabic Thi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Noto Sans Arabic Thin"/>
              <a:ea typeface="Noto Sans Arabic Thin"/>
              <a:cs typeface="Noto Sans Arabic Thin"/>
              <a:sym typeface="Noto Sans Arabic Thi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oto Sans Arabic Thin"/>
              <a:buChar char="●"/>
            </a:pPr>
            <a:r>
              <a:rPr lang="en" sz="1800">
                <a:solidFill>
                  <a:srgbClr val="FFFFFF"/>
                </a:solidFill>
                <a:latin typeface="Noto Sans Arabic Thin"/>
                <a:ea typeface="Noto Sans Arabic Thin"/>
                <a:cs typeface="Noto Sans Arabic Thin"/>
                <a:sym typeface="Noto Sans Arabic Thin"/>
              </a:rPr>
              <a:t>Arena fights.</a:t>
            </a:r>
            <a:endParaRPr sz="1800">
              <a:solidFill>
                <a:srgbClr val="FFFFFF"/>
              </a:solidFill>
              <a:latin typeface="Noto Sans Arabic Thin"/>
              <a:ea typeface="Noto Sans Arabic Thin"/>
              <a:cs typeface="Noto Sans Arabic Thin"/>
              <a:sym typeface="Noto Sans Arabic Thin"/>
            </a:endParaRPr>
          </a:p>
        </p:txBody>
      </p:sp>
      <p:sp>
        <p:nvSpPr>
          <p:cNvPr id="64" name="Google Shape;64;p14"/>
          <p:cNvSpPr txBox="1"/>
          <p:nvPr>
            <p:ph type="title"/>
          </p:nvPr>
        </p:nvSpPr>
        <p:spPr>
          <a:xfrm>
            <a:off x="6029275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Noto Sans Arabic ExtraBold"/>
                <a:ea typeface="Noto Sans Arabic ExtraBold"/>
                <a:cs typeface="Noto Sans Arabic ExtraBold"/>
                <a:sym typeface="Noto Sans Arabic ExtraBold"/>
              </a:rPr>
              <a:t>Gameplay</a:t>
            </a:r>
            <a:endParaRPr>
              <a:solidFill>
                <a:srgbClr val="FF0000"/>
              </a:solidFill>
              <a:latin typeface="Noto Sans Arabic ExtraBold"/>
              <a:ea typeface="Noto Sans Arabic ExtraBold"/>
              <a:cs typeface="Noto Sans Arabic ExtraBold"/>
              <a:sym typeface="Noto Sans Arabic ExtraBold"/>
            </a:endParaRPr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6029275" y="134855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rgbClr val="FFFFFF"/>
                </a:solidFill>
                <a:latin typeface="Noto Sans Arabic Thin"/>
                <a:ea typeface="Noto Sans Arabic Thin"/>
                <a:cs typeface="Noto Sans Arabic Thin"/>
                <a:sym typeface="Noto Sans Arabic Thin"/>
              </a:rPr>
              <a:t>Attack Via Sword</a:t>
            </a:r>
            <a:endParaRPr sz="1800">
              <a:solidFill>
                <a:srgbClr val="FFFFFF"/>
              </a:solidFill>
              <a:latin typeface="Noto Sans Arabic Thin"/>
              <a:ea typeface="Noto Sans Arabic Thin"/>
              <a:cs typeface="Noto Sans Arabic Thin"/>
              <a:sym typeface="Noto Sans Arabic Thi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Noto Sans Arabic Thin"/>
              <a:ea typeface="Noto Sans Arabic Thin"/>
              <a:cs typeface="Noto Sans Arabic Thin"/>
              <a:sym typeface="Noto Sans Arabic Thi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Noto Sans Arabic Thin"/>
              <a:ea typeface="Noto Sans Arabic Thin"/>
              <a:cs typeface="Noto Sans Arabic Thin"/>
              <a:sym typeface="Noto Sans Arabic Thi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Noto Sans Arabic Thin"/>
              <a:ea typeface="Noto Sans Arabic Thin"/>
              <a:cs typeface="Noto Sans Arabic Thin"/>
              <a:sym typeface="Noto Sans Arabic Thi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oto Sans Arabic Thin"/>
              <a:buChar char="●"/>
            </a:pPr>
            <a:r>
              <a:rPr lang="en" sz="1800">
                <a:solidFill>
                  <a:srgbClr val="FFFFFF"/>
                </a:solidFill>
                <a:latin typeface="Noto Sans Arabic Thin"/>
                <a:ea typeface="Noto Sans Arabic Thin"/>
                <a:cs typeface="Noto Sans Arabic Thin"/>
                <a:sym typeface="Noto Sans Arabic Thin"/>
              </a:rPr>
              <a:t>Shoot Rings Via Gun</a:t>
            </a:r>
            <a:endParaRPr sz="1800">
              <a:solidFill>
                <a:srgbClr val="FFFFFF"/>
              </a:solidFill>
              <a:latin typeface="Noto Sans Arabic Thin"/>
              <a:ea typeface="Noto Sans Arabic Thin"/>
              <a:cs typeface="Noto Sans Arabic Thin"/>
              <a:sym typeface="Noto Sans Arabic Thi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Noto Sans Arabic Thin"/>
              <a:ea typeface="Noto Sans Arabic Thin"/>
              <a:cs typeface="Noto Sans Arabic Thin"/>
              <a:sym typeface="Noto Sans Arabic Thi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Noto Sans Arabic Thin"/>
              <a:ea typeface="Noto Sans Arabic Thin"/>
              <a:cs typeface="Noto Sans Arabic Thin"/>
              <a:sym typeface="Noto Sans Arabic Thi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Noto Sans Arabic Thin"/>
              <a:ea typeface="Noto Sans Arabic Thin"/>
              <a:cs typeface="Noto Sans Arabic Thin"/>
              <a:sym typeface="Noto Sans Arabic Thi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oto Sans Arabic Thin"/>
              <a:buChar char="●"/>
            </a:pPr>
            <a:r>
              <a:rPr lang="en" sz="1800">
                <a:solidFill>
                  <a:srgbClr val="FFFFFF"/>
                </a:solidFill>
                <a:latin typeface="Noto Sans Arabic Thin"/>
                <a:ea typeface="Noto Sans Arabic Thin"/>
                <a:cs typeface="Noto Sans Arabic Thin"/>
                <a:sym typeface="Noto Sans Arabic Thin"/>
              </a:rPr>
              <a:t>Move Right and Left.</a:t>
            </a:r>
            <a:endParaRPr sz="1800">
              <a:solidFill>
                <a:srgbClr val="FFFFFF"/>
              </a:solidFill>
              <a:latin typeface="Noto Sans Arabic Thin"/>
              <a:ea typeface="Noto Sans Arabic Thin"/>
              <a:cs typeface="Noto Sans Arabic Thin"/>
              <a:sym typeface="Noto Sans Arabic Thi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 rotWithShape="1">
          <a:blip r:embed="rId3">
            <a:alphaModFix/>
          </a:blip>
          <a:srcRect b="12549" l="0" r="0" t="0"/>
          <a:stretch/>
        </p:blipFill>
        <p:spPr>
          <a:xfrm>
            <a:off x="0" y="-861525"/>
            <a:ext cx="9144000" cy="600502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Noto Sans Arabic ExtraBold"/>
                <a:ea typeface="Noto Sans Arabic ExtraBold"/>
                <a:cs typeface="Noto Sans Arabic ExtraBold"/>
                <a:sym typeface="Noto Sans Arabic ExtraBold"/>
              </a:rPr>
              <a:t>Story</a:t>
            </a:r>
            <a:endParaRPr>
              <a:solidFill>
                <a:srgbClr val="FF0000"/>
              </a:solidFill>
              <a:latin typeface="Noto Sans Arabic ExtraBold"/>
              <a:ea typeface="Noto Sans Arabic ExtraBold"/>
              <a:cs typeface="Noto Sans Arabic ExtraBold"/>
              <a:sym typeface="Noto Sans Arabic ExtraBold"/>
            </a:endParaRPr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rgbClr val="FFFFFF"/>
                </a:solidFill>
                <a:latin typeface="Noto Sans Arabic Thin"/>
                <a:ea typeface="Noto Sans Arabic Thin"/>
                <a:cs typeface="Noto Sans Arabic Thin"/>
                <a:sym typeface="Noto Sans Arabic Thin"/>
              </a:rPr>
              <a:t>Rakem Ibn Qamar gets captured by a demon.</a:t>
            </a:r>
            <a:endParaRPr sz="1800">
              <a:solidFill>
                <a:srgbClr val="FFFFFF"/>
              </a:solidFill>
              <a:latin typeface="Noto Sans Arabic Thin"/>
              <a:ea typeface="Noto Sans Arabic Thin"/>
              <a:cs typeface="Noto Sans Arabic Thin"/>
              <a:sym typeface="Noto Sans Arabic Thi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Noto Sans Arabic Thin"/>
              <a:ea typeface="Noto Sans Arabic Thin"/>
              <a:cs typeface="Noto Sans Arabic Thin"/>
              <a:sym typeface="Noto Sans Arabic Thi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Noto Sans Arabic Thin"/>
              <a:ea typeface="Noto Sans Arabic Thin"/>
              <a:cs typeface="Noto Sans Arabic Thin"/>
              <a:sym typeface="Noto Sans Arabic Thi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Noto Sans Arabic Thin"/>
              <a:ea typeface="Noto Sans Arabic Thin"/>
              <a:cs typeface="Noto Sans Arabic Thin"/>
              <a:sym typeface="Noto Sans Arabic Thi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oto Sans Arabic Thin"/>
              <a:buChar char="●"/>
            </a:pPr>
            <a:r>
              <a:rPr lang="en" sz="1800">
                <a:solidFill>
                  <a:srgbClr val="FFFFFF"/>
                </a:solidFill>
                <a:latin typeface="Noto Sans Arabic Thin"/>
                <a:ea typeface="Noto Sans Arabic Thin"/>
                <a:cs typeface="Noto Sans Arabic Thin"/>
                <a:sym typeface="Noto Sans Arabic Thin"/>
              </a:rPr>
              <a:t>Rakem gets free and kills the demon.</a:t>
            </a:r>
            <a:endParaRPr sz="1800">
              <a:solidFill>
                <a:srgbClr val="FFFFFF"/>
              </a:solidFill>
              <a:latin typeface="Noto Sans Arabic Thin"/>
              <a:ea typeface="Noto Sans Arabic Thin"/>
              <a:cs typeface="Noto Sans Arabic Thin"/>
              <a:sym typeface="Noto Sans Arabic Thi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Noto Sans Arabic Thin"/>
              <a:ea typeface="Noto Sans Arabic Thin"/>
              <a:cs typeface="Noto Sans Arabic Thin"/>
              <a:sym typeface="Noto Sans Arabic Thi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oto Sans Arabic Thin"/>
              <a:buChar char="●"/>
            </a:pPr>
            <a:r>
              <a:rPr lang="en" sz="1800">
                <a:solidFill>
                  <a:srgbClr val="FFFFFF"/>
                </a:solidFill>
                <a:latin typeface="Noto Sans Arabic Thin"/>
                <a:ea typeface="Noto Sans Arabic Thin"/>
                <a:cs typeface="Noto Sans Arabic Thin"/>
                <a:sym typeface="Noto Sans Arabic Thin"/>
              </a:rPr>
              <a:t>Demon dies and a gun magically appears.</a:t>
            </a:r>
            <a:endParaRPr sz="1800">
              <a:solidFill>
                <a:srgbClr val="FFFFFF"/>
              </a:solidFill>
              <a:latin typeface="Noto Sans Arabic Thin"/>
              <a:ea typeface="Noto Sans Arabic Thin"/>
              <a:cs typeface="Noto Sans Arabic Thin"/>
              <a:sym typeface="Noto Sans Arabic Thin"/>
            </a:endParaRPr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5966375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rgbClr val="FFFFFF"/>
                </a:solidFill>
                <a:latin typeface="Noto Sans Arabic Thin"/>
                <a:ea typeface="Noto Sans Arabic Thin"/>
                <a:cs typeface="Noto Sans Arabic Thin"/>
                <a:sym typeface="Noto Sans Arabic Thin"/>
              </a:rPr>
              <a:t>A prisoner informs Rakem of the gun’s intended use and origin.</a:t>
            </a:r>
            <a:endParaRPr sz="1800">
              <a:solidFill>
                <a:srgbClr val="FFFFFF"/>
              </a:solidFill>
              <a:latin typeface="Noto Sans Arabic Thin"/>
              <a:ea typeface="Noto Sans Arabic Thin"/>
              <a:cs typeface="Noto Sans Arabic Thin"/>
              <a:sym typeface="Noto Sans Arabic Thi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Noto Sans Arabic Thin"/>
              <a:ea typeface="Noto Sans Arabic Thin"/>
              <a:cs typeface="Noto Sans Arabic Thin"/>
              <a:sym typeface="Noto Sans Arabic Thi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oto Sans Arabic Thin"/>
              <a:buChar char="●"/>
            </a:pPr>
            <a:r>
              <a:rPr lang="en" sz="1800">
                <a:solidFill>
                  <a:srgbClr val="FFFFFF"/>
                </a:solidFill>
                <a:latin typeface="Noto Sans Arabic Thin"/>
                <a:ea typeface="Noto Sans Arabic Thin"/>
                <a:cs typeface="Noto Sans Arabic Thin"/>
                <a:sym typeface="Noto Sans Arabic Thin"/>
              </a:rPr>
              <a:t>Gun Is Called “Ghubar,” or Ash</a:t>
            </a:r>
            <a:endParaRPr sz="1800">
              <a:solidFill>
                <a:srgbClr val="FFFFFF"/>
              </a:solidFill>
              <a:latin typeface="Noto Sans Arabic Thin"/>
              <a:ea typeface="Noto Sans Arabic Thin"/>
              <a:cs typeface="Noto Sans Arabic Thin"/>
              <a:sym typeface="Noto Sans Arabic Thi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Noto Sans Arabic Thin"/>
              <a:ea typeface="Noto Sans Arabic Thin"/>
              <a:cs typeface="Noto Sans Arabic Thin"/>
              <a:sym typeface="Noto Sans Arabic Thi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oto Sans Arabic Thin"/>
              <a:buChar char="●"/>
            </a:pPr>
            <a:r>
              <a:rPr lang="en" sz="1800">
                <a:solidFill>
                  <a:srgbClr val="FFFFFF"/>
                </a:solidFill>
                <a:latin typeface="Noto Sans Arabic Thin"/>
                <a:ea typeface="Noto Sans Arabic Thin"/>
                <a:cs typeface="Noto Sans Arabic Thin"/>
                <a:sym typeface="Noto Sans Arabic Thin"/>
              </a:rPr>
              <a:t>Rakem needs to kill every demon in the temple.</a:t>
            </a:r>
            <a:endParaRPr sz="1800">
              <a:solidFill>
                <a:srgbClr val="FFFFFF"/>
              </a:solidFill>
              <a:latin typeface="Noto Sans Arabic Thin"/>
              <a:ea typeface="Noto Sans Arabic Thin"/>
              <a:cs typeface="Noto Sans Arabic Thin"/>
              <a:sym typeface="Noto Sans Arabic Thi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D8B0"/>
            </a:gs>
            <a:gs pos="35000">
              <a:srgbClr val="FFFFFF"/>
            </a:gs>
            <a:gs pos="100000">
              <a:srgbClr val="FFFFFF"/>
            </a:gs>
            <a:gs pos="100000">
              <a:srgbClr val="393939"/>
            </a:gs>
          </a:gsLst>
          <a:lin ang="10800025" scaled="0"/>
        </a:gra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352C"/>
                </a:solidFill>
                <a:latin typeface="Noto Sans Arabic"/>
                <a:ea typeface="Noto Sans Arabic"/>
                <a:cs typeface="Noto Sans Arabic"/>
                <a:sym typeface="Noto Sans Arabic"/>
              </a:rPr>
              <a:t>Rakem Ibn Qamar Gear Infographic</a:t>
            </a:r>
            <a:endParaRPr b="1">
              <a:solidFill>
                <a:srgbClr val="43352C"/>
              </a:solidFill>
              <a:latin typeface="Noto Sans Arabic"/>
              <a:ea typeface="Noto Sans Arabic"/>
              <a:cs typeface="Noto Sans Arabic"/>
              <a:sym typeface="Noto Sans Arabic"/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2400"/>
            <a:ext cx="2776361" cy="392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40457" y="152400"/>
            <a:ext cx="1741449" cy="159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40453" y="1562375"/>
            <a:ext cx="1741450" cy="110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66850" y="2668199"/>
            <a:ext cx="1415048" cy="138377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5134300" y="302163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Noto Sans Arabic"/>
                <a:ea typeface="Noto Sans Arabic"/>
                <a:cs typeface="Noto Sans Arabic"/>
                <a:sym typeface="Noto Sans Arabic"/>
              </a:rPr>
              <a:t>Red Bloody Veins </a:t>
            </a:r>
            <a:endParaRPr b="1">
              <a:solidFill>
                <a:srgbClr val="FF0000"/>
              </a:solidFill>
              <a:latin typeface="Noto Sans Arabic"/>
              <a:ea typeface="Noto Sans Arabic"/>
              <a:cs typeface="Noto Sans Arabic"/>
              <a:sym typeface="Noto Sans Arab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Noto Sans Arabic"/>
                <a:ea typeface="Noto Sans Arabic"/>
                <a:cs typeface="Noto Sans Arabic"/>
                <a:sym typeface="Noto Sans Arabic"/>
              </a:rPr>
              <a:t>Indicating Demon Infection</a:t>
            </a:r>
            <a:endParaRPr b="1">
              <a:solidFill>
                <a:srgbClr val="FF0000"/>
              </a:solidFill>
              <a:latin typeface="Noto Sans Arabic"/>
              <a:ea typeface="Noto Sans Arabic"/>
              <a:cs typeface="Noto Sans Arabic"/>
              <a:sym typeface="Noto Sans Arabic"/>
            </a:endParaRPr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5134300" y="181272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Noto Sans Arabic"/>
                <a:ea typeface="Noto Sans Arabic"/>
                <a:cs typeface="Noto Sans Arabic"/>
                <a:sym typeface="Noto Sans Arabic"/>
              </a:rPr>
              <a:t>Zulfiqar Inspired Sword</a:t>
            </a:r>
            <a:endParaRPr b="1">
              <a:solidFill>
                <a:srgbClr val="FF0000"/>
              </a:solidFill>
              <a:latin typeface="Noto Sans Arabic"/>
              <a:ea typeface="Noto Sans Arabic"/>
              <a:cs typeface="Noto Sans Arabic"/>
              <a:sym typeface="Noto Sans Arabic"/>
            </a:endParaRPr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5134300" y="64662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Noto Sans Arabic"/>
                <a:ea typeface="Noto Sans Arabic"/>
                <a:cs typeface="Noto Sans Arabic"/>
                <a:sym typeface="Noto Sans Arabic"/>
              </a:rPr>
              <a:t>Double Barrel Turnover </a:t>
            </a:r>
            <a:endParaRPr b="1">
              <a:solidFill>
                <a:srgbClr val="FF0000"/>
              </a:solidFill>
              <a:latin typeface="Noto Sans Arabic"/>
              <a:ea typeface="Noto Sans Arabic"/>
              <a:cs typeface="Noto Sans Arabic"/>
              <a:sym typeface="Noto Sans Arab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Noto Sans Arabic"/>
                <a:ea typeface="Noto Sans Arabic"/>
                <a:cs typeface="Noto Sans Arabic"/>
                <a:sym typeface="Noto Sans Arabic"/>
              </a:rPr>
              <a:t>Pocket Percussion Pistol</a:t>
            </a:r>
            <a:endParaRPr b="1">
              <a:solidFill>
                <a:srgbClr val="FF0000"/>
              </a:solidFill>
              <a:latin typeface="Noto Sans Arabic"/>
              <a:ea typeface="Noto Sans Arabic"/>
              <a:cs typeface="Noto Sans Arabic"/>
              <a:sym typeface="Noto Sans Arab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D8B0"/>
            </a:gs>
            <a:gs pos="35000">
              <a:srgbClr val="FFFFFF"/>
            </a:gs>
            <a:gs pos="100000">
              <a:srgbClr val="FFFFFF"/>
            </a:gs>
            <a:gs pos="100000">
              <a:srgbClr val="393939"/>
            </a:gs>
          </a:gsLst>
          <a:lin ang="10800025" scaled="0"/>
        </a:gra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7"/>
          <p:cNvPicPr preferRelativeResize="0"/>
          <p:nvPr/>
        </p:nvPicPr>
        <p:blipFill rotWithShape="1">
          <a:blip r:embed="rId3">
            <a:alphaModFix/>
          </a:blip>
          <a:srcRect b="10058" l="0" r="0" t="14309"/>
          <a:stretch/>
        </p:blipFill>
        <p:spPr>
          <a:xfrm>
            <a:off x="311700" y="1849875"/>
            <a:ext cx="2911675" cy="22021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352C"/>
                </a:solidFill>
                <a:latin typeface="Noto Sans Arabic"/>
                <a:ea typeface="Noto Sans Arabic"/>
                <a:cs typeface="Noto Sans Arabic"/>
                <a:sym typeface="Noto Sans Arabic"/>
              </a:rPr>
              <a:t>Before and After Of Rakem’s Alpha Stage Character</a:t>
            </a:r>
            <a:endParaRPr b="1">
              <a:solidFill>
                <a:srgbClr val="43352C"/>
              </a:solidFill>
              <a:latin typeface="Noto Sans Arabic"/>
              <a:ea typeface="Noto Sans Arabic"/>
              <a:cs typeface="Noto Sans Arabic"/>
              <a:sym typeface="Noto Sans Arabic"/>
            </a:endParaRPr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40457" y="152400"/>
            <a:ext cx="1741449" cy="159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40453" y="1562375"/>
            <a:ext cx="1741450" cy="110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66850" y="2668199"/>
            <a:ext cx="1415048" cy="138377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5134300" y="302163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Noto Sans Arabic"/>
                <a:ea typeface="Noto Sans Arabic"/>
                <a:cs typeface="Noto Sans Arabic"/>
                <a:sym typeface="Noto Sans Arabic"/>
              </a:rPr>
              <a:t>Red Bloody Veins </a:t>
            </a:r>
            <a:endParaRPr b="1">
              <a:solidFill>
                <a:srgbClr val="FF0000"/>
              </a:solidFill>
              <a:latin typeface="Noto Sans Arabic"/>
              <a:ea typeface="Noto Sans Arabic"/>
              <a:cs typeface="Noto Sans Arabic"/>
              <a:sym typeface="Noto Sans Arab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Noto Sans Arabic"/>
                <a:ea typeface="Noto Sans Arabic"/>
                <a:cs typeface="Noto Sans Arabic"/>
                <a:sym typeface="Noto Sans Arabic"/>
              </a:rPr>
              <a:t>Indicating Demon Infection</a:t>
            </a:r>
            <a:endParaRPr b="1">
              <a:solidFill>
                <a:srgbClr val="FF0000"/>
              </a:solidFill>
              <a:latin typeface="Noto Sans Arabic"/>
              <a:ea typeface="Noto Sans Arabic"/>
              <a:cs typeface="Noto Sans Arabic"/>
              <a:sym typeface="Noto Sans Arabic"/>
            </a:endParaRPr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5134300" y="181272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Noto Sans Arabic"/>
                <a:ea typeface="Noto Sans Arabic"/>
                <a:cs typeface="Noto Sans Arabic"/>
                <a:sym typeface="Noto Sans Arabic"/>
              </a:rPr>
              <a:t>Zulfiqar Inspired Sword</a:t>
            </a:r>
            <a:endParaRPr b="1">
              <a:solidFill>
                <a:srgbClr val="FF0000"/>
              </a:solidFill>
              <a:latin typeface="Noto Sans Arabic"/>
              <a:ea typeface="Noto Sans Arabic"/>
              <a:cs typeface="Noto Sans Arabic"/>
              <a:sym typeface="Noto Sans Arabic"/>
            </a:endParaRPr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5134300" y="64662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Noto Sans Arabic"/>
                <a:ea typeface="Noto Sans Arabic"/>
                <a:cs typeface="Noto Sans Arabic"/>
                <a:sym typeface="Noto Sans Arabic"/>
              </a:rPr>
              <a:t>Double Barrel Turnover </a:t>
            </a:r>
            <a:endParaRPr b="1">
              <a:solidFill>
                <a:srgbClr val="FF0000"/>
              </a:solidFill>
              <a:latin typeface="Noto Sans Arabic"/>
              <a:ea typeface="Noto Sans Arabic"/>
              <a:cs typeface="Noto Sans Arabic"/>
              <a:sym typeface="Noto Sans Arab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Noto Sans Arabic"/>
                <a:ea typeface="Noto Sans Arabic"/>
                <a:cs typeface="Noto Sans Arabic"/>
                <a:sym typeface="Noto Sans Arabic"/>
              </a:rPr>
              <a:t>Pocket Percussion Pistol</a:t>
            </a:r>
            <a:endParaRPr b="1">
              <a:solidFill>
                <a:srgbClr val="FF0000"/>
              </a:solidFill>
              <a:latin typeface="Noto Sans Arabic"/>
              <a:ea typeface="Noto Sans Arabic"/>
              <a:cs typeface="Noto Sans Arabic"/>
              <a:sym typeface="Noto Sans Arab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