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oto Sans Arabic"/>
      <p:regular r:id="rId12"/>
      <p:bold r:id="rId13"/>
    </p:embeddedFont>
    <p:embeddedFont>
      <p:font typeface="Noto Sans Arabic Black"/>
      <p:bold r:id="rId14"/>
    </p:embeddedFont>
    <p:embeddedFont>
      <p:font typeface="Noto Sans Arabic Thin"/>
      <p:regular r:id="rId15"/>
      <p:bold r:id="rId16"/>
    </p:embeddedFont>
    <p:embeddedFont>
      <p:font typeface="Noto Sans Arabic ExtraBold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Arabic-bold.fntdata"/><Relationship Id="rId12" Type="http://schemas.openxmlformats.org/officeDocument/2006/relationships/font" Target="fonts/NotoSansArab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otoSansArabicThin-regular.fntdata"/><Relationship Id="rId14" Type="http://schemas.openxmlformats.org/officeDocument/2006/relationships/font" Target="fonts/NotoSansArabicBlack-bold.fntdata"/><Relationship Id="rId17" Type="http://schemas.openxmlformats.org/officeDocument/2006/relationships/font" Target="fonts/NotoSansArabicExtraBold-bold.fntdata"/><Relationship Id="rId16" Type="http://schemas.openxmlformats.org/officeDocument/2006/relationships/font" Target="fonts/NotoSansArabic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f393124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f393124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393124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393124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393124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393124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f393124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f393124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7e4e8d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7e4e8d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23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Black"/>
                <a:ea typeface="Noto Sans Arabic Black"/>
                <a:cs typeface="Noto Sans Arabic Black"/>
                <a:sym typeface="Noto Sans Arabic Black"/>
              </a:rPr>
              <a:t>RINGS AND ASHES</a:t>
            </a:r>
            <a:endParaRPr>
              <a:solidFill>
                <a:srgbClr val="FF0000"/>
              </a:solidFill>
              <a:latin typeface="Noto Sans Arabic Black"/>
              <a:ea typeface="Noto Sans Arabic Black"/>
              <a:cs typeface="Noto Sans Arabic Black"/>
              <a:sym typeface="Noto Sans Arabic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By Shoji Alhilali, Luis Hernandez, and Will Scywick</a:t>
            </a:r>
            <a:endParaRPr>
              <a:solidFill>
                <a:schemeClr val="lt1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2549" l="0" r="0" t="0"/>
          <a:stretch/>
        </p:blipFill>
        <p:spPr>
          <a:xfrm>
            <a:off x="0" y="-861525"/>
            <a:ext cx="9144000" cy="6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ExtraBold"/>
                <a:ea typeface="Noto Sans Arabic ExtraBold"/>
                <a:cs typeface="Noto Sans Arabic ExtraBold"/>
                <a:sym typeface="Noto Sans Arabic ExtraBold"/>
              </a:rPr>
              <a:t>Story</a:t>
            </a:r>
            <a:endParaRPr>
              <a:solidFill>
                <a:srgbClr val="FF0000"/>
              </a:solidFill>
              <a:latin typeface="Noto Sans Arabic ExtraBold"/>
              <a:ea typeface="Noto Sans Arabic ExtraBold"/>
              <a:cs typeface="Noto Sans Arabic ExtraBold"/>
              <a:sym typeface="Noto Sans Arabic Extra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Rakem Ibn Qamar gets captured by a demon.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Rakem gets free and kills the demon.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Demon dies and a gun magically appears.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966375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 prisoner informs Rakem of the gun’s intended use and origin.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Gun Is Called “Ghubar,” or Ash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Rakem needs to kill every demon in the temple.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8764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ExtraBold"/>
                <a:ea typeface="Noto Sans Arabic ExtraBold"/>
                <a:cs typeface="Noto Sans Arabic ExtraBold"/>
                <a:sym typeface="Noto Sans Arabic ExtraBold"/>
              </a:rPr>
              <a:t>Selling Points</a:t>
            </a:r>
            <a:endParaRPr>
              <a:solidFill>
                <a:srgbClr val="FF0000"/>
              </a:solidFill>
              <a:latin typeface="Noto Sans Arabic ExtraBold"/>
              <a:ea typeface="Noto Sans Arabic ExtraBold"/>
              <a:cs typeface="Noto Sans Arabic ExtraBold"/>
              <a:sym typeface="Noto Sans Arabic ExtraBo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Bloodborne-inspired Souls 2D game.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Arabian mythology and legendary demons/monsters.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Arena fights.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029275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oto Sans Arabic ExtraBold"/>
                <a:ea typeface="Noto Sans Arabic ExtraBold"/>
                <a:cs typeface="Noto Sans Arabic ExtraBold"/>
                <a:sym typeface="Noto Sans Arabic ExtraBold"/>
              </a:rPr>
              <a:t>Gameplay</a:t>
            </a:r>
            <a:endParaRPr>
              <a:solidFill>
                <a:srgbClr val="FF0000"/>
              </a:solidFill>
              <a:latin typeface="Noto Sans Arabic ExtraBold"/>
              <a:ea typeface="Noto Sans Arabic ExtraBold"/>
              <a:cs typeface="Noto Sans Arabic ExtraBold"/>
              <a:sym typeface="Noto Sans Arabic ExtraBold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029275" y="13485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Attack Via Sword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Shoot Rings Via Gun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Arabic Thin"/>
              <a:buChar char="●"/>
            </a:pPr>
            <a:r>
              <a:rPr lang="en" sz="1800">
                <a:solidFill>
                  <a:srgbClr val="FFFFFF"/>
                </a:solidFill>
                <a:latin typeface="Noto Sans Arabic Thin"/>
                <a:ea typeface="Noto Sans Arabic Thin"/>
                <a:cs typeface="Noto Sans Arabic Thin"/>
                <a:sym typeface="Noto Sans Arabic Thin"/>
              </a:rPr>
              <a:t>Move Right and Left.</a:t>
            </a:r>
            <a:endParaRPr sz="1800">
              <a:solidFill>
                <a:srgbClr val="FFFFFF"/>
              </a:solidFill>
              <a:latin typeface="Noto Sans Arabic Thin"/>
              <a:ea typeface="Noto Sans Arabic Thin"/>
              <a:cs typeface="Noto Sans Arabic Thin"/>
              <a:sym typeface="Noto Sans Arabic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8B0"/>
            </a:gs>
            <a:gs pos="35000">
              <a:srgbClr val="FFFFFF"/>
            </a:gs>
            <a:gs pos="100000">
              <a:srgbClr val="FFFFFF"/>
            </a:gs>
            <a:gs pos="100000">
              <a:srgbClr val="393939"/>
            </a:gs>
          </a:gsLst>
          <a:lin ang="10800025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352C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Rakem Ibn Qamar Gear Infographic</a:t>
            </a:r>
            <a:endParaRPr b="1">
              <a:solidFill>
                <a:srgbClr val="43352C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400"/>
            <a:ext cx="2776361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457" y="152400"/>
            <a:ext cx="1741449" cy="15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453" y="1562375"/>
            <a:ext cx="1741450" cy="110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850" y="2668199"/>
            <a:ext cx="1415048" cy="13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134300" y="302163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Red Bloody Veins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Indicating Demon Infection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134300" y="1812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Zulfiqar Inspired Sword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134300" y="646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Double Barrel Turnover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Pocket Percussion Pistol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8B0"/>
            </a:gs>
            <a:gs pos="35000">
              <a:srgbClr val="FFFFFF"/>
            </a:gs>
            <a:gs pos="100000">
              <a:srgbClr val="FFFFFF"/>
            </a:gs>
            <a:gs pos="100000">
              <a:srgbClr val="393939"/>
            </a:gs>
          </a:gsLst>
          <a:lin ang="10800025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0058" l="0" r="0" t="14309"/>
          <a:stretch/>
        </p:blipFill>
        <p:spPr>
          <a:xfrm>
            <a:off x="311700" y="1849875"/>
            <a:ext cx="2911675" cy="22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352C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Before and After Of Rakem’s Alpha Stage Character</a:t>
            </a:r>
            <a:endParaRPr b="1">
              <a:solidFill>
                <a:srgbClr val="43352C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457" y="152400"/>
            <a:ext cx="1741449" cy="15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453" y="1562375"/>
            <a:ext cx="1741450" cy="110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850" y="2668199"/>
            <a:ext cx="1415048" cy="13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5134300" y="302163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Red Bloody Veins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Indicating Demon Infection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134300" y="1812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Zulfiqar Inspired Sword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134300" y="646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Double Barrel Turnover 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Pocket Percussion Pistol</a:t>
            </a:r>
            <a:endParaRPr b="1">
              <a:solidFill>
                <a:srgbClr val="FF0000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6050" l="0" r="0" t="12183"/>
          <a:stretch/>
        </p:blipFill>
        <p:spPr>
          <a:xfrm>
            <a:off x="311700" y="1849875"/>
            <a:ext cx="2911675" cy="23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C19F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First Demon Monster</a:t>
            </a:r>
            <a:endParaRPr b="1">
              <a:solidFill>
                <a:srgbClr val="F6C19F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134300" y="302163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A smoke cloud goes around the demon</a:t>
            </a:r>
            <a:endParaRPr b="1">
              <a:solidFill>
                <a:srgbClr val="9900FF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134300" y="1812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Made Of Fire</a:t>
            </a:r>
            <a:endParaRPr b="1">
              <a:solidFill>
                <a:srgbClr val="9900FF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134300" y="646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Noto Sans Arabic"/>
                <a:ea typeface="Noto Sans Arabic"/>
                <a:cs typeface="Noto Sans Arabic"/>
                <a:sym typeface="Noto Sans Arabic"/>
              </a:rPr>
              <a:t>All Skull and Dust</a:t>
            </a:r>
            <a:endParaRPr b="1">
              <a:solidFill>
                <a:srgbClr val="9900FF"/>
              </a:solidFill>
              <a:latin typeface="Noto Sans Arabic"/>
              <a:ea typeface="Noto Sans Arabic"/>
              <a:cs typeface="Noto Sans Arabic"/>
              <a:sym typeface="Noto Sans Arab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