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03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9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6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0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C4EDF-A863-4546-91A3-CBE338B47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US"/>
              <a:t>Introduction to Spark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36B1-EC20-4E14-B3BB-B7ADAC97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4" name="Picture 3" descr="Close-up of a lightbulb with a filament">
            <a:extLst>
              <a:ext uri="{FF2B5EF4-FFF2-40B4-BE49-F238E27FC236}">
                <a16:creationId xmlns:a16="http://schemas.microsoft.com/office/drawing/2014/main" id="{FBAC8C54-DF69-4BE4-8F83-DB4F4AAB7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5" r="-1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4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06F02-1DC2-4D7F-9F3C-32BB47A7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395288"/>
            <a:ext cx="10023531" cy="111283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Spark Ecosystem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ache Spark™ - An Introduction to Spark | Data Mechanics">
            <a:extLst>
              <a:ext uri="{FF2B5EF4-FFF2-40B4-BE49-F238E27FC236}">
                <a16:creationId xmlns:a16="http://schemas.microsoft.com/office/drawing/2014/main" id="{40507FEE-E8CA-4068-AAAD-9CA5B952A6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160" y="1508125"/>
            <a:ext cx="8788400" cy="494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7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7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800B9-A970-4BBB-8B17-EEEC3EA8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399418"/>
            <a:ext cx="4457690" cy="198564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Hadoop Vs Spark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pache Spark vs Hadoop: Choosing the Right Framework | Edureka Blog">
            <a:extLst>
              <a:ext uri="{FF2B5EF4-FFF2-40B4-BE49-F238E27FC236}">
                <a16:creationId xmlns:a16="http://schemas.microsoft.com/office/drawing/2014/main" id="{04AA407A-4CA5-42DF-99CB-B9724108B6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r="6741" b="1"/>
          <a:stretch/>
        </p:blipFill>
        <p:spPr bwMode="auto">
          <a:xfrm>
            <a:off x="541339" y="2843213"/>
            <a:ext cx="11109674" cy="361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0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2711-140E-4173-8714-4D016631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Spark</a:t>
            </a:r>
            <a:endParaRPr lang="en-IN" dirty="0"/>
          </a:p>
        </p:txBody>
      </p:sp>
      <p:pic>
        <p:nvPicPr>
          <p:cNvPr id="3074" name="Picture 2" descr="Spark Architecture and Deployment Environment | by saurabh goyal | Medium">
            <a:extLst>
              <a:ext uri="{FF2B5EF4-FFF2-40B4-BE49-F238E27FC236}">
                <a16:creationId xmlns:a16="http://schemas.microsoft.com/office/drawing/2014/main" id="{126DA352-DD05-4202-A6E5-876541A533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90" y="1685925"/>
            <a:ext cx="9924220" cy="40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8553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5E8"/>
      </a:lt2>
      <a:accent1>
        <a:srgbClr val="C59B6B"/>
      </a:accent1>
      <a:accent2>
        <a:srgbClr val="D09188"/>
      </a:accent2>
      <a:accent3>
        <a:srgbClr val="A6A36E"/>
      </a:accent3>
      <a:accent4>
        <a:srgbClr val="67ABBA"/>
      </a:accent4>
      <a:accent5>
        <a:srgbClr val="86A3CF"/>
      </a:accent5>
      <a:accent6>
        <a:srgbClr val="7371C7"/>
      </a:accent6>
      <a:hlink>
        <a:srgbClr val="6283A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Goudy Old Style</vt:lpstr>
      <vt:lpstr>Wingdings</vt:lpstr>
      <vt:lpstr>FrostyVTI</vt:lpstr>
      <vt:lpstr>Introduction to Spark</vt:lpstr>
      <vt:lpstr>Spark Ecosystem</vt:lpstr>
      <vt:lpstr>Hadoop Vs Spark</vt:lpstr>
      <vt:lpstr>Architecture of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</dc:title>
  <dc:creator>Jismi Mary</dc:creator>
  <cp:lastModifiedBy>Jismi Mary</cp:lastModifiedBy>
  <cp:revision>1</cp:revision>
  <dcterms:created xsi:type="dcterms:W3CDTF">2021-05-05T06:46:45Z</dcterms:created>
  <dcterms:modified xsi:type="dcterms:W3CDTF">2021-05-05T06:55:12Z</dcterms:modified>
</cp:coreProperties>
</file>