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90" r:id="rId4"/>
  </p:sldMasterIdLst>
  <p:notesMasterIdLst>
    <p:notesMasterId r:id="rId13"/>
  </p:notesMasterIdLst>
  <p:handoutMasterIdLst>
    <p:handoutMasterId r:id="rId14"/>
  </p:handoutMasterIdLst>
  <p:sldIdLst>
    <p:sldId id="256" r:id="rId5"/>
    <p:sldId id="257" r:id="rId6"/>
    <p:sldId id="259" r:id="rId7"/>
    <p:sldId id="260" r:id="rId8"/>
    <p:sldId id="261" r:id="rId9"/>
    <p:sldId id="262" r:id="rId10"/>
    <p:sldId id="263" r:id="rId11"/>
    <p:sldId id="264" r:id="rId12"/>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176">
          <p15:clr>
            <a:srgbClr val="A4A3A4"/>
          </p15:clr>
        </p15:guide>
        <p15:guide id="2" orient="horz" pos="763">
          <p15:clr>
            <a:srgbClr val="A4A3A4"/>
          </p15:clr>
        </p15:guide>
        <p15:guide id="3" orient="horz" pos="288">
          <p15:clr>
            <a:srgbClr val="A4A3A4"/>
          </p15:clr>
        </p15:guide>
        <p15:guide id="4" orient="horz" pos="708">
          <p15:clr>
            <a:srgbClr val="A4A3A4"/>
          </p15:clr>
        </p15:guide>
        <p15:guide id="5" pos="240">
          <p15:clr>
            <a:srgbClr val="A4A3A4"/>
          </p15:clr>
        </p15:guide>
        <p15:guide id="6" pos="5035">
          <p15:clr>
            <a:srgbClr val="A4A3A4"/>
          </p15:clr>
        </p15:guide>
        <p15:guide id="7" pos="3437">
          <p15:clr>
            <a:srgbClr val="A4A3A4"/>
          </p15:clr>
        </p15:guide>
        <p15:guide id="8" pos="3495">
          <p15:clr>
            <a:srgbClr val="A4A3A4"/>
          </p15:clr>
        </p15:guide>
        <p15:guide id="9" pos="1825">
          <p15:clr>
            <a:srgbClr val="A4A3A4"/>
          </p15:clr>
        </p15:guide>
        <p15:guide id="10" pos="1882">
          <p15:clr>
            <a:srgbClr val="A4A3A4"/>
          </p15:clr>
        </p15:guide>
        <p15:guide id="11" pos="3399">
          <p15:clr>
            <a:srgbClr val="A4A3A4"/>
          </p15:clr>
        </p15:guide>
        <p15:guide id="12" pos="2122">
          <p15:clr>
            <a:srgbClr val="A4A3A4"/>
          </p15:clr>
        </p15:guide>
        <p15:guide id="13" orient="horz" pos="765">
          <p15:clr>
            <a:srgbClr val="A4A3A4"/>
          </p15:clr>
        </p15:guide>
        <p15:guide id="14" pos="2880">
          <p15:clr>
            <a:srgbClr val="A4A3A4"/>
          </p15:clr>
        </p15:guide>
        <p15:guide id="15" pos="1440">
          <p15:clr>
            <a:srgbClr val="A4A3A4"/>
          </p15:clr>
        </p15:guide>
        <p15:guide id="16" pos="4320">
          <p15:clr>
            <a:srgbClr val="A4A3A4"/>
          </p15:clr>
        </p15:guide>
      </p15:sldGuideLst>
    </p:ext>
    <p:ext uri="{2D200454-40CA-4A62-9FC3-DE9A4176ACB9}">
      <p15:notesGuideLst xmlns:p15="http://schemas.microsoft.com/office/powerpoint/2012/main">
        <p15:guide id="1" orient="horz" pos="3002" userDrawn="1">
          <p15:clr>
            <a:srgbClr val="A4A3A4"/>
          </p15:clr>
        </p15:guide>
        <p15:guide id="2" pos="2282" userDrawn="1">
          <p15:clr>
            <a:srgbClr val="A4A3A4"/>
          </p15:clr>
        </p15:guide>
        <p15:guide id="3" orient="horz" pos="2928" userDrawn="1">
          <p15:clr>
            <a:srgbClr val="A4A3A4"/>
          </p15:clr>
        </p15:guide>
        <p15:guide id="4" pos="2208"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Gregg" initials="G" lastIdx="13" clrIdx="0"/>
  <p:cmAuthor id="1" name="Tatiana" initials="T" lastIdx="13" clrIdx="1"/>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74C55"/>
    <a:srgbClr val="669A91"/>
    <a:srgbClr val="9171A7"/>
    <a:srgbClr val="CCCC00"/>
    <a:srgbClr val="B07750"/>
    <a:srgbClr val="AC545C"/>
    <a:srgbClr val="33CCCC"/>
    <a:srgbClr val="9966FF"/>
    <a:srgbClr val="616875"/>
    <a:srgbClr val="CFD1D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6389" autoAdjust="0"/>
  </p:normalViewPr>
  <p:slideViewPr>
    <p:cSldViewPr snapToGrid="0">
      <p:cViewPr varScale="1">
        <p:scale>
          <a:sx n="70" d="100"/>
          <a:sy n="70" d="100"/>
        </p:scale>
        <p:origin x="1757" y="62"/>
      </p:cViewPr>
      <p:guideLst>
        <p:guide orient="horz" pos="4176"/>
        <p:guide orient="horz" pos="763"/>
        <p:guide orient="horz" pos="288"/>
        <p:guide orient="horz" pos="708"/>
        <p:guide pos="240"/>
        <p:guide pos="5035"/>
        <p:guide pos="3437"/>
        <p:guide pos="3495"/>
        <p:guide pos="1825"/>
        <p:guide pos="1882"/>
        <p:guide pos="3399"/>
        <p:guide pos="2122"/>
        <p:guide orient="horz" pos="765"/>
        <p:guide pos="2880"/>
        <p:guide pos="1440"/>
        <p:guide pos="4320"/>
      </p:guideLst>
    </p:cSldViewPr>
  </p:slideViewPr>
  <p:outlineViewPr>
    <p:cViewPr>
      <p:scale>
        <a:sx n="33" d="100"/>
        <a:sy n="33" d="100"/>
      </p:scale>
      <p:origin x="0" y="-8900"/>
    </p:cViewPr>
  </p:outlineViewPr>
  <p:notesTextViewPr>
    <p:cViewPr>
      <p:scale>
        <a:sx n="1" d="1"/>
        <a:sy n="1" d="1"/>
      </p:scale>
      <p:origin x="0" y="0"/>
    </p:cViewPr>
  </p:notesTextViewPr>
  <p:sorterViewPr>
    <p:cViewPr varScale="1">
      <p:scale>
        <a:sx n="1" d="1"/>
        <a:sy n="1" d="1"/>
      </p:scale>
      <p:origin x="0" y="0"/>
    </p:cViewPr>
  </p:sorterViewPr>
  <p:notesViewPr>
    <p:cSldViewPr snapToGrid="0">
      <p:cViewPr>
        <p:scale>
          <a:sx n="100" d="100"/>
          <a:sy n="100" d="100"/>
        </p:scale>
        <p:origin x="-1956" y="1242"/>
      </p:cViewPr>
      <p:guideLst>
        <p:guide orient="horz" pos="3002"/>
        <p:guide pos="2282"/>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37840" cy="464820"/>
          </a:xfrm>
          <a:prstGeom prst="rect">
            <a:avLst/>
          </a:prstGeom>
        </p:spPr>
        <p:txBody>
          <a:bodyPr vert="horz" lIns="93159" tIns="46579" rIns="93159" bIns="46579" rtlCol="0"/>
          <a:lstStyle>
            <a:lvl1pPr algn="l">
              <a:defRPr sz="1200"/>
            </a:lvl1pPr>
          </a:lstStyle>
          <a:p>
            <a:endParaRPr lang="en-US" dirty="0"/>
          </a:p>
        </p:txBody>
      </p:sp>
      <p:sp>
        <p:nvSpPr>
          <p:cNvPr id="3" name="Date Placeholder 2"/>
          <p:cNvSpPr>
            <a:spLocks noGrp="1"/>
          </p:cNvSpPr>
          <p:nvPr>
            <p:ph type="dt" sz="quarter" idx="1"/>
          </p:nvPr>
        </p:nvSpPr>
        <p:spPr>
          <a:xfrm>
            <a:off x="3970938" y="0"/>
            <a:ext cx="3037840" cy="464820"/>
          </a:xfrm>
          <a:prstGeom prst="rect">
            <a:avLst/>
          </a:prstGeom>
        </p:spPr>
        <p:txBody>
          <a:bodyPr vert="horz" lIns="93159" tIns="46579" rIns="93159" bIns="46579" rtlCol="0"/>
          <a:lstStyle>
            <a:lvl1pPr algn="r">
              <a:defRPr sz="1200"/>
            </a:lvl1pPr>
          </a:lstStyle>
          <a:p>
            <a:fld id="{CA869C63-99CE-7C40-A7E9-3930C61B23AB}" type="datetimeFigureOut">
              <a:t>4/12/2024</a:t>
            </a:fld>
            <a:endParaRPr lang="en-US" dirty="0"/>
          </a:p>
        </p:txBody>
      </p:sp>
      <p:sp>
        <p:nvSpPr>
          <p:cNvPr id="4" name="Footer Placeholder 3"/>
          <p:cNvSpPr>
            <a:spLocks noGrp="1"/>
          </p:cNvSpPr>
          <p:nvPr>
            <p:ph type="ftr" sz="quarter" idx="2"/>
          </p:nvPr>
        </p:nvSpPr>
        <p:spPr>
          <a:xfrm>
            <a:off x="1" y="8829965"/>
            <a:ext cx="3037840" cy="464820"/>
          </a:xfrm>
          <a:prstGeom prst="rect">
            <a:avLst/>
          </a:prstGeom>
        </p:spPr>
        <p:txBody>
          <a:bodyPr vert="horz" lIns="93159" tIns="46579" rIns="93159" bIns="46579" rtlCol="0" anchor="b"/>
          <a:lstStyle>
            <a:lvl1pPr algn="l">
              <a:defRPr sz="1200"/>
            </a:lvl1pPr>
          </a:lstStyle>
          <a:p>
            <a:endParaRPr lang="en-US" dirty="0"/>
          </a:p>
        </p:txBody>
      </p:sp>
      <p:sp>
        <p:nvSpPr>
          <p:cNvPr id="5" name="Slide Number Placeholder 4"/>
          <p:cNvSpPr>
            <a:spLocks noGrp="1"/>
          </p:cNvSpPr>
          <p:nvPr>
            <p:ph type="sldNum" sz="quarter" idx="3"/>
          </p:nvPr>
        </p:nvSpPr>
        <p:spPr>
          <a:xfrm>
            <a:off x="3970938" y="8829965"/>
            <a:ext cx="3037840" cy="464820"/>
          </a:xfrm>
          <a:prstGeom prst="rect">
            <a:avLst/>
          </a:prstGeom>
        </p:spPr>
        <p:txBody>
          <a:bodyPr vert="horz" lIns="93159" tIns="46579" rIns="93159" bIns="46579" rtlCol="0" anchor="b"/>
          <a:lstStyle>
            <a:lvl1pPr algn="r">
              <a:defRPr sz="1200"/>
            </a:lvl1pPr>
          </a:lstStyle>
          <a:p>
            <a:fld id="{155B6EDB-6C4A-2346-91D8-76F2620B19F2}" type="slidenum">
              <a:t>‹#›</a:t>
            </a:fld>
            <a:endParaRPr lang="en-US" dirty="0"/>
          </a:p>
        </p:txBody>
      </p:sp>
    </p:spTree>
    <p:extLst>
      <p:ext uri="{BB962C8B-B14F-4D97-AF65-F5344CB8AC3E}">
        <p14:creationId xmlns:p14="http://schemas.microsoft.com/office/powerpoint/2010/main" val="368652477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37840" cy="464820"/>
          </a:xfrm>
          <a:prstGeom prst="rect">
            <a:avLst/>
          </a:prstGeom>
        </p:spPr>
        <p:txBody>
          <a:bodyPr vert="horz" lIns="93159" tIns="46579" rIns="93159" bIns="46579" rtlCol="0"/>
          <a:lstStyle>
            <a:lvl1pPr algn="l">
              <a:defRPr sz="1200"/>
            </a:lvl1pPr>
          </a:lstStyle>
          <a:p>
            <a:endParaRPr lang="en-US" dirty="0"/>
          </a:p>
        </p:txBody>
      </p:sp>
      <p:sp>
        <p:nvSpPr>
          <p:cNvPr id="3" name="Date Placeholder 2"/>
          <p:cNvSpPr>
            <a:spLocks noGrp="1"/>
          </p:cNvSpPr>
          <p:nvPr>
            <p:ph type="dt" idx="1"/>
          </p:nvPr>
        </p:nvSpPr>
        <p:spPr>
          <a:xfrm>
            <a:off x="3970938" y="0"/>
            <a:ext cx="3037840" cy="464820"/>
          </a:xfrm>
          <a:prstGeom prst="rect">
            <a:avLst/>
          </a:prstGeom>
        </p:spPr>
        <p:txBody>
          <a:bodyPr vert="horz" lIns="93159" tIns="46579" rIns="93159" bIns="46579" rtlCol="0"/>
          <a:lstStyle>
            <a:lvl1pPr algn="r">
              <a:defRPr sz="1200"/>
            </a:lvl1pPr>
          </a:lstStyle>
          <a:p>
            <a:fld id="{E3E59D94-626A-4CE8-9932-5221A04BF234}" type="datetimeFigureOut">
              <a:rPr lang="en-US" smtClean="0"/>
              <a:t>4/12/2024</a:t>
            </a:fld>
            <a:endParaRPr lang="en-US" dirty="0"/>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59" tIns="46579" rIns="93159" bIns="46579" rtlCol="0" anchor="ctr"/>
          <a:lstStyle/>
          <a:p>
            <a:endParaRPr lang="en-US" dirty="0"/>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59" tIns="46579" rIns="93159" bIns="4657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1" y="8829965"/>
            <a:ext cx="3037840" cy="464820"/>
          </a:xfrm>
          <a:prstGeom prst="rect">
            <a:avLst/>
          </a:prstGeom>
        </p:spPr>
        <p:txBody>
          <a:bodyPr vert="horz" lIns="93159" tIns="46579" rIns="93159" bIns="46579"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0938" y="8829965"/>
            <a:ext cx="3037840" cy="464820"/>
          </a:xfrm>
          <a:prstGeom prst="rect">
            <a:avLst/>
          </a:prstGeom>
        </p:spPr>
        <p:txBody>
          <a:bodyPr vert="horz" lIns="93159" tIns="46579" rIns="93159" bIns="46579" rtlCol="0" anchor="b"/>
          <a:lstStyle>
            <a:lvl1pPr algn="r">
              <a:defRPr sz="1200"/>
            </a:lvl1pPr>
          </a:lstStyle>
          <a:p>
            <a:fld id="{043CB7BC-4AFB-4847-AC93-5F4E37C870A2}" type="slidenum">
              <a:rPr lang="en-US" smtClean="0"/>
              <a:t>‹#›</a:t>
            </a:fld>
            <a:endParaRPr lang="en-US" dirty="0"/>
          </a:p>
        </p:txBody>
      </p:sp>
    </p:spTree>
    <p:extLst>
      <p:ext uri="{BB962C8B-B14F-4D97-AF65-F5344CB8AC3E}">
        <p14:creationId xmlns:p14="http://schemas.microsoft.com/office/powerpoint/2010/main" val="1807914074"/>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print">
            <a:extLst>
              <a:ext uri="{28A0092B-C50C-407E-A947-70E740481C1C}">
                <a14:useLocalDpi xmlns:a14="http://schemas.microsoft.com/office/drawing/2010/main" val="0"/>
              </a:ext>
            </a:extLst>
          </a:blip>
          <a:srcRect t="33848" b="649"/>
          <a:stretch/>
        </p:blipFill>
        <p:spPr>
          <a:xfrm>
            <a:off x="-1" y="0"/>
            <a:ext cx="9144002" cy="5030078"/>
          </a:xfrm>
          <a:prstGeom prst="rect">
            <a:avLst/>
          </a:prstGeom>
        </p:spPr>
      </p:pic>
      <p:grpSp>
        <p:nvGrpSpPr>
          <p:cNvPr id="27" name="Group 26"/>
          <p:cNvGrpSpPr/>
          <p:nvPr userDrawn="1"/>
        </p:nvGrpSpPr>
        <p:grpSpPr>
          <a:xfrm>
            <a:off x="496176" y="5451818"/>
            <a:ext cx="3105481" cy="975083"/>
            <a:chOff x="2814452" y="4625522"/>
            <a:chExt cx="5459889" cy="1714337"/>
          </a:xfrm>
        </p:grpSpPr>
        <p:sp>
          <p:nvSpPr>
            <p:cNvPr id="9" name="Freeform 6"/>
            <p:cNvSpPr>
              <a:spLocks noEditPoints="1"/>
            </p:cNvSpPr>
            <p:nvPr userDrawn="1"/>
          </p:nvSpPr>
          <p:spPr bwMode="auto">
            <a:xfrm>
              <a:off x="2814452" y="5818063"/>
              <a:ext cx="523694" cy="508514"/>
            </a:xfrm>
            <a:custGeom>
              <a:avLst/>
              <a:gdLst>
                <a:gd name="T0" fmla="*/ 98 w 552"/>
                <a:gd name="T1" fmla="*/ 79 h 536"/>
                <a:gd name="T2" fmla="*/ 98 w 552"/>
                <a:gd name="T3" fmla="*/ 241 h 536"/>
                <a:gd name="T4" fmla="*/ 307 w 552"/>
                <a:gd name="T5" fmla="*/ 241 h 536"/>
                <a:gd name="T6" fmla="*/ 342 w 552"/>
                <a:gd name="T7" fmla="*/ 241 h 536"/>
                <a:gd name="T8" fmla="*/ 374 w 552"/>
                <a:gd name="T9" fmla="*/ 238 h 536"/>
                <a:gd name="T10" fmla="*/ 398 w 552"/>
                <a:gd name="T11" fmla="*/ 231 h 536"/>
                <a:gd name="T12" fmla="*/ 417 w 552"/>
                <a:gd name="T13" fmla="*/ 222 h 536"/>
                <a:gd name="T14" fmla="*/ 431 w 552"/>
                <a:gd name="T15" fmla="*/ 206 h 536"/>
                <a:gd name="T16" fmla="*/ 440 w 552"/>
                <a:gd name="T17" fmla="*/ 187 h 536"/>
                <a:gd name="T18" fmla="*/ 443 w 552"/>
                <a:gd name="T19" fmla="*/ 161 h 536"/>
                <a:gd name="T20" fmla="*/ 440 w 552"/>
                <a:gd name="T21" fmla="*/ 135 h 536"/>
                <a:gd name="T22" fmla="*/ 431 w 552"/>
                <a:gd name="T23" fmla="*/ 114 h 536"/>
                <a:gd name="T24" fmla="*/ 417 w 552"/>
                <a:gd name="T25" fmla="*/ 100 h 536"/>
                <a:gd name="T26" fmla="*/ 398 w 552"/>
                <a:gd name="T27" fmla="*/ 89 h 536"/>
                <a:gd name="T28" fmla="*/ 374 w 552"/>
                <a:gd name="T29" fmla="*/ 84 h 536"/>
                <a:gd name="T30" fmla="*/ 342 w 552"/>
                <a:gd name="T31" fmla="*/ 80 h 536"/>
                <a:gd name="T32" fmla="*/ 307 w 552"/>
                <a:gd name="T33" fmla="*/ 79 h 536"/>
                <a:gd name="T34" fmla="*/ 98 w 552"/>
                <a:gd name="T35" fmla="*/ 79 h 536"/>
                <a:gd name="T36" fmla="*/ 0 w 552"/>
                <a:gd name="T37" fmla="*/ 0 h 536"/>
                <a:gd name="T38" fmla="*/ 323 w 552"/>
                <a:gd name="T39" fmla="*/ 0 h 536"/>
                <a:gd name="T40" fmla="*/ 377 w 552"/>
                <a:gd name="T41" fmla="*/ 2 h 536"/>
                <a:gd name="T42" fmla="*/ 422 w 552"/>
                <a:gd name="T43" fmla="*/ 9 h 536"/>
                <a:gd name="T44" fmla="*/ 461 w 552"/>
                <a:gd name="T45" fmla="*/ 19 h 536"/>
                <a:gd name="T46" fmla="*/ 490 w 552"/>
                <a:gd name="T47" fmla="*/ 37 h 536"/>
                <a:gd name="T48" fmla="*/ 513 w 552"/>
                <a:gd name="T49" fmla="*/ 58 h 536"/>
                <a:gd name="T50" fmla="*/ 529 w 552"/>
                <a:gd name="T51" fmla="*/ 86 h 536"/>
                <a:gd name="T52" fmla="*/ 538 w 552"/>
                <a:gd name="T53" fmla="*/ 119 h 536"/>
                <a:gd name="T54" fmla="*/ 541 w 552"/>
                <a:gd name="T55" fmla="*/ 157 h 536"/>
                <a:gd name="T56" fmla="*/ 538 w 552"/>
                <a:gd name="T57" fmla="*/ 194 h 536"/>
                <a:gd name="T58" fmla="*/ 529 w 552"/>
                <a:gd name="T59" fmla="*/ 225 h 536"/>
                <a:gd name="T60" fmla="*/ 513 w 552"/>
                <a:gd name="T61" fmla="*/ 252 h 536"/>
                <a:gd name="T62" fmla="*/ 494 w 552"/>
                <a:gd name="T63" fmla="*/ 272 h 536"/>
                <a:gd name="T64" fmla="*/ 473 w 552"/>
                <a:gd name="T65" fmla="*/ 290 h 536"/>
                <a:gd name="T66" fmla="*/ 447 w 552"/>
                <a:gd name="T67" fmla="*/ 302 h 536"/>
                <a:gd name="T68" fmla="*/ 421 w 552"/>
                <a:gd name="T69" fmla="*/ 311 h 536"/>
                <a:gd name="T70" fmla="*/ 393 w 552"/>
                <a:gd name="T71" fmla="*/ 314 h 536"/>
                <a:gd name="T72" fmla="*/ 384 w 552"/>
                <a:gd name="T73" fmla="*/ 314 h 536"/>
                <a:gd name="T74" fmla="*/ 552 w 552"/>
                <a:gd name="T75" fmla="*/ 536 h 536"/>
                <a:gd name="T76" fmla="*/ 431 w 552"/>
                <a:gd name="T77" fmla="*/ 536 h 536"/>
                <a:gd name="T78" fmla="*/ 274 w 552"/>
                <a:gd name="T79" fmla="*/ 323 h 536"/>
                <a:gd name="T80" fmla="*/ 274 w 552"/>
                <a:gd name="T81" fmla="*/ 321 h 536"/>
                <a:gd name="T82" fmla="*/ 98 w 552"/>
                <a:gd name="T83" fmla="*/ 321 h 536"/>
                <a:gd name="T84" fmla="*/ 98 w 552"/>
                <a:gd name="T85" fmla="*/ 536 h 536"/>
                <a:gd name="T86" fmla="*/ 0 w 552"/>
                <a:gd name="T87" fmla="*/ 536 h 536"/>
                <a:gd name="T88" fmla="*/ 0 w 552"/>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2" h="536">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 name="Freeform 7"/>
            <p:cNvSpPr>
              <a:spLocks/>
            </p:cNvSpPr>
            <p:nvPr userDrawn="1"/>
          </p:nvSpPr>
          <p:spPr bwMode="auto">
            <a:xfrm>
              <a:off x="3467172" y="5818063"/>
              <a:ext cx="462976" cy="508514"/>
            </a:xfrm>
            <a:custGeom>
              <a:avLst/>
              <a:gdLst>
                <a:gd name="T0" fmla="*/ 0 w 488"/>
                <a:gd name="T1" fmla="*/ 0 h 536"/>
                <a:gd name="T2" fmla="*/ 440 w 488"/>
                <a:gd name="T3" fmla="*/ 0 h 536"/>
                <a:gd name="T4" fmla="*/ 455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5 w 488"/>
                <a:gd name="T17" fmla="*/ 79 h 536"/>
                <a:gd name="T18" fmla="*/ 440 w 488"/>
                <a:gd name="T19" fmla="*/ 82 h 536"/>
                <a:gd name="T20" fmla="*/ 97 w 488"/>
                <a:gd name="T21" fmla="*/ 82 h 536"/>
                <a:gd name="T22" fmla="*/ 97 w 488"/>
                <a:gd name="T23" fmla="*/ 218 h 536"/>
                <a:gd name="T24" fmla="*/ 354 w 488"/>
                <a:gd name="T25" fmla="*/ 218 h 536"/>
                <a:gd name="T26" fmla="*/ 370 w 488"/>
                <a:gd name="T27" fmla="*/ 222 h 536"/>
                <a:gd name="T28" fmla="*/ 384 w 488"/>
                <a:gd name="T29" fmla="*/ 231 h 536"/>
                <a:gd name="T30" fmla="*/ 392 w 488"/>
                <a:gd name="T31" fmla="*/ 243 h 536"/>
                <a:gd name="T32" fmla="*/ 396 w 488"/>
                <a:gd name="T33" fmla="*/ 259 h 536"/>
                <a:gd name="T34" fmla="*/ 392 w 488"/>
                <a:gd name="T35" fmla="*/ 276 h 536"/>
                <a:gd name="T36" fmla="*/ 384 w 488"/>
                <a:gd name="T37" fmla="*/ 288 h 536"/>
                <a:gd name="T38" fmla="*/ 370 w 488"/>
                <a:gd name="T39" fmla="*/ 297 h 536"/>
                <a:gd name="T40" fmla="*/ 354 w 488"/>
                <a:gd name="T41" fmla="*/ 300 h 536"/>
                <a:gd name="T42" fmla="*/ 97 w 488"/>
                <a:gd name="T43" fmla="*/ 300 h 536"/>
                <a:gd name="T44" fmla="*/ 97 w 488"/>
                <a:gd name="T45" fmla="*/ 454 h 536"/>
                <a:gd name="T46" fmla="*/ 448 w 488"/>
                <a:gd name="T47" fmla="*/ 454 h 536"/>
                <a:gd name="T48" fmla="*/ 464 w 488"/>
                <a:gd name="T49" fmla="*/ 457 h 536"/>
                <a:gd name="T50" fmla="*/ 478 w 488"/>
                <a:gd name="T51" fmla="*/ 466 h 536"/>
                <a:gd name="T52" fmla="*/ 487 w 488"/>
                <a:gd name="T53" fmla="*/ 478 h 536"/>
                <a:gd name="T54" fmla="*/ 488 w 488"/>
                <a:gd name="T55" fmla="*/ 494 h 536"/>
                <a:gd name="T56" fmla="*/ 487 w 488"/>
                <a:gd name="T57" fmla="*/ 512 h 536"/>
                <a:gd name="T58" fmla="*/ 478 w 488"/>
                <a:gd name="T59" fmla="*/ 524 h 536"/>
                <a:gd name="T60" fmla="*/ 464 w 488"/>
                <a:gd name="T61" fmla="*/ 533 h 536"/>
                <a:gd name="T62" fmla="*/ 448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 name="Freeform 8"/>
            <p:cNvSpPr>
              <a:spLocks/>
            </p:cNvSpPr>
            <p:nvPr userDrawn="1"/>
          </p:nvSpPr>
          <p:spPr bwMode="auto">
            <a:xfrm>
              <a:off x="4041148" y="5818063"/>
              <a:ext cx="541720" cy="508514"/>
            </a:xfrm>
            <a:custGeom>
              <a:avLst/>
              <a:gdLst>
                <a:gd name="T0" fmla="*/ 48 w 571"/>
                <a:gd name="T1" fmla="*/ 0 h 536"/>
                <a:gd name="T2" fmla="*/ 65 w 571"/>
                <a:gd name="T3" fmla="*/ 4 h 536"/>
                <a:gd name="T4" fmla="*/ 79 w 571"/>
                <a:gd name="T5" fmla="*/ 12 h 536"/>
                <a:gd name="T6" fmla="*/ 89 w 571"/>
                <a:gd name="T7" fmla="*/ 26 h 536"/>
                <a:gd name="T8" fmla="*/ 280 w 571"/>
                <a:gd name="T9" fmla="*/ 431 h 536"/>
                <a:gd name="T10" fmla="*/ 285 w 571"/>
                <a:gd name="T11" fmla="*/ 440 h 536"/>
                <a:gd name="T12" fmla="*/ 484 w 571"/>
                <a:gd name="T13" fmla="*/ 26 h 536"/>
                <a:gd name="T14" fmla="*/ 494 w 571"/>
                <a:gd name="T15" fmla="*/ 12 h 536"/>
                <a:gd name="T16" fmla="*/ 508 w 571"/>
                <a:gd name="T17" fmla="*/ 2 h 536"/>
                <a:gd name="T18" fmla="*/ 526 w 571"/>
                <a:gd name="T19" fmla="*/ 0 h 536"/>
                <a:gd name="T20" fmla="*/ 541 w 571"/>
                <a:gd name="T21" fmla="*/ 2 h 536"/>
                <a:gd name="T22" fmla="*/ 554 w 571"/>
                <a:gd name="T23" fmla="*/ 9 h 536"/>
                <a:gd name="T24" fmla="*/ 564 w 571"/>
                <a:gd name="T25" fmla="*/ 21 h 536"/>
                <a:gd name="T26" fmla="*/ 571 w 571"/>
                <a:gd name="T27" fmla="*/ 35 h 536"/>
                <a:gd name="T28" fmla="*/ 571 w 571"/>
                <a:gd name="T29" fmla="*/ 51 h 536"/>
                <a:gd name="T30" fmla="*/ 568 w 571"/>
                <a:gd name="T31" fmla="*/ 67 h 536"/>
                <a:gd name="T32" fmla="*/ 337 w 571"/>
                <a:gd name="T33" fmla="*/ 536 h 536"/>
                <a:gd name="T34" fmla="*/ 233 w 571"/>
                <a:gd name="T35" fmla="*/ 536 h 536"/>
                <a:gd name="T36" fmla="*/ 6 w 571"/>
                <a:gd name="T37" fmla="*/ 67 h 536"/>
                <a:gd name="T38" fmla="*/ 0 w 571"/>
                <a:gd name="T39" fmla="*/ 51 h 536"/>
                <a:gd name="T40" fmla="*/ 2 w 571"/>
                <a:gd name="T41" fmla="*/ 35 h 536"/>
                <a:gd name="T42" fmla="*/ 7 w 571"/>
                <a:gd name="T43" fmla="*/ 21 h 536"/>
                <a:gd name="T44" fmla="*/ 18 w 571"/>
                <a:gd name="T45" fmla="*/ 9 h 536"/>
                <a:gd name="T46" fmla="*/ 32 w 571"/>
                <a:gd name="T47" fmla="*/ 2 h 536"/>
                <a:gd name="T48" fmla="*/ 48 w 571"/>
                <a:gd name="T4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71" h="536">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 name="Freeform 9"/>
            <p:cNvSpPr>
              <a:spLocks noEditPoints="1"/>
            </p:cNvSpPr>
            <p:nvPr userDrawn="1"/>
          </p:nvSpPr>
          <p:spPr bwMode="auto">
            <a:xfrm>
              <a:off x="4582868" y="5818063"/>
              <a:ext cx="608130" cy="508514"/>
            </a:xfrm>
            <a:custGeom>
              <a:avLst/>
              <a:gdLst>
                <a:gd name="T0" fmla="*/ 321 w 641"/>
                <a:gd name="T1" fmla="*/ 70 h 536"/>
                <a:gd name="T2" fmla="*/ 201 w 641"/>
                <a:gd name="T3" fmla="*/ 328 h 536"/>
                <a:gd name="T4" fmla="*/ 443 w 641"/>
                <a:gd name="T5" fmla="*/ 328 h 536"/>
                <a:gd name="T6" fmla="*/ 321 w 641"/>
                <a:gd name="T7" fmla="*/ 70 h 536"/>
                <a:gd name="T8" fmla="*/ 264 w 641"/>
                <a:gd name="T9" fmla="*/ 0 h 536"/>
                <a:gd name="T10" fmla="*/ 381 w 641"/>
                <a:gd name="T11" fmla="*/ 0 h 536"/>
                <a:gd name="T12" fmla="*/ 641 w 641"/>
                <a:gd name="T13" fmla="*/ 536 h 536"/>
                <a:gd name="T14" fmla="*/ 538 w 641"/>
                <a:gd name="T15" fmla="*/ 536 h 536"/>
                <a:gd name="T16" fmla="*/ 482 w 641"/>
                <a:gd name="T17" fmla="*/ 414 h 536"/>
                <a:gd name="T18" fmla="*/ 480 w 641"/>
                <a:gd name="T19" fmla="*/ 410 h 536"/>
                <a:gd name="T20" fmla="*/ 161 w 641"/>
                <a:gd name="T21" fmla="*/ 410 h 536"/>
                <a:gd name="T22" fmla="*/ 103 w 641"/>
                <a:gd name="T23" fmla="*/ 536 h 536"/>
                <a:gd name="T24" fmla="*/ 0 w 641"/>
                <a:gd name="T25" fmla="*/ 536 h 536"/>
                <a:gd name="T26" fmla="*/ 264 w 641"/>
                <a:gd name="T2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41" h="536">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 name="Freeform 10"/>
            <p:cNvSpPr>
              <a:spLocks/>
            </p:cNvSpPr>
            <p:nvPr userDrawn="1"/>
          </p:nvSpPr>
          <p:spPr bwMode="auto">
            <a:xfrm>
              <a:off x="5169177" y="5818063"/>
              <a:ext cx="555002" cy="508514"/>
            </a:xfrm>
            <a:custGeom>
              <a:avLst/>
              <a:gdLst>
                <a:gd name="T0" fmla="*/ 42 w 585"/>
                <a:gd name="T1" fmla="*/ 0 h 536"/>
                <a:gd name="T2" fmla="*/ 545 w 585"/>
                <a:gd name="T3" fmla="*/ 0 h 536"/>
                <a:gd name="T4" fmla="*/ 560 w 585"/>
                <a:gd name="T5" fmla="*/ 2 h 536"/>
                <a:gd name="T6" fmla="*/ 574 w 585"/>
                <a:gd name="T7" fmla="*/ 12 h 536"/>
                <a:gd name="T8" fmla="*/ 583 w 585"/>
                <a:gd name="T9" fmla="*/ 25 h 536"/>
                <a:gd name="T10" fmla="*/ 585 w 585"/>
                <a:gd name="T11" fmla="*/ 40 h 536"/>
                <a:gd name="T12" fmla="*/ 583 w 585"/>
                <a:gd name="T13" fmla="*/ 56 h 536"/>
                <a:gd name="T14" fmla="*/ 574 w 585"/>
                <a:gd name="T15" fmla="*/ 70 h 536"/>
                <a:gd name="T16" fmla="*/ 560 w 585"/>
                <a:gd name="T17" fmla="*/ 79 h 536"/>
                <a:gd name="T18" fmla="*/ 545 w 585"/>
                <a:gd name="T19" fmla="*/ 82 h 536"/>
                <a:gd name="T20" fmla="*/ 342 w 585"/>
                <a:gd name="T21" fmla="*/ 82 h 536"/>
                <a:gd name="T22" fmla="*/ 342 w 585"/>
                <a:gd name="T23" fmla="*/ 536 h 536"/>
                <a:gd name="T24" fmla="*/ 244 w 585"/>
                <a:gd name="T25" fmla="*/ 536 h 536"/>
                <a:gd name="T26" fmla="*/ 244 w 585"/>
                <a:gd name="T27" fmla="*/ 82 h 536"/>
                <a:gd name="T28" fmla="*/ 42 w 585"/>
                <a:gd name="T29" fmla="*/ 82 h 536"/>
                <a:gd name="T30" fmla="*/ 26 w 585"/>
                <a:gd name="T31" fmla="*/ 79 h 536"/>
                <a:gd name="T32" fmla="*/ 12 w 585"/>
                <a:gd name="T33" fmla="*/ 70 h 536"/>
                <a:gd name="T34" fmla="*/ 4 w 585"/>
                <a:gd name="T35" fmla="*/ 56 h 536"/>
                <a:gd name="T36" fmla="*/ 0 w 585"/>
                <a:gd name="T37" fmla="*/ 40 h 536"/>
                <a:gd name="T38" fmla="*/ 4 w 585"/>
                <a:gd name="T39" fmla="*/ 25 h 536"/>
                <a:gd name="T40" fmla="*/ 12 w 585"/>
                <a:gd name="T41" fmla="*/ 12 h 536"/>
                <a:gd name="T42" fmla="*/ 26 w 585"/>
                <a:gd name="T43" fmla="*/ 2 h 536"/>
                <a:gd name="T44" fmla="*/ 42 w 585"/>
                <a:gd name="T45"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5" h="536">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 name="Freeform 11"/>
            <p:cNvSpPr>
              <a:spLocks/>
            </p:cNvSpPr>
            <p:nvPr userDrawn="1"/>
          </p:nvSpPr>
          <p:spPr bwMode="auto">
            <a:xfrm>
              <a:off x="5831384" y="5818063"/>
              <a:ext cx="541720" cy="521796"/>
            </a:xfrm>
            <a:custGeom>
              <a:avLst/>
              <a:gdLst>
                <a:gd name="T0" fmla="*/ 49 w 571"/>
                <a:gd name="T1" fmla="*/ 0 h 550"/>
                <a:gd name="T2" fmla="*/ 68 w 571"/>
                <a:gd name="T3" fmla="*/ 4 h 550"/>
                <a:gd name="T4" fmla="*/ 84 w 571"/>
                <a:gd name="T5" fmla="*/ 14 h 550"/>
                <a:gd name="T6" fmla="*/ 94 w 571"/>
                <a:gd name="T7" fmla="*/ 30 h 550"/>
                <a:gd name="T8" fmla="*/ 98 w 571"/>
                <a:gd name="T9" fmla="*/ 49 h 550"/>
                <a:gd name="T10" fmla="*/ 98 w 571"/>
                <a:gd name="T11" fmla="*/ 299 h 550"/>
                <a:gd name="T12" fmla="*/ 98 w 571"/>
                <a:gd name="T13" fmla="*/ 320 h 550"/>
                <a:gd name="T14" fmla="*/ 101 w 571"/>
                <a:gd name="T15" fmla="*/ 342 h 550"/>
                <a:gd name="T16" fmla="*/ 105 w 571"/>
                <a:gd name="T17" fmla="*/ 363 h 550"/>
                <a:gd name="T18" fmla="*/ 112 w 571"/>
                <a:gd name="T19" fmla="*/ 384 h 550"/>
                <a:gd name="T20" fmla="*/ 122 w 571"/>
                <a:gd name="T21" fmla="*/ 403 h 550"/>
                <a:gd name="T22" fmla="*/ 136 w 571"/>
                <a:gd name="T23" fmla="*/ 421 h 550"/>
                <a:gd name="T24" fmla="*/ 156 w 571"/>
                <a:gd name="T25" fmla="*/ 437 h 550"/>
                <a:gd name="T26" fmla="*/ 180 w 571"/>
                <a:gd name="T27" fmla="*/ 449 h 550"/>
                <a:gd name="T28" fmla="*/ 208 w 571"/>
                <a:gd name="T29" fmla="*/ 459 h 550"/>
                <a:gd name="T30" fmla="*/ 245 w 571"/>
                <a:gd name="T31" fmla="*/ 464 h 550"/>
                <a:gd name="T32" fmla="*/ 286 w 571"/>
                <a:gd name="T33" fmla="*/ 466 h 550"/>
                <a:gd name="T34" fmla="*/ 328 w 571"/>
                <a:gd name="T35" fmla="*/ 464 h 550"/>
                <a:gd name="T36" fmla="*/ 363 w 571"/>
                <a:gd name="T37" fmla="*/ 459 h 550"/>
                <a:gd name="T38" fmla="*/ 391 w 571"/>
                <a:gd name="T39" fmla="*/ 449 h 550"/>
                <a:gd name="T40" fmla="*/ 416 w 571"/>
                <a:gd name="T41" fmla="*/ 437 h 550"/>
                <a:gd name="T42" fmla="*/ 435 w 571"/>
                <a:gd name="T43" fmla="*/ 421 h 550"/>
                <a:gd name="T44" fmla="*/ 449 w 571"/>
                <a:gd name="T45" fmla="*/ 403 h 550"/>
                <a:gd name="T46" fmla="*/ 459 w 571"/>
                <a:gd name="T47" fmla="*/ 384 h 550"/>
                <a:gd name="T48" fmla="*/ 466 w 571"/>
                <a:gd name="T49" fmla="*/ 363 h 550"/>
                <a:gd name="T50" fmla="*/ 470 w 571"/>
                <a:gd name="T51" fmla="*/ 342 h 550"/>
                <a:gd name="T52" fmla="*/ 473 w 571"/>
                <a:gd name="T53" fmla="*/ 320 h 550"/>
                <a:gd name="T54" fmla="*/ 473 w 571"/>
                <a:gd name="T55" fmla="*/ 299 h 550"/>
                <a:gd name="T56" fmla="*/ 473 w 571"/>
                <a:gd name="T57" fmla="*/ 49 h 550"/>
                <a:gd name="T58" fmla="*/ 477 w 571"/>
                <a:gd name="T59" fmla="*/ 30 h 550"/>
                <a:gd name="T60" fmla="*/ 487 w 571"/>
                <a:gd name="T61" fmla="*/ 14 h 550"/>
                <a:gd name="T62" fmla="*/ 503 w 571"/>
                <a:gd name="T63" fmla="*/ 4 h 550"/>
                <a:gd name="T64" fmla="*/ 522 w 571"/>
                <a:gd name="T65" fmla="*/ 0 h 550"/>
                <a:gd name="T66" fmla="*/ 541 w 571"/>
                <a:gd name="T67" fmla="*/ 4 h 550"/>
                <a:gd name="T68" fmla="*/ 557 w 571"/>
                <a:gd name="T69" fmla="*/ 14 h 550"/>
                <a:gd name="T70" fmla="*/ 567 w 571"/>
                <a:gd name="T71" fmla="*/ 30 h 550"/>
                <a:gd name="T72" fmla="*/ 571 w 571"/>
                <a:gd name="T73" fmla="*/ 49 h 550"/>
                <a:gd name="T74" fmla="*/ 571 w 571"/>
                <a:gd name="T75" fmla="*/ 306 h 550"/>
                <a:gd name="T76" fmla="*/ 567 w 571"/>
                <a:gd name="T77" fmla="*/ 358 h 550"/>
                <a:gd name="T78" fmla="*/ 557 w 571"/>
                <a:gd name="T79" fmla="*/ 402 h 550"/>
                <a:gd name="T80" fmla="*/ 540 w 571"/>
                <a:gd name="T81" fmla="*/ 442 h 550"/>
                <a:gd name="T82" fmla="*/ 513 w 571"/>
                <a:gd name="T83" fmla="*/ 475 h 550"/>
                <a:gd name="T84" fmla="*/ 482 w 571"/>
                <a:gd name="T85" fmla="*/ 501 h 550"/>
                <a:gd name="T86" fmla="*/ 444 w 571"/>
                <a:gd name="T87" fmla="*/ 522 h 550"/>
                <a:gd name="T88" fmla="*/ 398 w 571"/>
                <a:gd name="T89" fmla="*/ 538 h 550"/>
                <a:gd name="T90" fmla="*/ 346 w 571"/>
                <a:gd name="T91" fmla="*/ 547 h 550"/>
                <a:gd name="T92" fmla="*/ 286 w 571"/>
                <a:gd name="T93" fmla="*/ 550 h 550"/>
                <a:gd name="T94" fmla="*/ 225 w 571"/>
                <a:gd name="T95" fmla="*/ 547 h 550"/>
                <a:gd name="T96" fmla="*/ 173 w 571"/>
                <a:gd name="T97" fmla="*/ 538 h 550"/>
                <a:gd name="T98" fmla="*/ 128 w 571"/>
                <a:gd name="T99" fmla="*/ 522 h 550"/>
                <a:gd name="T100" fmla="*/ 89 w 571"/>
                <a:gd name="T101" fmla="*/ 501 h 550"/>
                <a:gd name="T102" fmla="*/ 58 w 571"/>
                <a:gd name="T103" fmla="*/ 475 h 550"/>
                <a:gd name="T104" fmla="*/ 32 w 571"/>
                <a:gd name="T105" fmla="*/ 442 h 550"/>
                <a:gd name="T106" fmla="*/ 14 w 571"/>
                <a:gd name="T107" fmla="*/ 402 h 550"/>
                <a:gd name="T108" fmla="*/ 4 w 571"/>
                <a:gd name="T109" fmla="*/ 358 h 550"/>
                <a:gd name="T110" fmla="*/ 0 w 571"/>
                <a:gd name="T111" fmla="*/ 306 h 550"/>
                <a:gd name="T112" fmla="*/ 0 w 571"/>
                <a:gd name="T113" fmla="*/ 49 h 550"/>
                <a:gd name="T114" fmla="*/ 4 w 571"/>
                <a:gd name="T115" fmla="*/ 30 h 550"/>
                <a:gd name="T116" fmla="*/ 14 w 571"/>
                <a:gd name="T117" fmla="*/ 14 h 550"/>
                <a:gd name="T118" fmla="*/ 30 w 571"/>
                <a:gd name="T119" fmla="*/ 4 h 550"/>
                <a:gd name="T120" fmla="*/ 49 w 571"/>
                <a:gd name="T121"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71" h="55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 name="Freeform 12"/>
            <p:cNvSpPr>
              <a:spLocks noEditPoints="1"/>
            </p:cNvSpPr>
            <p:nvPr userDrawn="1"/>
          </p:nvSpPr>
          <p:spPr bwMode="auto">
            <a:xfrm>
              <a:off x="6530592" y="5818063"/>
              <a:ext cx="521796" cy="508514"/>
            </a:xfrm>
            <a:custGeom>
              <a:avLst/>
              <a:gdLst>
                <a:gd name="T0" fmla="*/ 96 w 550"/>
                <a:gd name="T1" fmla="*/ 79 h 536"/>
                <a:gd name="T2" fmla="*/ 96 w 550"/>
                <a:gd name="T3" fmla="*/ 241 h 536"/>
                <a:gd name="T4" fmla="*/ 307 w 550"/>
                <a:gd name="T5" fmla="*/ 241 h 536"/>
                <a:gd name="T6" fmla="*/ 342 w 550"/>
                <a:gd name="T7" fmla="*/ 241 h 536"/>
                <a:gd name="T8" fmla="*/ 372 w 550"/>
                <a:gd name="T9" fmla="*/ 238 h 536"/>
                <a:gd name="T10" fmla="*/ 398 w 550"/>
                <a:gd name="T11" fmla="*/ 231 h 536"/>
                <a:gd name="T12" fmla="*/ 417 w 550"/>
                <a:gd name="T13" fmla="*/ 222 h 536"/>
                <a:gd name="T14" fmla="*/ 431 w 550"/>
                <a:gd name="T15" fmla="*/ 206 h 536"/>
                <a:gd name="T16" fmla="*/ 440 w 550"/>
                <a:gd name="T17" fmla="*/ 187 h 536"/>
                <a:gd name="T18" fmla="*/ 443 w 550"/>
                <a:gd name="T19" fmla="*/ 161 h 536"/>
                <a:gd name="T20" fmla="*/ 440 w 550"/>
                <a:gd name="T21" fmla="*/ 135 h 536"/>
                <a:gd name="T22" fmla="*/ 431 w 550"/>
                <a:gd name="T23" fmla="*/ 114 h 536"/>
                <a:gd name="T24" fmla="*/ 417 w 550"/>
                <a:gd name="T25" fmla="*/ 100 h 536"/>
                <a:gd name="T26" fmla="*/ 398 w 550"/>
                <a:gd name="T27" fmla="*/ 89 h 536"/>
                <a:gd name="T28" fmla="*/ 372 w 550"/>
                <a:gd name="T29" fmla="*/ 84 h 536"/>
                <a:gd name="T30" fmla="*/ 342 w 550"/>
                <a:gd name="T31" fmla="*/ 80 h 536"/>
                <a:gd name="T32" fmla="*/ 307 w 550"/>
                <a:gd name="T33" fmla="*/ 79 h 536"/>
                <a:gd name="T34" fmla="*/ 96 w 550"/>
                <a:gd name="T35" fmla="*/ 79 h 536"/>
                <a:gd name="T36" fmla="*/ 0 w 550"/>
                <a:gd name="T37" fmla="*/ 0 h 536"/>
                <a:gd name="T38" fmla="*/ 323 w 550"/>
                <a:gd name="T39" fmla="*/ 0 h 536"/>
                <a:gd name="T40" fmla="*/ 377 w 550"/>
                <a:gd name="T41" fmla="*/ 2 h 536"/>
                <a:gd name="T42" fmla="*/ 422 w 550"/>
                <a:gd name="T43" fmla="*/ 9 h 536"/>
                <a:gd name="T44" fmla="*/ 459 w 550"/>
                <a:gd name="T45" fmla="*/ 19 h 536"/>
                <a:gd name="T46" fmla="*/ 489 w 550"/>
                <a:gd name="T47" fmla="*/ 37 h 536"/>
                <a:gd name="T48" fmla="*/ 511 w 550"/>
                <a:gd name="T49" fmla="*/ 58 h 536"/>
                <a:gd name="T50" fmla="*/ 527 w 550"/>
                <a:gd name="T51" fmla="*/ 86 h 536"/>
                <a:gd name="T52" fmla="*/ 537 w 550"/>
                <a:gd name="T53" fmla="*/ 119 h 536"/>
                <a:gd name="T54" fmla="*/ 539 w 550"/>
                <a:gd name="T55" fmla="*/ 157 h 536"/>
                <a:gd name="T56" fmla="*/ 537 w 550"/>
                <a:gd name="T57" fmla="*/ 194 h 536"/>
                <a:gd name="T58" fmla="*/ 527 w 550"/>
                <a:gd name="T59" fmla="*/ 225 h 536"/>
                <a:gd name="T60" fmla="*/ 513 w 550"/>
                <a:gd name="T61" fmla="*/ 252 h 536"/>
                <a:gd name="T62" fmla="*/ 494 w 550"/>
                <a:gd name="T63" fmla="*/ 272 h 536"/>
                <a:gd name="T64" fmla="*/ 471 w 550"/>
                <a:gd name="T65" fmla="*/ 290 h 536"/>
                <a:gd name="T66" fmla="*/ 447 w 550"/>
                <a:gd name="T67" fmla="*/ 302 h 536"/>
                <a:gd name="T68" fmla="*/ 419 w 550"/>
                <a:gd name="T69" fmla="*/ 311 h 536"/>
                <a:gd name="T70" fmla="*/ 393 w 550"/>
                <a:gd name="T71" fmla="*/ 314 h 536"/>
                <a:gd name="T72" fmla="*/ 384 w 550"/>
                <a:gd name="T73" fmla="*/ 314 h 536"/>
                <a:gd name="T74" fmla="*/ 550 w 550"/>
                <a:gd name="T75" fmla="*/ 536 h 536"/>
                <a:gd name="T76" fmla="*/ 431 w 550"/>
                <a:gd name="T77" fmla="*/ 536 h 536"/>
                <a:gd name="T78" fmla="*/ 274 w 550"/>
                <a:gd name="T79" fmla="*/ 323 h 536"/>
                <a:gd name="T80" fmla="*/ 272 w 550"/>
                <a:gd name="T81" fmla="*/ 321 h 536"/>
                <a:gd name="T82" fmla="*/ 96 w 550"/>
                <a:gd name="T83" fmla="*/ 321 h 536"/>
                <a:gd name="T84" fmla="*/ 96 w 550"/>
                <a:gd name="T85" fmla="*/ 536 h 536"/>
                <a:gd name="T86" fmla="*/ 0 w 550"/>
                <a:gd name="T87" fmla="*/ 536 h 536"/>
                <a:gd name="T88" fmla="*/ 0 w 550"/>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0" h="536">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 name="Freeform 13"/>
            <p:cNvSpPr>
              <a:spLocks/>
            </p:cNvSpPr>
            <p:nvPr userDrawn="1"/>
          </p:nvSpPr>
          <p:spPr bwMode="auto">
            <a:xfrm>
              <a:off x="7183312" y="5818063"/>
              <a:ext cx="462976" cy="508514"/>
            </a:xfrm>
            <a:custGeom>
              <a:avLst/>
              <a:gdLst>
                <a:gd name="T0" fmla="*/ 0 w 488"/>
                <a:gd name="T1" fmla="*/ 0 h 536"/>
                <a:gd name="T2" fmla="*/ 438 w 488"/>
                <a:gd name="T3" fmla="*/ 0 h 536"/>
                <a:gd name="T4" fmla="*/ 453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3 w 488"/>
                <a:gd name="T17" fmla="*/ 79 h 536"/>
                <a:gd name="T18" fmla="*/ 438 w 488"/>
                <a:gd name="T19" fmla="*/ 82 h 536"/>
                <a:gd name="T20" fmla="*/ 97 w 488"/>
                <a:gd name="T21" fmla="*/ 82 h 536"/>
                <a:gd name="T22" fmla="*/ 97 w 488"/>
                <a:gd name="T23" fmla="*/ 218 h 536"/>
                <a:gd name="T24" fmla="*/ 333 w 488"/>
                <a:gd name="T25" fmla="*/ 218 h 536"/>
                <a:gd name="T26" fmla="*/ 349 w 488"/>
                <a:gd name="T27" fmla="*/ 222 h 536"/>
                <a:gd name="T28" fmla="*/ 361 w 488"/>
                <a:gd name="T29" fmla="*/ 231 h 536"/>
                <a:gd name="T30" fmla="*/ 370 w 488"/>
                <a:gd name="T31" fmla="*/ 243 h 536"/>
                <a:gd name="T32" fmla="*/ 373 w 488"/>
                <a:gd name="T33" fmla="*/ 259 h 536"/>
                <a:gd name="T34" fmla="*/ 370 w 488"/>
                <a:gd name="T35" fmla="*/ 276 h 536"/>
                <a:gd name="T36" fmla="*/ 361 w 488"/>
                <a:gd name="T37" fmla="*/ 288 h 536"/>
                <a:gd name="T38" fmla="*/ 349 w 488"/>
                <a:gd name="T39" fmla="*/ 297 h 536"/>
                <a:gd name="T40" fmla="*/ 333 w 488"/>
                <a:gd name="T41" fmla="*/ 300 h 536"/>
                <a:gd name="T42" fmla="*/ 97 w 488"/>
                <a:gd name="T43" fmla="*/ 300 h 536"/>
                <a:gd name="T44" fmla="*/ 97 w 488"/>
                <a:gd name="T45" fmla="*/ 454 h 536"/>
                <a:gd name="T46" fmla="*/ 446 w 488"/>
                <a:gd name="T47" fmla="*/ 454 h 536"/>
                <a:gd name="T48" fmla="*/ 464 w 488"/>
                <a:gd name="T49" fmla="*/ 457 h 536"/>
                <a:gd name="T50" fmla="*/ 476 w 488"/>
                <a:gd name="T51" fmla="*/ 466 h 536"/>
                <a:gd name="T52" fmla="*/ 485 w 488"/>
                <a:gd name="T53" fmla="*/ 478 h 536"/>
                <a:gd name="T54" fmla="*/ 488 w 488"/>
                <a:gd name="T55" fmla="*/ 494 h 536"/>
                <a:gd name="T56" fmla="*/ 485 w 488"/>
                <a:gd name="T57" fmla="*/ 512 h 536"/>
                <a:gd name="T58" fmla="*/ 476 w 488"/>
                <a:gd name="T59" fmla="*/ 524 h 536"/>
                <a:gd name="T60" fmla="*/ 464 w 488"/>
                <a:gd name="T61" fmla="*/ 533 h 536"/>
                <a:gd name="T62" fmla="*/ 446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 name="Freeform 14"/>
            <p:cNvSpPr>
              <a:spLocks/>
            </p:cNvSpPr>
            <p:nvPr userDrawn="1"/>
          </p:nvSpPr>
          <p:spPr bwMode="auto">
            <a:xfrm>
              <a:off x="4647381" y="5515421"/>
              <a:ext cx="91077" cy="87282"/>
            </a:xfrm>
            <a:custGeom>
              <a:avLst/>
              <a:gdLst>
                <a:gd name="T0" fmla="*/ 51 w 96"/>
                <a:gd name="T1" fmla="*/ 0 h 92"/>
                <a:gd name="T2" fmla="*/ 53 w 96"/>
                <a:gd name="T3" fmla="*/ 0 h 92"/>
                <a:gd name="T4" fmla="*/ 70 w 96"/>
                <a:gd name="T5" fmla="*/ 5 h 92"/>
                <a:gd name="T6" fmla="*/ 84 w 96"/>
                <a:gd name="T7" fmla="*/ 15 h 92"/>
                <a:gd name="T8" fmla="*/ 93 w 96"/>
                <a:gd name="T9" fmla="*/ 31 h 92"/>
                <a:gd name="T10" fmla="*/ 96 w 96"/>
                <a:gd name="T11" fmla="*/ 49 h 92"/>
                <a:gd name="T12" fmla="*/ 91 w 96"/>
                <a:gd name="T13" fmla="*/ 66 h 92"/>
                <a:gd name="T14" fmla="*/ 81 w 96"/>
                <a:gd name="T15" fmla="*/ 80 h 92"/>
                <a:gd name="T16" fmla="*/ 65 w 96"/>
                <a:gd name="T17" fmla="*/ 91 h 92"/>
                <a:gd name="T18" fmla="*/ 47 w 96"/>
                <a:gd name="T19" fmla="*/ 92 h 92"/>
                <a:gd name="T20" fmla="*/ 44 w 96"/>
                <a:gd name="T21" fmla="*/ 92 h 92"/>
                <a:gd name="T22" fmla="*/ 26 w 96"/>
                <a:gd name="T23" fmla="*/ 87 h 92"/>
                <a:gd name="T24" fmla="*/ 12 w 96"/>
                <a:gd name="T25" fmla="*/ 77 h 92"/>
                <a:gd name="T26" fmla="*/ 4 w 96"/>
                <a:gd name="T27" fmla="*/ 61 h 92"/>
                <a:gd name="T28" fmla="*/ 0 w 96"/>
                <a:gd name="T29" fmla="*/ 43 h 92"/>
                <a:gd name="T30" fmla="*/ 5 w 96"/>
                <a:gd name="T31" fmla="*/ 26 h 92"/>
                <a:gd name="T32" fmla="*/ 16 w 96"/>
                <a:gd name="T33" fmla="*/ 12 h 92"/>
                <a:gd name="T34" fmla="*/ 32 w 96"/>
                <a:gd name="T35" fmla="*/ 2 h 92"/>
                <a:gd name="T36" fmla="*/ 51 w 96"/>
                <a:gd name="T37"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6" h="92">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 name="Freeform 15"/>
            <p:cNvSpPr>
              <a:spLocks/>
            </p:cNvSpPr>
            <p:nvPr userDrawn="1"/>
          </p:nvSpPr>
          <p:spPr bwMode="auto">
            <a:xfrm>
              <a:off x="4937689" y="5235549"/>
              <a:ext cx="130923" cy="157487"/>
            </a:xfrm>
            <a:custGeom>
              <a:avLst/>
              <a:gdLst>
                <a:gd name="T0" fmla="*/ 40 w 138"/>
                <a:gd name="T1" fmla="*/ 0 h 166"/>
                <a:gd name="T2" fmla="*/ 57 w 138"/>
                <a:gd name="T3" fmla="*/ 2 h 166"/>
                <a:gd name="T4" fmla="*/ 73 w 138"/>
                <a:gd name="T5" fmla="*/ 9 h 166"/>
                <a:gd name="T6" fmla="*/ 85 w 138"/>
                <a:gd name="T7" fmla="*/ 22 h 166"/>
                <a:gd name="T8" fmla="*/ 132 w 138"/>
                <a:gd name="T9" fmla="*/ 96 h 166"/>
                <a:gd name="T10" fmla="*/ 138 w 138"/>
                <a:gd name="T11" fmla="*/ 113 h 166"/>
                <a:gd name="T12" fmla="*/ 138 w 138"/>
                <a:gd name="T13" fmla="*/ 131 h 166"/>
                <a:gd name="T14" fmla="*/ 129 w 138"/>
                <a:gd name="T15" fmla="*/ 146 h 166"/>
                <a:gd name="T16" fmla="*/ 115 w 138"/>
                <a:gd name="T17" fmla="*/ 159 h 166"/>
                <a:gd name="T18" fmla="*/ 99 w 138"/>
                <a:gd name="T19" fmla="*/ 166 h 166"/>
                <a:gd name="T20" fmla="*/ 80 w 138"/>
                <a:gd name="T21" fmla="*/ 164 h 166"/>
                <a:gd name="T22" fmla="*/ 64 w 138"/>
                <a:gd name="T23" fmla="*/ 157 h 166"/>
                <a:gd name="T24" fmla="*/ 52 w 138"/>
                <a:gd name="T25" fmla="*/ 143 h 166"/>
                <a:gd name="T26" fmla="*/ 5 w 138"/>
                <a:gd name="T27" fmla="*/ 70 h 166"/>
                <a:gd name="T28" fmla="*/ 0 w 138"/>
                <a:gd name="T29" fmla="*/ 52 h 166"/>
                <a:gd name="T30" fmla="*/ 0 w 138"/>
                <a:gd name="T31" fmla="*/ 35 h 166"/>
                <a:gd name="T32" fmla="*/ 8 w 138"/>
                <a:gd name="T33" fmla="*/ 17 h 166"/>
                <a:gd name="T34" fmla="*/ 22 w 138"/>
                <a:gd name="T35" fmla="*/ 7 h 166"/>
                <a:gd name="T36" fmla="*/ 40 w 138"/>
                <a:gd name="T37"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8" h="166">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 name="Freeform 16"/>
            <p:cNvSpPr>
              <a:spLocks/>
            </p:cNvSpPr>
            <p:nvPr userDrawn="1"/>
          </p:nvSpPr>
          <p:spPr bwMode="auto">
            <a:xfrm>
              <a:off x="5278280" y="5018292"/>
              <a:ext cx="132821" cy="243821"/>
            </a:xfrm>
            <a:custGeom>
              <a:avLst/>
              <a:gdLst>
                <a:gd name="T0" fmla="*/ 53 w 140"/>
                <a:gd name="T1" fmla="*/ 0 h 257"/>
                <a:gd name="T2" fmla="*/ 68 w 140"/>
                <a:gd name="T3" fmla="*/ 7 h 257"/>
                <a:gd name="T4" fmla="*/ 82 w 140"/>
                <a:gd name="T5" fmla="*/ 19 h 257"/>
                <a:gd name="T6" fmla="*/ 89 w 140"/>
                <a:gd name="T7" fmla="*/ 35 h 257"/>
                <a:gd name="T8" fmla="*/ 140 w 140"/>
                <a:gd name="T9" fmla="*/ 199 h 257"/>
                <a:gd name="T10" fmla="*/ 140 w 140"/>
                <a:gd name="T11" fmla="*/ 218 h 257"/>
                <a:gd name="T12" fmla="*/ 135 w 140"/>
                <a:gd name="T13" fmla="*/ 234 h 257"/>
                <a:gd name="T14" fmla="*/ 122 w 140"/>
                <a:gd name="T15" fmla="*/ 248 h 257"/>
                <a:gd name="T16" fmla="*/ 105 w 140"/>
                <a:gd name="T17" fmla="*/ 255 h 257"/>
                <a:gd name="T18" fmla="*/ 88 w 140"/>
                <a:gd name="T19" fmla="*/ 257 h 257"/>
                <a:gd name="T20" fmla="*/ 70 w 140"/>
                <a:gd name="T21" fmla="*/ 250 h 257"/>
                <a:gd name="T22" fmla="*/ 58 w 140"/>
                <a:gd name="T23" fmla="*/ 239 h 257"/>
                <a:gd name="T24" fmla="*/ 49 w 140"/>
                <a:gd name="T25" fmla="*/ 222 h 257"/>
                <a:gd name="T26" fmla="*/ 0 w 140"/>
                <a:gd name="T27" fmla="*/ 58 h 257"/>
                <a:gd name="T28" fmla="*/ 0 w 140"/>
                <a:gd name="T29" fmla="*/ 40 h 257"/>
                <a:gd name="T30" fmla="*/ 5 w 140"/>
                <a:gd name="T31" fmla="*/ 23 h 257"/>
                <a:gd name="T32" fmla="*/ 18 w 140"/>
                <a:gd name="T33" fmla="*/ 11 h 257"/>
                <a:gd name="T34" fmla="*/ 33 w 140"/>
                <a:gd name="T35" fmla="*/ 2 h 257"/>
                <a:gd name="T36" fmla="*/ 53 w 140"/>
                <a:gd name="T37" fmla="*/ 0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0" h="257">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 name="Freeform 17"/>
            <p:cNvSpPr>
              <a:spLocks/>
            </p:cNvSpPr>
            <p:nvPr userDrawn="1"/>
          </p:nvSpPr>
          <p:spPr bwMode="auto">
            <a:xfrm>
              <a:off x="5649230" y="4842779"/>
              <a:ext cx="112898" cy="335847"/>
            </a:xfrm>
            <a:custGeom>
              <a:avLst/>
              <a:gdLst>
                <a:gd name="T0" fmla="*/ 44 w 119"/>
                <a:gd name="T1" fmla="*/ 0 h 354"/>
                <a:gd name="T2" fmla="*/ 63 w 119"/>
                <a:gd name="T3" fmla="*/ 4 h 354"/>
                <a:gd name="T4" fmla="*/ 77 w 119"/>
                <a:gd name="T5" fmla="*/ 12 h 354"/>
                <a:gd name="T6" fmla="*/ 87 w 119"/>
                <a:gd name="T7" fmla="*/ 26 h 354"/>
                <a:gd name="T8" fmla="*/ 93 w 119"/>
                <a:gd name="T9" fmla="*/ 44 h 354"/>
                <a:gd name="T10" fmla="*/ 119 w 119"/>
                <a:gd name="T11" fmla="*/ 306 h 354"/>
                <a:gd name="T12" fmla="*/ 115 w 119"/>
                <a:gd name="T13" fmla="*/ 323 h 354"/>
                <a:gd name="T14" fmla="*/ 107 w 119"/>
                <a:gd name="T15" fmla="*/ 339 h 354"/>
                <a:gd name="T16" fmla="*/ 93 w 119"/>
                <a:gd name="T17" fmla="*/ 349 h 354"/>
                <a:gd name="T18" fmla="*/ 75 w 119"/>
                <a:gd name="T19" fmla="*/ 354 h 354"/>
                <a:gd name="T20" fmla="*/ 58 w 119"/>
                <a:gd name="T21" fmla="*/ 351 h 354"/>
                <a:gd name="T22" fmla="*/ 42 w 119"/>
                <a:gd name="T23" fmla="*/ 342 h 354"/>
                <a:gd name="T24" fmla="*/ 32 w 119"/>
                <a:gd name="T25" fmla="*/ 328 h 354"/>
                <a:gd name="T26" fmla="*/ 26 w 119"/>
                <a:gd name="T27" fmla="*/ 311 h 354"/>
                <a:gd name="T28" fmla="*/ 0 w 119"/>
                <a:gd name="T29" fmla="*/ 49 h 354"/>
                <a:gd name="T30" fmla="*/ 4 w 119"/>
                <a:gd name="T31" fmla="*/ 32 h 354"/>
                <a:gd name="T32" fmla="*/ 12 w 119"/>
                <a:gd name="T33" fmla="*/ 16 h 354"/>
                <a:gd name="T34" fmla="*/ 26 w 119"/>
                <a:gd name="T35" fmla="*/ 5 h 354"/>
                <a:gd name="T36" fmla="*/ 44 w 119"/>
                <a:gd name="T37" fmla="*/ 0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9" h="354">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 name="Freeform 18"/>
            <p:cNvSpPr>
              <a:spLocks/>
            </p:cNvSpPr>
            <p:nvPr userDrawn="1"/>
          </p:nvSpPr>
          <p:spPr bwMode="auto">
            <a:xfrm>
              <a:off x="6026821" y="4720394"/>
              <a:ext cx="104359" cy="420283"/>
            </a:xfrm>
            <a:custGeom>
              <a:avLst/>
              <a:gdLst>
                <a:gd name="T0" fmla="*/ 68 w 110"/>
                <a:gd name="T1" fmla="*/ 0 h 443"/>
                <a:gd name="T2" fmla="*/ 86 w 110"/>
                <a:gd name="T3" fmla="*/ 5 h 443"/>
                <a:gd name="T4" fmla="*/ 100 w 110"/>
                <a:gd name="T5" fmla="*/ 16 h 443"/>
                <a:gd name="T6" fmla="*/ 107 w 110"/>
                <a:gd name="T7" fmla="*/ 31 h 443"/>
                <a:gd name="T8" fmla="*/ 110 w 110"/>
                <a:gd name="T9" fmla="*/ 51 h 443"/>
                <a:gd name="T10" fmla="*/ 93 w 110"/>
                <a:gd name="T11" fmla="*/ 401 h 443"/>
                <a:gd name="T12" fmla="*/ 87 w 110"/>
                <a:gd name="T13" fmla="*/ 419 h 443"/>
                <a:gd name="T14" fmla="*/ 75 w 110"/>
                <a:gd name="T15" fmla="*/ 433 h 443"/>
                <a:gd name="T16" fmla="*/ 61 w 110"/>
                <a:gd name="T17" fmla="*/ 442 h 443"/>
                <a:gd name="T18" fmla="*/ 42 w 110"/>
                <a:gd name="T19" fmla="*/ 443 h 443"/>
                <a:gd name="T20" fmla="*/ 25 w 110"/>
                <a:gd name="T21" fmla="*/ 438 h 443"/>
                <a:gd name="T22" fmla="*/ 11 w 110"/>
                <a:gd name="T23" fmla="*/ 426 h 443"/>
                <a:gd name="T24" fmla="*/ 2 w 110"/>
                <a:gd name="T25" fmla="*/ 412 h 443"/>
                <a:gd name="T26" fmla="*/ 0 w 110"/>
                <a:gd name="T27" fmla="*/ 393 h 443"/>
                <a:gd name="T28" fmla="*/ 18 w 110"/>
                <a:gd name="T29" fmla="*/ 42 h 443"/>
                <a:gd name="T30" fmla="*/ 23 w 110"/>
                <a:gd name="T31" fmla="*/ 24 h 443"/>
                <a:gd name="T32" fmla="*/ 33 w 110"/>
                <a:gd name="T33" fmla="*/ 10 h 443"/>
                <a:gd name="T34" fmla="*/ 49 w 110"/>
                <a:gd name="T35" fmla="*/ 2 h 443"/>
                <a:gd name="T36" fmla="*/ 68 w 110"/>
                <a:gd name="T37"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0" h="443">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 name="Freeform 19"/>
            <p:cNvSpPr>
              <a:spLocks/>
            </p:cNvSpPr>
            <p:nvPr userDrawn="1"/>
          </p:nvSpPr>
          <p:spPr bwMode="auto">
            <a:xfrm>
              <a:off x="6384489" y="4647343"/>
              <a:ext cx="162232" cy="497129"/>
            </a:xfrm>
            <a:custGeom>
              <a:avLst/>
              <a:gdLst>
                <a:gd name="T0" fmla="*/ 119 w 171"/>
                <a:gd name="T1" fmla="*/ 0 h 524"/>
                <a:gd name="T2" fmla="*/ 136 w 171"/>
                <a:gd name="T3" fmla="*/ 0 h 524"/>
                <a:gd name="T4" fmla="*/ 154 w 171"/>
                <a:gd name="T5" fmla="*/ 9 h 524"/>
                <a:gd name="T6" fmla="*/ 166 w 171"/>
                <a:gd name="T7" fmla="*/ 21 h 524"/>
                <a:gd name="T8" fmla="*/ 171 w 171"/>
                <a:gd name="T9" fmla="*/ 37 h 524"/>
                <a:gd name="T10" fmla="*/ 171 w 171"/>
                <a:gd name="T11" fmla="*/ 56 h 524"/>
                <a:gd name="T12" fmla="*/ 91 w 171"/>
                <a:gd name="T13" fmla="*/ 489 h 524"/>
                <a:gd name="T14" fmla="*/ 84 w 171"/>
                <a:gd name="T15" fmla="*/ 506 h 524"/>
                <a:gd name="T16" fmla="*/ 70 w 171"/>
                <a:gd name="T17" fmla="*/ 517 h 524"/>
                <a:gd name="T18" fmla="*/ 54 w 171"/>
                <a:gd name="T19" fmla="*/ 524 h 524"/>
                <a:gd name="T20" fmla="*/ 37 w 171"/>
                <a:gd name="T21" fmla="*/ 524 h 524"/>
                <a:gd name="T22" fmla="*/ 19 w 171"/>
                <a:gd name="T23" fmla="*/ 517 h 524"/>
                <a:gd name="T24" fmla="*/ 7 w 171"/>
                <a:gd name="T25" fmla="*/ 503 h 524"/>
                <a:gd name="T26" fmla="*/ 0 w 171"/>
                <a:gd name="T27" fmla="*/ 487 h 524"/>
                <a:gd name="T28" fmla="*/ 2 w 171"/>
                <a:gd name="T29" fmla="*/ 468 h 524"/>
                <a:gd name="T30" fmla="*/ 82 w 171"/>
                <a:gd name="T31" fmla="*/ 35 h 524"/>
                <a:gd name="T32" fmla="*/ 89 w 171"/>
                <a:gd name="T33" fmla="*/ 19 h 524"/>
                <a:gd name="T34" fmla="*/ 101 w 171"/>
                <a:gd name="T35" fmla="*/ 7 h 524"/>
                <a:gd name="T36" fmla="*/ 119 w 171"/>
                <a:gd name="T37" fmla="*/ 0 h 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1" h="524">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 name="Freeform 20"/>
            <p:cNvSpPr>
              <a:spLocks/>
            </p:cNvSpPr>
            <p:nvPr userDrawn="1"/>
          </p:nvSpPr>
          <p:spPr bwMode="auto">
            <a:xfrm>
              <a:off x="6733618" y="4625522"/>
              <a:ext cx="241924" cy="568283"/>
            </a:xfrm>
            <a:custGeom>
              <a:avLst/>
              <a:gdLst>
                <a:gd name="T0" fmla="*/ 206 w 255"/>
                <a:gd name="T1" fmla="*/ 0 h 599"/>
                <a:gd name="T2" fmla="*/ 226 w 255"/>
                <a:gd name="T3" fmla="*/ 4 h 599"/>
                <a:gd name="T4" fmla="*/ 241 w 255"/>
                <a:gd name="T5" fmla="*/ 13 h 599"/>
                <a:gd name="T6" fmla="*/ 252 w 255"/>
                <a:gd name="T7" fmla="*/ 27 h 599"/>
                <a:gd name="T8" fmla="*/ 255 w 255"/>
                <a:gd name="T9" fmla="*/ 44 h 599"/>
                <a:gd name="T10" fmla="*/ 254 w 255"/>
                <a:gd name="T11" fmla="*/ 62 h 599"/>
                <a:gd name="T12" fmla="*/ 90 w 255"/>
                <a:gd name="T13" fmla="*/ 569 h 599"/>
                <a:gd name="T14" fmla="*/ 81 w 255"/>
                <a:gd name="T15" fmla="*/ 585 h 599"/>
                <a:gd name="T16" fmla="*/ 65 w 255"/>
                <a:gd name="T17" fmla="*/ 596 h 599"/>
                <a:gd name="T18" fmla="*/ 49 w 255"/>
                <a:gd name="T19" fmla="*/ 599 h 599"/>
                <a:gd name="T20" fmla="*/ 30 w 255"/>
                <a:gd name="T21" fmla="*/ 597 h 599"/>
                <a:gd name="T22" fmla="*/ 14 w 255"/>
                <a:gd name="T23" fmla="*/ 587 h 599"/>
                <a:gd name="T24" fmla="*/ 4 w 255"/>
                <a:gd name="T25" fmla="*/ 573 h 599"/>
                <a:gd name="T26" fmla="*/ 0 w 255"/>
                <a:gd name="T27" fmla="*/ 556 h 599"/>
                <a:gd name="T28" fmla="*/ 2 w 255"/>
                <a:gd name="T29" fmla="*/ 538 h 599"/>
                <a:gd name="T30" fmla="*/ 166 w 255"/>
                <a:gd name="T31" fmla="*/ 30 h 599"/>
                <a:gd name="T32" fmla="*/ 175 w 255"/>
                <a:gd name="T33" fmla="*/ 16 h 599"/>
                <a:gd name="T34" fmla="*/ 191 w 255"/>
                <a:gd name="T35" fmla="*/ 6 h 599"/>
                <a:gd name="T36" fmla="*/ 206 w 255"/>
                <a:gd name="T37" fmla="*/ 0 h 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5" h="599">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 name="Freeform 21"/>
            <p:cNvSpPr>
              <a:spLocks/>
            </p:cNvSpPr>
            <p:nvPr userDrawn="1"/>
          </p:nvSpPr>
          <p:spPr bwMode="auto">
            <a:xfrm>
              <a:off x="7077055" y="4665368"/>
              <a:ext cx="333950" cy="621412"/>
            </a:xfrm>
            <a:custGeom>
              <a:avLst/>
              <a:gdLst>
                <a:gd name="T0" fmla="*/ 309 w 352"/>
                <a:gd name="T1" fmla="*/ 0 h 655"/>
                <a:gd name="T2" fmla="*/ 326 w 352"/>
                <a:gd name="T3" fmla="*/ 6 h 655"/>
                <a:gd name="T4" fmla="*/ 342 w 352"/>
                <a:gd name="T5" fmla="*/ 18 h 655"/>
                <a:gd name="T6" fmla="*/ 349 w 352"/>
                <a:gd name="T7" fmla="*/ 32 h 655"/>
                <a:gd name="T8" fmla="*/ 352 w 352"/>
                <a:gd name="T9" fmla="*/ 49 h 655"/>
                <a:gd name="T10" fmla="*/ 347 w 352"/>
                <a:gd name="T11" fmla="*/ 68 h 655"/>
                <a:gd name="T12" fmla="*/ 87 w 352"/>
                <a:gd name="T13" fmla="*/ 630 h 655"/>
                <a:gd name="T14" fmla="*/ 77 w 352"/>
                <a:gd name="T15" fmla="*/ 644 h 655"/>
                <a:gd name="T16" fmla="*/ 61 w 352"/>
                <a:gd name="T17" fmla="*/ 653 h 655"/>
                <a:gd name="T18" fmla="*/ 43 w 352"/>
                <a:gd name="T19" fmla="*/ 655 h 655"/>
                <a:gd name="T20" fmla="*/ 26 w 352"/>
                <a:gd name="T21" fmla="*/ 650 h 655"/>
                <a:gd name="T22" fmla="*/ 10 w 352"/>
                <a:gd name="T23" fmla="*/ 639 h 655"/>
                <a:gd name="T24" fmla="*/ 3 w 352"/>
                <a:gd name="T25" fmla="*/ 623 h 655"/>
                <a:gd name="T26" fmla="*/ 0 w 352"/>
                <a:gd name="T27" fmla="*/ 606 h 655"/>
                <a:gd name="T28" fmla="*/ 5 w 352"/>
                <a:gd name="T29" fmla="*/ 589 h 655"/>
                <a:gd name="T30" fmla="*/ 265 w 352"/>
                <a:gd name="T31" fmla="*/ 27 h 655"/>
                <a:gd name="T32" fmla="*/ 276 w 352"/>
                <a:gd name="T33" fmla="*/ 11 h 655"/>
                <a:gd name="T34" fmla="*/ 291 w 352"/>
                <a:gd name="T35" fmla="*/ 4 h 655"/>
                <a:gd name="T36" fmla="*/ 309 w 352"/>
                <a:gd name="T37" fmla="*/ 0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2" h="655">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 name="Freeform 22"/>
            <p:cNvSpPr>
              <a:spLocks/>
            </p:cNvSpPr>
            <p:nvPr userDrawn="1"/>
          </p:nvSpPr>
          <p:spPr bwMode="auto">
            <a:xfrm>
              <a:off x="7414800" y="4764984"/>
              <a:ext cx="430719" cy="659361"/>
            </a:xfrm>
            <a:custGeom>
              <a:avLst/>
              <a:gdLst>
                <a:gd name="T0" fmla="*/ 417 w 454"/>
                <a:gd name="T1" fmla="*/ 0 h 695"/>
                <a:gd name="T2" fmla="*/ 433 w 454"/>
                <a:gd name="T3" fmla="*/ 7 h 695"/>
                <a:gd name="T4" fmla="*/ 447 w 454"/>
                <a:gd name="T5" fmla="*/ 21 h 695"/>
                <a:gd name="T6" fmla="*/ 454 w 454"/>
                <a:gd name="T7" fmla="*/ 37 h 695"/>
                <a:gd name="T8" fmla="*/ 454 w 454"/>
                <a:gd name="T9" fmla="*/ 54 h 695"/>
                <a:gd name="T10" fmla="*/ 447 w 454"/>
                <a:gd name="T11" fmla="*/ 72 h 695"/>
                <a:gd name="T12" fmla="*/ 84 w 454"/>
                <a:gd name="T13" fmla="*/ 676 h 695"/>
                <a:gd name="T14" fmla="*/ 70 w 454"/>
                <a:gd name="T15" fmla="*/ 688 h 695"/>
                <a:gd name="T16" fmla="*/ 54 w 454"/>
                <a:gd name="T17" fmla="*/ 695 h 695"/>
                <a:gd name="T18" fmla="*/ 37 w 454"/>
                <a:gd name="T19" fmla="*/ 695 h 695"/>
                <a:gd name="T20" fmla="*/ 19 w 454"/>
                <a:gd name="T21" fmla="*/ 688 h 695"/>
                <a:gd name="T22" fmla="*/ 7 w 454"/>
                <a:gd name="T23" fmla="*/ 676 h 695"/>
                <a:gd name="T24" fmla="*/ 0 w 454"/>
                <a:gd name="T25" fmla="*/ 660 h 695"/>
                <a:gd name="T26" fmla="*/ 0 w 454"/>
                <a:gd name="T27" fmla="*/ 642 h 695"/>
                <a:gd name="T28" fmla="*/ 7 w 454"/>
                <a:gd name="T29" fmla="*/ 625 h 695"/>
                <a:gd name="T30" fmla="*/ 370 w 454"/>
                <a:gd name="T31" fmla="*/ 21 h 695"/>
                <a:gd name="T32" fmla="*/ 382 w 454"/>
                <a:gd name="T33" fmla="*/ 7 h 695"/>
                <a:gd name="T34" fmla="*/ 400 w 454"/>
                <a:gd name="T35" fmla="*/ 0 h 695"/>
                <a:gd name="T36" fmla="*/ 417 w 454"/>
                <a:gd name="T37"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4" h="695">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 name="Freeform 23"/>
            <p:cNvSpPr>
              <a:spLocks/>
            </p:cNvSpPr>
            <p:nvPr userDrawn="1"/>
          </p:nvSpPr>
          <p:spPr bwMode="auto">
            <a:xfrm>
              <a:off x="7730724" y="4924369"/>
              <a:ext cx="543617" cy="680232"/>
            </a:xfrm>
            <a:custGeom>
              <a:avLst/>
              <a:gdLst>
                <a:gd name="T0" fmla="*/ 522 w 573"/>
                <a:gd name="T1" fmla="*/ 0 h 717"/>
                <a:gd name="T2" fmla="*/ 540 w 573"/>
                <a:gd name="T3" fmla="*/ 1 h 717"/>
                <a:gd name="T4" fmla="*/ 557 w 573"/>
                <a:gd name="T5" fmla="*/ 10 h 717"/>
                <a:gd name="T6" fmla="*/ 568 w 573"/>
                <a:gd name="T7" fmla="*/ 24 h 717"/>
                <a:gd name="T8" fmla="*/ 573 w 573"/>
                <a:gd name="T9" fmla="*/ 40 h 717"/>
                <a:gd name="T10" fmla="*/ 571 w 573"/>
                <a:gd name="T11" fmla="*/ 57 h 717"/>
                <a:gd name="T12" fmla="*/ 562 w 573"/>
                <a:gd name="T13" fmla="*/ 75 h 717"/>
                <a:gd name="T14" fmla="*/ 81 w 573"/>
                <a:gd name="T15" fmla="*/ 700 h 717"/>
                <a:gd name="T16" fmla="*/ 67 w 573"/>
                <a:gd name="T17" fmla="*/ 712 h 717"/>
                <a:gd name="T18" fmla="*/ 51 w 573"/>
                <a:gd name="T19" fmla="*/ 717 h 717"/>
                <a:gd name="T20" fmla="*/ 32 w 573"/>
                <a:gd name="T21" fmla="*/ 715 h 717"/>
                <a:gd name="T22" fmla="*/ 16 w 573"/>
                <a:gd name="T23" fmla="*/ 707 h 717"/>
                <a:gd name="T24" fmla="*/ 5 w 573"/>
                <a:gd name="T25" fmla="*/ 693 h 717"/>
                <a:gd name="T26" fmla="*/ 0 w 573"/>
                <a:gd name="T27" fmla="*/ 675 h 717"/>
                <a:gd name="T28" fmla="*/ 2 w 573"/>
                <a:gd name="T29" fmla="*/ 658 h 717"/>
                <a:gd name="T30" fmla="*/ 11 w 573"/>
                <a:gd name="T31" fmla="*/ 642 h 717"/>
                <a:gd name="T32" fmla="*/ 491 w 573"/>
                <a:gd name="T33" fmla="*/ 15 h 717"/>
                <a:gd name="T34" fmla="*/ 506 w 573"/>
                <a:gd name="T35" fmla="*/ 3 h 717"/>
                <a:gd name="T36" fmla="*/ 522 w 573"/>
                <a:gd name="T37" fmla="*/ 0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3" h="717">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2" name="Title 1"/>
          <p:cNvSpPr>
            <a:spLocks noGrp="1"/>
          </p:cNvSpPr>
          <p:nvPr>
            <p:ph type="ctrTitle" hasCustomPrompt="1"/>
          </p:nvPr>
        </p:nvSpPr>
        <p:spPr>
          <a:xfrm>
            <a:off x="496177" y="320634"/>
            <a:ext cx="6807148" cy="2543545"/>
          </a:xfrm>
        </p:spPr>
        <p:txBody>
          <a:bodyPr anchor="b"/>
          <a:lstStyle>
            <a:lvl1pPr>
              <a:lnSpc>
                <a:spcPct val="80000"/>
              </a:lnSpc>
              <a:defRPr sz="4400" baseline="0">
                <a:solidFill>
                  <a:schemeClr val="accent1"/>
                </a:solidFill>
                <a:latin typeface="Arial" panose="020B0604020202020204" pitchFamily="34" charset="0"/>
                <a:cs typeface="Arial" panose="020B0604020202020204" pitchFamily="34" charset="0"/>
              </a:defRPr>
            </a:lvl1pPr>
          </a:lstStyle>
          <a:p>
            <a:r>
              <a:rPr lang="en-US" dirty="0"/>
              <a:t>Click to edit master title style</a:t>
            </a:r>
          </a:p>
        </p:txBody>
      </p:sp>
      <p:sp>
        <p:nvSpPr>
          <p:cNvPr id="3" name="Subtitle 2"/>
          <p:cNvSpPr>
            <a:spLocks noGrp="1"/>
          </p:cNvSpPr>
          <p:nvPr>
            <p:ph type="subTitle" idx="1"/>
          </p:nvPr>
        </p:nvSpPr>
        <p:spPr>
          <a:xfrm>
            <a:off x="496176" y="2924299"/>
            <a:ext cx="6814614" cy="1752600"/>
          </a:xfrm>
        </p:spPr>
        <p:txBody>
          <a:bodyPr/>
          <a:lstStyle>
            <a:lvl1pPr marL="0" indent="0" algn="l">
              <a:buNone/>
              <a:defRPr b="1" baseline="0">
                <a:solidFill>
                  <a:schemeClr val="bg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3711384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3_Title Only">
    <p:spTree>
      <p:nvGrpSpPr>
        <p:cNvPr id="1" name=""/>
        <p:cNvGrpSpPr/>
        <p:nvPr/>
      </p:nvGrpSpPr>
      <p:grpSpPr>
        <a:xfrm>
          <a:off x="0" y="0"/>
          <a:ext cx="0" cy="0"/>
          <a:chOff x="0" y="0"/>
          <a:chExt cx="0" cy="0"/>
        </a:xfrm>
      </p:grpSpPr>
      <p:pic>
        <p:nvPicPr>
          <p:cNvPr id="24" name="Picture 23"/>
          <p:cNvPicPr>
            <a:picLocks noChangeAspect="1"/>
          </p:cNvPicPr>
          <p:nvPr userDrawn="1"/>
        </p:nvPicPr>
        <p:blipFill rotWithShape="1">
          <a:blip r:embed="rId2" cstate="print">
            <a:extLst>
              <a:ext uri="{28A0092B-C50C-407E-A947-70E740481C1C}">
                <a14:useLocalDpi xmlns:a14="http://schemas.microsoft.com/office/drawing/2010/main" val="0"/>
              </a:ext>
            </a:extLst>
          </a:blip>
          <a:srcRect t="91557" b="649"/>
          <a:stretch/>
        </p:blipFill>
        <p:spPr>
          <a:xfrm>
            <a:off x="-1" y="6259484"/>
            <a:ext cx="9144002" cy="598516"/>
          </a:xfrm>
          <a:prstGeom prst="rect">
            <a:avLst/>
          </a:prstGeom>
        </p:spPr>
      </p:pic>
      <p:sp>
        <p:nvSpPr>
          <p:cNvPr id="5" name="Slide Number Placeholder 4"/>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F6728BC2-ACA3-447C-A909-F3F49211C066}" type="slidenum">
              <a:rPr lang="en-US" smtClean="0"/>
              <a:pPr/>
              <a:t>‹#›</a:t>
            </a:fld>
            <a:endParaRPr lang="en-US" dirty="0"/>
          </a:p>
        </p:txBody>
      </p:sp>
      <p:sp>
        <p:nvSpPr>
          <p:cNvPr id="3" name="SmartArt Placeholder 2"/>
          <p:cNvSpPr>
            <a:spLocks noGrp="1"/>
          </p:cNvSpPr>
          <p:nvPr>
            <p:ph type="dgm" sz="quarter" idx="13"/>
          </p:nvPr>
        </p:nvSpPr>
        <p:spPr>
          <a:xfrm>
            <a:off x="133350" y="125413"/>
            <a:ext cx="8850313" cy="6008687"/>
          </a:xfrm>
        </p:spPr>
        <p:txBody>
          <a:bodyPr/>
          <a:lstStyle/>
          <a:p>
            <a:r>
              <a:rPr lang="en-US"/>
              <a:t>Click icon to add SmartArt graphic</a:t>
            </a:r>
          </a:p>
        </p:txBody>
      </p:sp>
    </p:spTree>
    <p:extLst>
      <p:ext uri="{BB962C8B-B14F-4D97-AF65-F5344CB8AC3E}">
        <p14:creationId xmlns:p14="http://schemas.microsoft.com/office/powerpoint/2010/main" val="29985618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2_Title Only">
    <p:spTree>
      <p:nvGrpSpPr>
        <p:cNvPr id="1" name=""/>
        <p:cNvGrpSpPr/>
        <p:nvPr/>
      </p:nvGrpSpPr>
      <p:grpSpPr>
        <a:xfrm>
          <a:off x="0" y="0"/>
          <a:ext cx="0" cy="0"/>
          <a:chOff x="0" y="0"/>
          <a:chExt cx="0" cy="0"/>
        </a:xfrm>
      </p:grpSpPr>
      <p:sp>
        <p:nvSpPr>
          <p:cNvPr id="2" name="Rectangle 1"/>
          <p:cNvSpPr/>
          <p:nvPr userDrawn="1"/>
        </p:nvSpPr>
        <p:spPr>
          <a:xfrm>
            <a:off x="0" y="6251171"/>
            <a:ext cx="9144000" cy="60682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lide Number Placeholder 4"/>
          <p:cNvSpPr>
            <a:spLocks noGrp="1"/>
          </p:cNvSpPr>
          <p:nvPr>
            <p:ph type="sldNum" sz="quarter" idx="12"/>
          </p:nvPr>
        </p:nvSpPr>
        <p:spPr/>
        <p:txBody>
          <a:bodyPr/>
          <a:lstStyle>
            <a:lvl1pPr>
              <a:defRPr>
                <a:solidFill>
                  <a:schemeClr val="bg1"/>
                </a:solidFill>
                <a:latin typeface="Arial" panose="020B0604020202020204" pitchFamily="34" charset="0"/>
                <a:cs typeface="Arial" panose="020B0604020202020204" pitchFamily="34" charset="0"/>
              </a:defRPr>
            </a:lvl1pPr>
          </a:lstStyle>
          <a:p>
            <a:fld id="{F6728BC2-ACA3-447C-A909-F3F49211C066}" type="slidenum">
              <a:rPr lang="en-US" smtClean="0"/>
              <a:pPr/>
              <a:t>‹#›</a:t>
            </a:fld>
            <a:endParaRPr lang="en-US" dirty="0"/>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7765" y="6367323"/>
            <a:ext cx="1260213" cy="394766"/>
          </a:xfrm>
          <a:prstGeom prst="rect">
            <a:avLst/>
          </a:prstGeom>
        </p:spPr>
      </p:pic>
      <p:sp>
        <p:nvSpPr>
          <p:cNvPr id="7" name="Title 1"/>
          <p:cNvSpPr>
            <a:spLocks noGrp="1"/>
          </p:cNvSpPr>
          <p:nvPr>
            <p:ph type="title"/>
          </p:nvPr>
        </p:nvSpPr>
        <p:spPr>
          <a:xfrm>
            <a:off x="380010" y="-4950"/>
            <a:ext cx="8383980" cy="844535"/>
          </a:xfrm>
        </p:spPr>
        <p:txBody>
          <a:bodyPr/>
          <a:lstStyle>
            <a:lvl1pPr>
              <a:defRPr baseline="0">
                <a:solidFill>
                  <a:schemeClr val="accent1"/>
                </a:solidFill>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Content Placeholder 2"/>
          <p:cNvSpPr>
            <a:spLocks noGrp="1"/>
          </p:cNvSpPr>
          <p:nvPr>
            <p:ph idx="1"/>
          </p:nvPr>
        </p:nvSpPr>
        <p:spPr>
          <a:xfrm>
            <a:off x="380010" y="1097280"/>
            <a:ext cx="8383980" cy="4910129"/>
          </a:xfrm>
        </p:spPr>
        <p:txBody>
          <a:bodyPr/>
          <a:lstStyle>
            <a:lvl1pPr>
              <a:defRPr baseline="0">
                <a:latin typeface="Arial" panose="020B0604020202020204" pitchFamily="34" charset="0"/>
                <a:cs typeface="Arial" panose="020B0604020202020204" pitchFamily="34" charset="0"/>
              </a:defRPr>
            </a:lvl1pPr>
            <a:lvl2pPr>
              <a:defRPr baseline="0">
                <a:latin typeface="Arial" panose="020B0604020202020204" pitchFamily="34" charset="0"/>
                <a:cs typeface="Arial" panose="020B0604020202020204" pitchFamily="34" charset="0"/>
              </a:defRPr>
            </a:lvl2pPr>
            <a:lvl3pPr>
              <a:defRPr baseline="0">
                <a:latin typeface="Arial" panose="020B0604020202020204" pitchFamily="34" charset="0"/>
                <a:cs typeface="Arial" panose="020B0604020202020204" pitchFamily="34" charset="0"/>
              </a:defRPr>
            </a:lvl3pPr>
            <a:lvl4pPr>
              <a:defRPr baseline="0">
                <a:latin typeface="Arial" panose="020B0604020202020204" pitchFamily="34" charset="0"/>
                <a:cs typeface="Arial" panose="020B0604020202020204" pitchFamily="34" charset="0"/>
              </a:defRPr>
            </a:lvl4pPr>
            <a:lvl5pPr>
              <a:defRPr baseline="0">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302513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4" name="Rectangle 3"/>
          <p:cNvSpPr/>
          <p:nvPr userDrawn="1"/>
        </p:nvSpPr>
        <p:spPr>
          <a:xfrm flipV="1">
            <a:off x="0" y="1219200"/>
            <a:ext cx="9144000" cy="563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p:cNvSpPr/>
          <p:nvPr userDrawn="1"/>
        </p:nvSpPr>
        <p:spPr>
          <a:xfrm>
            <a:off x="0" y="0"/>
            <a:ext cx="9144000" cy="1219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p:txBody>
          <a:bodyPr/>
          <a:lstStyle>
            <a:lvl1pPr>
              <a:defRPr baseline="0">
                <a:solidFill>
                  <a:schemeClr val="tx2"/>
                </a:solidFill>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5" name="Slide Number Placeholder 4"/>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F6728BC2-ACA3-447C-A909-F3F49211C066}" type="slidenum">
              <a:rPr lang="en-US" smtClean="0"/>
              <a:pPr/>
              <a:t>‹#›</a:t>
            </a:fld>
            <a:endParaRPr lang="en-US" dirty="0"/>
          </a:p>
        </p:txBody>
      </p:sp>
      <p:grpSp>
        <p:nvGrpSpPr>
          <p:cNvPr id="3" name="Group 2"/>
          <p:cNvGrpSpPr/>
          <p:nvPr userDrawn="1"/>
        </p:nvGrpSpPr>
        <p:grpSpPr>
          <a:xfrm>
            <a:off x="7264458" y="365740"/>
            <a:ext cx="1553307" cy="487719"/>
            <a:chOff x="7264458" y="365740"/>
            <a:chExt cx="1553307" cy="487719"/>
          </a:xfrm>
        </p:grpSpPr>
        <p:sp>
          <p:nvSpPr>
            <p:cNvPr id="8" name="Freeform 6"/>
            <p:cNvSpPr>
              <a:spLocks noEditPoints="1"/>
            </p:cNvSpPr>
            <p:nvPr userDrawn="1"/>
          </p:nvSpPr>
          <p:spPr bwMode="auto">
            <a:xfrm>
              <a:off x="7264458" y="705011"/>
              <a:ext cx="148988" cy="144669"/>
            </a:xfrm>
            <a:custGeom>
              <a:avLst/>
              <a:gdLst>
                <a:gd name="T0" fmla="*/ 98 w 552"/>
                <a:gd name="T1" fmla="*/ 79 h 536"/>
                <a:gd name="T2" fmla="*/ 98 w 552"/>
                <a:gd name="T3" fmla="*/ 241 h 536"/>
                <a:gd name="T4" fmla="*/ 307 w 552"/>
                <a:gd name="T5" fmla="*/ 241 h 536"/>
                <a:gd name="T6" fmla="*/ 342 w 552"/>
                <a:gd name="T7" fmla="*/ 241 h 536"/>
                <a:gd name="T8" fmla="*/ 374 w 552"/>
                <a:gd name="T9" fmla="*/ 238 h 536"/>
                <a:gd name="T10" fmla="*/ 398 w 552"/>
                <a:gd name="T11" fmla="*/ 231 h 536"/>
                <a:gd name="T12" fmla="*/ 417 w 552"/>
                <a:gd name="T13" fmla="*/ 222 h 536"/>
                <a:gd name="T14" fmla="*/ 431 w 552"/>
                <a:gd name="T15" fmla="*/ 206 h 536"/>
                <a:gd name="T16" fmla="*/ 440 w 552"/>
                <a:gd name="T17" fmla="*/ 187 h 536"/>
                <a:gd name="T18" fmla="*/ 443 w 552"/>
                <a:gd name="T19" fmla="*/ 161 h 536"/>
                <a:gd name="T20" fmla="*/ 440 w 552"/>
                <a:gd name="T21" fmla="*/ 135 h 536"/>
                <a:gd name="T22" fmla="*/ 431 w 552"/>
                <a:gd name="T23" fmla="*/ 114 h 536"/>
                <a:gd name="T24" fmla="*/ 417 w 552"/>
                <a:gd name="T25" fmla="*/ 100 h 536"/>
                <a:gd name="T26" fmla="*/ 398 w 552"/>
                <a:gd name="T27" fmla="*/ 89 h 536"/>
                <a:gd name="T28" fmla="*/ 374 w 552"/>
                <a:gd name="T29" fmla="*/ 84 h 536"/>
                <a:gd name="T30" fmla="*/ 342 w 552"/>
                <a:gd name="T31" fmla="*/ 80 h 536"/>
                <a:gd name="T32" fmla="*/ 307 w 552"/>
                <a:gd name="T33" fmla="*/ 79 h 536"/>
                <a:gd name="T34" fmla="*/ 98 w 552"/>
                <a:gd name="T35" fmla="*/ 79 h 536"/>
                <a:gd name="T36" fmla="*/ 0 w 552"/>
                <a:gd name="T37" fmla="*/ 0 h 536"/>
                <a:gd name="T38" fmla="*/ 323 w 552"/>
                <a:gd name="T39" fmla="*/ 0 h 536"/>
                <a:gd name="T40" fmla="*/ 377 w 552"/>
                <a:gd name="T41" fmla="*/ 2 h 536"/>
                <a:gd name="T42" fmla="*/ 422 w 552"/>
                <a:gd name="T43" fmla="*/ 9 h 536"/>
                <a:gd name="T44" fmla="*/ 461 w 552"/>
                <a:gd name="T45" fmla="*/ 19 h 536"/>
                <a:gd name="T46" fmla="*/ 490 w 552"/>
                <a:gd name="T47" fmla="*/ 37 h 536"/>
                <a:gd name="T48" fmla="*/ 513 w 552"/>
                <a:gd name="T49" fmla="*/ 58 h 536"/>
                <a:gd name="T50" fmla="*/ 529 w 552"/>
                <a:gd name="T51" fmla="*/ 86 h 536"/>
                <a:gd name="T52" fmla="*/ 538 w 552"/>
                <a:gd name="T53" fmla="*/ 119 h 536"/>
                <a:gd name="T54" fmla="*/ 541 w 552"/>
                <a:gd name="T55" fmla="*/ 157 h 536"/>
                <a:gd name="T56" fmla="*/ 538 w 552"/>
                <a:gd name="T57" fmla="*/ 194 h 536"/>
                <a:gd name="T58" fmla="*/ 529 w 552"/>
                <a:gd name="T59" fmla="*/ 225 h 536"/>
                <a:gd name="T60" fmla="*/ 513 w 552"/>
                <a:gd name="T61" fmla="*/ 252 h 536"/>
                <a:gd name="T62" fmla="*/ 494 w 552"/>
                <a:gd name="T63" fmla="*/ 272 h 536"/>
                <a:gd name="T64" fmla="*/ 473 w 552"/>
                <a:gd name="T65" fmla="*/ 290 h 536"/>
                <a:gd name="T66" fmla="*/ 447 w 552"/>
                <a:gd name="T67" fmla="*/ 302 h 536"/>
                <a:gd name="T68" fmla="*/ 421 w 552"/>
                <a:gd name="T69" fmla="*/ 311 h 536"/>
                <a:gd name="T70" fmla="*/ 393 w 552"/>
                <a:gd name="T71" fmla="*/ 314 h 536"/>
                <a:gd name="T72" fmla="*/ 384 w 552"/>
                <a:gd name="T73" fmla="*/ 314 h 536"/>
                <a:gd name="T74" fmla="*/ 552 w 552"/>
                <a:gd name="T75" fmla="*/ 536 h 536"/>
                <a:gd name="T76" fmla="*/ 431 w 552"/>
                <a:gd name="T77" fmla="*/ 536 h 536"/>
                <a:gd name="T78" fmla="*/ 274 w 552"/>
                <a:gd name="T79" fmla="*/ 323 h 536"/>
                <a:gd name="T80" fmla="*/ 274 w 552"/>
                <a:gd name="T81" fmla="*/ 321 h 536"/>
                <a:gd name="T82" fmla="*/ 98 w 552"/>
                <a:gd name="T83" fmla="*/ 321 h 536"/>
                <a:gd name="T84" fmla="*/ 98 w 552"/>
                <a:gd name="T85" fmla="*/ 536 h 536"/>
                <a:gd name="T86" fmla="*/ 0 w 552"/>
                <a:gd name="T87" fmla="*/ 536 h 536"/>
                <a:gd name="T88" fmla="*/ 0 w 552"/>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2" h="536">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 name="Freeform 7"/>
            <p:cNvSpPr>
              <a:spLocks/>
            </p:cNvSpPr>
            <p:nvPr userDrawn="1"/>
          </p:nvSpPr>
          <p:spPr bwMode="auto">
            <a:xfrm>
              <a:off x="7450153" y="705011"/>
              <a:ext cx="131714" cy="144669"/>
            </a:xfrm>
            <a:custGeom>
              <a:avLst/>
              <a:gdLst>
                <a:gd name="T0" fmla="*/ 0 w 488"/>
                <a:gd name="T1" fmla="*/ 0 h 536"/>
                <a:gd name="T2" fmla="*/ 440 w 488"/>
                <a:gd name="T3" fmla="*/ 0 h 536"/>
                <a:gd name="T4" fmla="*/ 455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5 w 488"/>
                <a:gd name="T17" fmla="*/ 79 h 536"/>
                <a:gd name="T18" fmla="*/ 440 w 488"/>
                <a:gd name="T19" fmla="*/ 82 h 536"/>
                <a:gd name="T20" fmla="*/ 97 w 488"/>
                <a:gd name="T21" fmla="*/ 82 h 536"/>
                <a:gd name="T22" fmla="*/ 97 w 488"/>
                <a:gd name="T23" fmla="*/ 218 h 536"/>
                <a:gd name="T24" fmla="*/ 354 w 488"/>
                <a:gd name="T25" fmla="*/ 218 h 536"/>
                <a:gd name="T26" fmla="*/ 370 w 488"/>
                <a:gd name="T27" fmla="*/ 222 h 536"/>
                <a:gd name="T28" fmla="*/ 384 w 488"/>
                <a:gd name="T29" fmla="*/ 231 h 536"/>
                <a:gd name="T30" fmla="*/ 392 w 488"/>
                <a:gd name="T31" fmla="*/ 243 h 536"/>
                <a:gd name="T32" fmla="*/ 396 w 488"/>
                <a:gd name="T33" fmla="*/ 259 h 536"/>
                <a:gd name="T34" fmla="*/ 392 w 488"/>
                <a:gd name="T35" fmla="*/ 276 h 536"/>
                <a:gd name="T36" fmla="*/ 384 w 488"/>
                <a:gd name="T37" fmla="*/ 288 h 536"/>
                <a:gd name="T38" fmla="*/ 370 w 488"/>
                <a:gd name="T39" fmla="*/ 297 h 536"/>
                <a:gd name="T40" fmla="*/ 354 w 488"/>
                <a:gd name="T41" fmla="*/ 300 h 536"/>
                <a:gd name="T42" fmla="*/ 97 w 488"/>
                <a:gd name="T43" fmla="*/ 300 h 536"/>
                <a:gd name="T44" fmla="*/ 97 w 488"/>
                <a:gd name="T45" fmla="*/ 454 h 536"/>
                <a:gd name="T46" fmla="*/ 448 w 488"/>
                <a:gd name="T47" fmla="*/ 454 h 536"/>
                <a:gd name="T48" fmla="*/ 464 w 488"/>
                <a:gd name="T49" fmla="*/ 457 h 536"/>
                <a:gd name="T50" fmla="*/ 478 w 488"/>
                <a:gd name="T51" fmla="*/ 466 h 536"/>
                <a:gd name="T52" fmla="*/ 487 w 488"/>
                <a:gd name="T53" fmla="*/ 478 h 536"/>
                <a:gd name="T54" fmla="*/ 488 w 488"/>
                <a:gd name="T55" fmla="*/ 494 h 536"/>
                <a:gd name="T56" fmla="*/ 487 w 488"/>
                <a:gd name="T57" fmla="*/ 512 h 536"/>
                <a:gd name="T58" fmla="*/ 478 w 488"/>
                <a:gd name="T59" fmla="*/ 524 h 536"/>
                <a:gd name="T60" fmla="*/ 464 w 488"/>
                <a:gd name="T61" fmla="*/ 533 h 536"/>
                <a:gd name="T62" fmla="*/ 448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 name="Freeform 8"/>
            <p:cNvSpPr>
              <a:spLocks/>
            </p:cNvSpPr>
            <p:nvPr userDrawn="1"/>
          </p:nvSpPr>
          <p:spPr bwMode="auto">
            <a:xfrm>
              <a:off x="7613446" y="705011"/>
              <a:ext cx="154116" cy="144669"/>
            </a:xfrm>
            <a:custGeom>
              <a:avLst/>
              <a:gdLst>
                <a:gd name="T0" fmla="*/ 48 w 571"/>
                <a:gd name="T1" fmla="*/ 0 h 536"/>
                <a:gd name="T2" fmla="*/ 65 w 571"/>
                <a:gd name="T3" fmla="*/ 4 h 536"/>
                <a:gd name="T4" fmla="*/ 79 w 571"/>
                <a:gd name="T5" fmla="*/ 12 h 536"/>
                <a:gd name="T6" fmla="*/ 89 w 571"/>
                <a:gd name="T7" fmla="*/ 26 h 536"/>
                <a:gd name="T8" fmla="*/ 280 w 571"/>
                <a:gd name="T9" fmla="*/ 431 h 536"/>
                <a:gd name="T10" fmla="*/ 285 w 571"/>
                <a:gd name="T11" fmla="*/ 440 h 536"/>
                <a:gd name="T12" fmla="*/ 484 w 571"/>
                <a:gd name="T13" fmla="*/ 26 h 536"/>
                <a:gd name="T14" fmla="*/ 494 w 571"/>
                <a:gd name="T15" fmla="*/ 12 h 536"/>
                <a:gd name="T16" fmla="*/ 508 w 571"/>
                <a:gd name="T17" fmla="*/ 2 h 536"/>
                <a:gd name="T18" fmla="*/ 526 w 571"/>
                <a:gd name="T19" fmla="*/ 0 h 536"/>
                <a:gd name="T20" fmla="*/ 541 w 571"/>
                <a:gd name="T21" fmla="*/ 2 h 536"/>
                <a:gd name="T22" fmla="*/ 554 w 571"/>
                <a:gd name="T23" fmla="*/ 9 h 536"/>
                <a:gd name="T24" fmla="*/ 564 w 571"/>
                <a:gd name="T25" fmla="*/ 21 h 536"/>
                <a:gd name="T26" fmla="*/ 571 w 571"/>
                <a:gd name="T27" fmla="*/ 35 h 536"/>
                <a:gd name="T28" fmla="*/ 571 w 571"/>
                <a:gd name="T29" fmla="*/ 51 h 536"/>
                <a:gd name="T30" fmla="*/ 568 w 571"/>
                <a:gd name="T31" fmla="*/ 67 h 536"/>
                <a:gd name="T32" fmla="*/ 337 w 571"/>
                <a:gd name="T33" fmla="*/ 536 h 536"/>
                <a:gd name="T34" fmla="*/ 233 w 571"/>
                <a:gd name="T35" fmla="*/ 536 h 536"/>
                <a:gd name="T36" fmla="*/ 6 w 571"/>
                <a:gd name="T37" fmla="*/ 67 h 536"/>
                <a:gd name="T38" fmla="*/ 0 w 571"/>
                <a:gd name="T39" fmla="*/ 51 h 536"/>
                <a:gd name="T40" fmla="*/ 2 w 571"/>
                <a:gd name="T41" fmla="*/ 35 h 536"/>
                <a:gd name="T42" fmla="*/ 7 w 571"/>
                <a:gd name="T43" fmla="*/ 21 h 536"/>
                <a:gd name="T44" fmla="*/ 18 w 571"/>
                <a:gd name="T45" fmla="*/ 9 h 536"/>
                <a:gd name="T46" fmla="*/ 32 w 571"/>
                <a:gd name="T47" fmla="*/ 2 h 536"/>
                <a:gd name="T48" fmla="*/ 48 w 571"/>
                <a:gd name="T4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71" h="536">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 name="Freeform 9"/>
            <p:cNvSpPr>
              <a:spLocks noEditPoints="1"/>
            </p:cNvSpPr>
            <p:nvPr userDrawn="1"/>
          </p:nvSpPr>
          <p:spPr bwMode="auto">
            <a:xfrm>
              <a:off x="7767562" y="705011"/>
              <a:ext cx="173010" cy="144669"/>
            </a:xfrm>
            <a:custGeom>
              <a:avLst/>
              <a:gdLst>
                <a:gd name="T0" fmla="*/ 321 w 641"/>
                <a:gd name="T1" fmla="*/ 70 h 536"/>
                <a:gd name="T2" fmla="*/ 201 w 641"/>
                <a:gd name="T3" fmla="*/ 328 h 536"/>
                <a:gd name="T4" fmla="*/ 443 w 641"/>
                <a:gd name="T5" fmla="*/ 328 h 536"/>
                <a:gd name="T6" fmla="*/ 321 w 641"/>
                <a:gd name="T7" fmla="*/ 70 h 536"/>
                <a:gd name="T8" fmla="*/ 264 w 641"/>
                <a:gd name="T9" fmla="*/ 0 h 536"/>
                <a:gd name="T10" fmla="*/ 381 w 641"/>
                <a:gd name="T11" fmla="*/ 0 h 536"/>
                <a:gd name="T12" fmla="*/ 641 w 641"/>
                <a:gd name="T13" fmla="*/ 536 h 536"/>
                <a:gd name="T14" fmla="*/ 538 w 641"/>
                <a:gd name="T15" fmla="*/ 536 h 536"/>
                <a:gd name="T16" fmla="*/ 482 w 641"/>
                <a:gd name="T17" fmla="*/ 414 h 536"/>
                <a:gd name="T18" fmla="*/ 480 w 641"/>
                <a:gd name="T19" fmla="*/ 410 h 536"/>
                <a:gd name="T20" fmla="*/ 161 w 641"/>
                <a:gd name="T21" fmla="*/ 410 h 536"/>
                <a:gd name="T22" fmla="*/ 103 w 641"/>
                <a:gd name="T23" fmla="*/ 536 h 536"/>
                <a:gd name="T24" fmla="*/ 0 w 641"/>
                <a:gd name="T25" fmla="*/ 536 h 536"/>
                <a:gd name="T26" fmla="*/ 264 w 641"/>
                <a:gd name="T2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41" h="536">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 name="Freeform 10"/>
            <p:cNvSpPr>
              <a:spLocks/>
            </p:cNvSpPr>
            <p:nvPr userDrawn="1"/>
          </p:nvSpPr>
          <p:spPr bwMode="auto">
            <a:xfrm>
              <a:off x="7934364" y="705011"/>
              <a:ext cx="157895" cy="144669"/>
            </a:xfrm>
            <a:custGeom>
              <a:avLst/>
              <a:gdLst>
                <a:gd name="T0" fmla="*/ 42 w 585"/>
                <a:gd name="T1" fmla="*/ 0 h 536"/>
                <a:gd name="T2" fmla="*/ 545 w 585"/>
                <a:gd name="T3" fmla="*/ 0 h 536"/>
                <a:gd name="T4" fmla="*/ 560 w 585"/>
                <a:gd name="T5" fmla="*/ 2 h 536"/>
                <a:gd name="T6" fmla="*/ 574 w 585"/>
                <a:gd name="T7" fmla="*/ 12 h 536"/>
                <a:gd name="T8" fmla="*/ 583 w 585"/>
                <a:gd name="T9" fmla="*/ 25 h 536"/>
                <a:gd name="T10" fmla="*/ 585 w 585"/>
                <a:gd name="T11" fmla="*/ 40 h 536"/>
                <a:gd name="T12" fmla="*/ 583 w 585"/>
                <a:gd name="T13" fmla="*/ 56 h 536"/>
                <a:gd name="T14" fmla="*/ 574 w 585"/>
                <a:gd name="T15" fmla="*/ 70 h 536"/>
                <a:gd name="T16" fmla="*/ 560 w 585"/>
                <a:gd name="T17" fmla="*/ 79 h 536"/>
                <a:gd name="T18" fmla="*/ 545 w 585"/>
                <a:gd name="T19" fmla="*/ 82 h 536"/>
                <a:gd name="T20" fmla="*/ 342 w 585"/>
                <a:gd name="T21" fmla="*/ 82 h 536"/>
                <a:gd name="T22" fmla="*/ 342 w 585"/>
                <a:gd name="T23" fmla="*/ 536 h 536"/>
                <a:gd name="T24" fmla="*/ 244 w 585"/>
                <a:gd name="T25" fmla="*/ 536 h 536"/>
                <a:gd name="T26" fmla="*/ 244 w 585"/>
                <a:gd name="T27" fmla="*/ 82 h 536"/>
                <a:gd name="T28" fmla="*/ 42 w 585"/>
                <a:gd name="T29" fmla="*/ 82 h 536"/>
                <a:gd name="T30" fmla="*/ 26 w 585"/>
                <a:gd name="T31" fmla="*/ 79 h 536"/>
                <a:gd name="T32" fmla="*/ 12 w 585"/>
                <a:gd name="T33" fmla="*/ 70 h 536"/>
                <a:gd name="T34" fmla="*/ 4 w 585"/>
                <a:gd name="T35" fmla="*/ 56 h 536"/>
                <a:gd name="T36" fmla="*/ 0 w 585"/>
                <a:gd name="T37" fmla="*/ 40 h 536"/>
                <a:gd name="T38" fmla="*/ 4 w 585"/>
                <a:gd name="T39" fmla="*/ 25 h 536"/>
                <a:gd name="T40" fmla="*/ 12 w 585"/>
                <a:gd name="T41" fmla="*/ 12 h 536"/>
                <a:gd name="T42" fmla="*/ 26 w 585"/>
                <a:gd name="T43" fmla="*/ 2 h 536"/>
                <a:gd name="T44" fmla="*/ 42 w 585"/>
                <a:gd name="T45"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5" h="536">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 name="Freeform 11"/>
            <p:cNvSpPr>
              <a:spLocks/>
            </p:cNvSpPr>
            <p:nvPr userDrawn="1"/>
          </p:nvSpPr>
          <p:spPr bwMode="auto">
            <a:xfrm>
              <a:off x="8122758" y="705011"/>
              <a:ext cx="154116" cy="148448"/>
            </a:xfrm>
            <a:custGeom>
              <a:avLst/>
              <a:gdLst>
                <a:gd name="T0" fmla="*/ 49 w 571"/>
                <a:gd name="T1" fmla="*/ 0 h 550"/>
                <a:gd name="T2" fmla="*/ 68 w 571"/>
                <a:gd name="T3" fmla="*/ 4 h 550"/>
                <a:gd name="T4" fmla="*/ 84 w 571"/>
                <a:gd name="T5" fmla="*/ 14 h 550"/>
                <a:gd name="T6" fmla="*/ 94 w 571"/>
                <a:gd name="T7" fmla="*/ 30 h 550"/>
                <a:gd name="T8" fmla="*/ 98 w 571"/>
                <a:gd name="T9" fmla="*/ 49 h 550"/>
                <a:gd name="T10" fmla="*/ 98 w 571"/>
                <a:gd name="T11" fmla="*/ 299 h 550"/>
                <a:gd name="T12" fmla="*/ 98 w 571"/>
                <a:gd name="T13" fmla="*/ 320 h 550"/>
                <a:gd name="T14" fmla="*/ 101 w 571"/>
                <a:gd name="T15" fmla="*/ 342 h 550"/>
                <a:gd name="T16" fmla="*/ 105 w 571"/>
                <a:gd name="T17" fmla="*/ 363 h 550"/>
                <a:gd name="T18" fmla="*/ 112 w 571"/>
                <a:gd name="T19" fmla="*/ 384 h 550"/>
                <a:gd name="T20" fmla="*/ 122 w 571"/>
                <a:gd name="T21" fmla="*/ 403 h 550"/>
                <a:gd name="T22" fmla="*/ 136 w 571"/>
                <a:gd name="T23" fmla="*/ 421 h 550"/>
                <a:gd name="T24" fmla="*/ 156 w 571"/>
                <a:gd name="T25" fmla="*/ 437 h 550"/>
                <a:gd name="T26" fmla="*/ 180 w 571"/>
                <a:gd name="T27" fmla="*/ 449 h 550"/>
                <a:gd name="T28" fmla="*/ 208 w 571"/>
                <a:gd name="T29" fmla="*/ 459 h 550"/>
                <a:gd name="T30" fmla="*/ 245 w 571"/>
                <a:gd name="T31" fmla="*/ 464 h 550"/>
                <a:gd name="T32" fmla="*/ 286 w 571"/>
                <a:gd name="T33" fmla="*/ 466 h 550"/>
                <a:gd name="T34" fmla="*/ 328 w 571"/>
                <a:gd name="T35" fmla="*/ 464 h 550"/>
                <a:gd name="T36" fmla="*/ 363 w 571"/>
                <a:gd name="T37" fmla="*/ 459 h 550"/>
                <a:gd name="T38" fmla="*/ 391 w 571"/>
                <a:gd name="T39" fmla="*/ 449 h 550"/>
                <a:gd name="T40" fmla="*/ 416 w 571"/>
                <a:gd name="T41" fmla="*/ 437 h 550"/>
                <a:gd name="T42" fmla="*/ 435 w 571"/>
                <a:gd name="T43" fmla="*/ 421 h 550"/>
                <a:gd name="T44" fmla="*/ 449 w 571"/>
                <a:gd name="T45" fmla="*/ 403 h 550"/>
                <a:gd name="T46" fmla="*/ 459 w 571"/>
                <a:gd name="T47" fmla="*/ 384 h 550"/>
                <a:gd name="T48" fmla="*/ 466 w 571"/>
                <a:gd name="T49" fmla="*/ 363 h 550"/>
                <a:gd name="T50" fmla="*/ 470 w 571"/>
                <a:gd name="T51" fmla="*/ 342 h 550"/>
                <a:gd name="T52" fmla="*/ 473 w 571"/>
                <a:gd name="T53" fmla="*/ 320 h 550"/>
                <a:gd name="T54" fmla="*/ 473 w 571"/>
                <a:gd name="T55" fmla="*/ 299 h 550"/>
                <a:gd name="T56" fmla="*/ 473 w 571"/>
                <a:gd name="T57" fmla="*/ 49 h 550"/>
                <a:gd name="T58" fmla="*/ 477 w 571"/>
                <a:gd name="T59" fmla="*/ 30 h 550"/>
                <a:gd name="T60" fmla="*/ 487 w 571"/>
                <a:gd name="T61" fmla="*/ 14 h 550"/>
                <a:gd name="T62" fmla="*/ 503 w 571"/>
                <a:gd name="T63" fmla="*/ 4 h 550"/>
                <a:gd name="T64" fmla="*/ 522 w 571"/>
                <a:gd name="T65" fmla="*/ 0 h 550"/>
                <a:gd name="T66" fmla="*/ 541 w 571"/>
                <a:gd name="T67" fmla="*/ 4 h 550"/>
                <a:gd name="T68" fmla="*/ 557 w 571"/>
                <a:gd name="T69" fmla="*/ 14 h 550"/>
                <a:gd name="T70" fmla="*/ 567 w 571"/>
                <a:gd name="T71" fmla="*/ 30 h 550"/>
                <a:gd name="T72" fmla="*/ 571 w 571"/>
                <a:gd name="T73" fmla="*/ 49 h 550"/>
                <a:gd name="T74" fmla="*/ 571 w 571"/>
                <a:gd name="T75" fmla="*/ 306 h 550"/>
                <a:gd name="T76" fmla="*/ 567 w 571"/>
                <a:gd name="T77" fmla="*/ 358 h 550"/>
                <a:gd name="T78" fmla="*/ 557 w 571"/>
                <a:gd name="T79" fmla="*/ 402 h 550"/>
                <a:gd name="T80" fmla="*/ 540 w 571"/>
                <a:gd name="T81" fmla="*/ 442 h 550"/>
                <a:gd name="T82" fmla="*/ 513 w 571"/>
                <a:gd name="T83" fmla="*/ 475 h 550"/>
                <a:gd name="T84" fmla="*/ 482 w 571"/>
                <a:gd name="T85" fmla="*/ 501 h 550"/>
                <a:gd name="T86" fmla="*/ 444 w 571"/>
                <a:gd name="T87" fmla="*/ 522 h 550"/>
                <a:gd name="T88" fmla="*/ 398 w 571"/>
                <a:gd name="T89" fmla="*/ 538 h 550"/>
                <a:gd name="T90" fmla="*/ 346 w 571"/>
                <a:gd name="T91" fmla="*/ 547 h 550"/>
                <a:gd name="T92" fmla="*/ 286 w 571"/>
                <a:gd name="T93" fmla="*/ 550 h 550"/>
                <a:gd name="T94" fmla="*/ 225 w 571"/>
                <a:gd name="T95" fmla="*/ 547 h 550"/>
                <a:gd name="T96" fmla="*/ 173 w 571"/>
                <a:gd name="T97" fmla="*/ 538 h 550"/>
                <a:gd name="T98" fmla="*/ 128 w 571"/>
                <a:gd name="T99" fmla="*/ 522 h 550"/>
                <a:gd name="T100" fmla="*/ 89 w 571"/>
                <a:gd name="T101" fmla="*/ 501 h 550"/>
                <a:gd name="T102" fmla="*/ 58 w 571"/>
                <a:gd name="T103" fmla="*/ 475 h 550"/>
                <a:gd name="T104" fmla="*/ 32 w 571"/>
                <a:gd name="T105" fmla="*/ 442 h 550"/>
                <a:gd name="T106" fmla="*/ 14 w 571"/>
                <a:gd name="T107" fmla="*/ 402 h 550"/>
                <a:gd name="T108" fmla="*/ 4 w 571"/>
                <a:gd name="T109" fmla="*/ 358 h 550"/>
                <a:gd name="T110" fmla="*/ 0 w 571"/>
                <a:gd name="T111" fmla="*/ 306 h 550"/>
                <a:gd name="T112" fmla="*/ 0 w 571"/>
                <a:gd name="T113" fmla="*/ 49 h 550"/>
                <a:gd name="T114" fmla="*/ 4 w 571"/>
                <a:gd name="T115" fmla="*/ 30 h 550"/>
                <a:gd name="T116" fmla="*/ 14 w 571"/>
                <a:gd name="T117" fmla="*/ 14 h 550"/>
                <a:gd name="T118" fmla="*/ 30 w 571"/>
                <a:gd name="T119" fmla="*/ 4 h 550"/>
                <a:gd name="T120" fmla="*/ 49 w 571"/>
                <a:gd name="T121"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71" h="55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 name="Freeform 12"/>
            <p:cNvSpPr>
              <a:spLocks noEditPoints="1"/>
            </p:cNvSpPr>
            <p:nvPr userDrawn="1"/>
          </p:nvSpPr>
          <p:spPr bwMode="auto">
            <a:xfrm>
              <a:off x="8321678" y="705011"/>
              <a:ext cx="148448" cy="144669"/>
            </a:xfrm>
            <a:custGeom>
              <a:avLst/>
              <a:gdLst>
                <a:gd name="T0" fmla="*/ 96 w 550"/>
                <a:gd name="T1" fmla="*/ 79 h 536"/>
                <a:gd name="T2" fmla="*/ 96 w 550"/>
                <a:gd name="T3" fmla="*/ 241 h 536"/>
                <a:gd name="T4" fmla="*/ 307 w 550"/>
                <a:gd name="T5" fmla="*/ 241 h 536"/>
                <a:gd name="T6" fmla="*/ 342 w 550"/>
                <a:gd name="T7" fmla="*/ 241 h 536"/>
                <a:gd name="T8" fmla="*/ 372 w 550"/>
                <a:gd name="T9" fmla="*/ 238 h 536"/>
                <a:gd name="T10" fmla="*/ 398 w 550"/>
                <a:gd name="T11" fmla="*/ 231 h 536"/>
                <a:gd name="T12" fmla="*/ 417 w 550"/>
                <a:gd name="T13" fmla="*/ 222 h 536"/>
                <a:gd name="T14" fmla="*/ 431 w 550"/>
                <a:gd name="T15" fmla="*/ 206 h 536"/>
                <a:gd name="T16" fmla="*/ 440 w 550"/>
                <a:gd name="T17" fmla="*/ 187 h 536"/>
                <a:gd name="T18" fmla="*/ 443 w 550"/>
                <a:gd name="T19" fmla="*/ 161 h 536"/>
                <a:gd name="T20" fmla="*/ 440 w 550"/>
                <a:gd name="T21" fmla="*/ 135 h 536"/>
                <a:gd name="T22" fmla="*/ 431 w 550"/>
                <a:gd name="T23" fmla="*/ 114 h 536"/>
                <a:gd name="T24" fmla="*/ 417 w 550"/>
                <a:gd name="T25" fmla="*/ 100 h 536"/>
                <a:gd name="T26" fmla="*/ 398 w 550"/>
                <a:gd name="T27" fmla="*/ 89 h 536"/>
                <a:gd name="T28" fmla="*/ 372 w 550"/>
                <a:gd name="T29" fmla="*/ 84 h 536"/>
                <a:gd name="T30" fmla="*/ 342 w 550"/>
                <a:gd name="T31" fmla="*/ 80 h 536"/>
                <a:gd name="T32" fmla="*/ 307 w 550"/>
                <a:gd name="T33" fmla="*/ 79 h 536"/>
                <a:gd name="T34" fmla="*/ 96 w 550"/>
                <a:gd name="T35" fmla="*/ 79 h 536"/>
                <a:gd name="T36" fmla="*/ 0 w 550"/>
                <a:gd name="T37" fmla="*/ 0 h 536"/>
                <a:gd name="T38" fmla="*/ 323 w 550"/>
                <a:gd name="T39" fmla="*/ 0 h 536"/>
                <a:gd name="T40" fmla="*/ 377 w 550"/>
                <a:gd name="T41" fmla="*/ 2 h 536"/>
                <a:gd name="T42" fmla="*/ 422 w 550"/>
                <a:gd name="T43" fmla="*/ 9 h 536"/>
                <a:gd name="T44" fmla="*/ 459 w 550"/>
                <a:gd name="T45" fmla="*/ 19 h 536"/>
                <a:gd name="T46" fmla="*/ 489 w 550"/>
                <a:gd name="T47" fmla="*/ 37 h 536"/>
                <a:gd name="T48" fmla="*/ 511 w 550"/>
                <a:gd name="T49" fmla="*/ 58 h 536"/>
                <a:gd name="T50" fmla="*/ 527 w 550"/>
                <a:gd name="T51" fmla="*/ 86 h 536"/>
                <a:gd name="T52" fmla="*/ 537 w 550"/>
                <a:gd name="T53" fmla="*/ 119 h 536"/>
                <a:gd name="T54" fmla="*/ 539 w 550"/>
                <a:gd name="T55" fmla="*/ 157 h 536"/>
                <a:gd name="T56" fmla="*/ 537 w 550"/>
                <a:gd name="T57" fmla="*/ 194 h 536"/>
                <a:gd name="T58" fmla="*/ 527 w 550"/>
                <a:gd name="T59" fmla="*/ 225 h 536"/>
                <a:gd name="T60" fmla="*/ 513 w 550"/>
                <a:gd name="T61" fmla="*/ 252 h 536"/>
                <a:gd name="T62" fmla="*/ 494 w 550"/>
                <a:gd name="T63" fmla="*/ 272 h 536"/>
                <a:gd name="T64" fmla="*/ 471 w 550"/>
                <a:gd name="T65" fmla="*/ 290 h 536"/>
                <a:gd name="T66" fmla="*/ 447 w 550"/>
                <a:gd name="T67" fmla="*/ 302 h 536"/>
                <a:gd name="T68" fmla="*/ 419 w 550"/>
                <a:gd name="T69" fmla="*/ 311 h 536"/>
                <a:gd name="T70" fmla="*/ 393 w 550"/>
                <a:gd name="T71" fmla="*/ 314 h 536"/>
                <a:gd name="T72" fmla="*/ 384 w 550"/>
                <a:gd name="T73" fmla="*/ 314 h 536"/>
                <a:gd name="T74" fmla="*/ 550 w 550"/>
                <a:gd name="T75" fmla="*/ 536 h 536"/>
                <a:gd name="T76" fmla="*/ 431 w 550"/>
                <a:gd name="T77" fmla="*/ 536 h 536"/>
                <a:gd name="T78" fmla="*/ 274 w 550"/>
                <a:gd name="T79" fmla="*/ 323 h 536"/>
                <a:gd name="T80" fmla="*/ 272 w 550"/>
                <a:gd name="T81" fmla="*/ 321 h 536"/>
                <a:gd name="T82" fmla="*/ 96 w 550"/>
                <a:gd name="T83" fmla="*/ 321 h 536"/>
                <a:gd name="T84" fmla="*/ 96 w 550"/>
                <a:gd name="T85" fmla="*/ 536 h 536"/>
                <a:gd name="T86" fmla="*/ 0 w 550"/>
                <a:gd name="T87" fmla="*/ 536 h 536"/>
                <a:gd name="T88" fmla="*/ 0 w 550"/>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0" h="536">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 name="Freeform 13"/>
            <p:cNvSpPr>
              <a:spLocks/>
            </p:cNvSpPr>
            <p:nvPr userDrawn="1"/>
          </p:nvSpPr>
          <p:spPr bwMode="auto">
            <a:xfrm>
              <a:off x="8507374" y="705011"/>
              <a:ext cx="131714" cy="144669"/>
            </a:xfrm>
            <a:custGeom>
              <a:avLst/>
              <a:gdLst>
                <a:gd name="T0" fmla="*/ 0 w 488"/>
                <a:gd name="T1" fmla="*/ 0 h 536"/>
                <a:gd name="T2" fmla="*/ 438 w 488"/>
                <a:gd name="T3" fmla="*/ 0 h 536"/>
                <a:gd name="T4" fmla="*/ 453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3 w 488"/>
                <a:gd name="T17" fmla="*/ 79 h 536"/>
                <a:gd name="T18" fmla="*/ 438 w 488"/>
                <a:gd name="T19" fmla="*/ 82 h 536"/>
                <a:gd name="T20" fmla="*/ 97 w 488"/>
                <a:gd name="T21" fmla="*/ 82 h 536"/>
                <a:gd name="T22" fmla="*/ 97 w 488"/>
                <a:gd name="T23" fmla="*/ 218 h 536"/>
                <a:gd name="T24" fmla="*/ 333 w 488"/>
                <a:gd name="T25" fmla="*/ 218 h 536"/>
                <a:gd name="T26" fmla="*/ 349 w 488"/>
                <a:gd name="T27" fmla="*/ 222 h 536"/>
                <a:gd name="T28" fmla="*/ 361 w 488"/>
                <a:gd name="T29" fmla="*/ 231 h 536"/>
                <a:gd name="T30" fmla="*/ 370 w 488"/>
                <a:gd name="T31" fmla="*/ 243 h 536"/>
                <a:gd name="T32" fmla="*/ 373 w 488"/>
                <a:gd name="T33" fmla="*/ 259 h 536"/>
                <a:gd name="T34" fmla="*/ 370 w 488"/>
                <a:gd name="T35" fmla="*/ 276 h 536"/>
                <a:gd name="T36" fmla="*/ 361 w 488"/>
                <a:gd name="T37" fmla="*/ 288 h 536"/>
                <a:gd name="T38" fmla="*/ 349 w 488"/>
                <a:gd name="T39" fmla="*/ 297 h 536"/>
                <a:gd name="T40" fmla="*/ 333 w 488"/>
                <a:gd name="T41" fmla="*/ 300 h 536"/>
                <a:gd name="T42" fmla="*/ 97 w 488"/>
                <a:gd name="T43" fmla="*/ 300 h 536"/>
                <a:gd name="T44" fmla="*/ 97 w 488"/>
                <a:gd name="T45" fmla="*/ 454 h 536"/>
                <a:gd name="T46" fmla="*/ 446 w 488"/>
                <a:gd name="T47" fmla="*/ 454 h 536"/>
                <a:gd name="T48" fmla="*/ 464 w 488"/>
                <a:gd name="T49" fmla="*/ 457 h 536"/>
                <a:gd name="T50" fmla="*/ 476 w 488"/>
                <a:gd name="T51" fmla="*/ 466 h 536"/>
                <a:gd name="T52" fmla="*/ 485 w 488"/>
                <a:gd name="T53" fmla="*/ 478 h 536"/>
                <a:gd name="T54" fmla="*/ 488 w 488"/>
                <a:gd name="T55" fmla="*/ 494 h 536"/>
                <a:gd name="T56" fmla="*/ 485 w 488"/>
                <a:gd name="T57" fmla="*/ 512 h 536"/>
                <a:gd name="T58" fmla="*/ 476 w 488"/>
                <a:gd name="T59" fmla="*/ 524 h 536"/>
                <a:gd name="T60" fmla="*/ 464 w 488"/>
                <a:gd name="T61" fmla="*/ 533 h 536"/>
                <a:gd name="T62" fmla="*/ 446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 name="Freeform 14"/>
            <p:cNvSpPr>
              <a:spLocks/>
            </p:cNvSpPr>
            <p:nvPr userDrawn="1"/>
          </p:nvSpPr>
          <p:spPr bwMode="auto">
            <a:xfrm>
              <a:off x="7785916" y="618911"/>
              <a:ext cx="25911" cy="24831"/>
            </a:xfrm>
            <a:custGeom>
              <a:avLst/>
              <a:gdLst>
                <a:gd name="T0" fmla="*/ 51 w 96"/>
                <a:gd name="T1" fmla="*/ 0 h 92"/>
                <a:gd name="T2" fmla="*/ 53 w 96"/>
                <a:gd name="T3" fmla="*/ 0 h 92"/>
                <a:gd name="T4" fmla="*/ 70 w 96"/>
                <a:gd name="T5" fmla="*/ 5 h 92"/>
                <a:gd name="T6" fmla="*/ 84 w 96"/>
                <a:gd name="T7" fmla="*/ 15 h 92"/>
                <a:gd name="T8" fmla="*/ 93 w 96"/>
                <a:gd name="T9" fmla="*/ 31 h 92"/>
                <a:gd name="T10" fmla="*/ 96 w 96"/>
                <a:gd name="T11" fmla="*/ 49 h 92"/>
                <a:gd name="T12" fmla="*/ 91 w 96"/>
                <a:gd name="T13" fmla="*/ 66 h 92"/>
                <a:gd name="T14" fmla="*/ 81 w 96"/>
                <a:gd name="T15" fmla="*/ 80 h 92"/>
                <a:gd name="T16" fmla="*/ 65 w 96"/>
                <a:gd name="T17" fmla="*/ 91 h 92"/>
                <a:gd name="T18" fmla="*/ 47 w 96"/>
                <a:gd name="T19" fmla="*/ 92 h 92"/>
                <a:gd name="T20" fmla="*/ 44 w 96"/>
                <a:gd name="T21" fmla="*/ 92 h 92"/>
                <a:gd name="T22" fmla="*/ 26 w 96"/>
                <a:gd name="T23" fmla="*/ 87 h 92"/>
                <a:gd name="T24" fmla="*/ 12 w 96"/>
                <a:gd name="T25" fmla="*/ 77 h 92"/>
                <a:gd name="T26" fmla="*/ 4 w 96"/>
                <a:gd name="T27" fmla="*/ 61 h 92"/>
                <a:gd name="T28" fmla="*/ 0 w 96"/>
                <a:gd name="T29" fmla="*/ 43 h 92"/>
                <a:gd name="T30" fmla="*/ 5 w 96"/>
                <a:gd name="T31" fmla="*/ 26 h 92"/>
                <a:gd name="T32" fmla="*/ 16 w 96"/>
                <a:gd name="T33" fmla="*/ 12 h 92"/>
                <a:gd name="T34" fmla="*/ 32 w 96"/>
                <a:gd name="T35" fmla="*/ 2 h 92"/>
                <a:gd name="T36" fmla="*/ 51 w 96"/>
                <a:gd name="T37"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6" h="92">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 name="Freeform 15"/>
            <p:cNvSpPr>
              <a:spLocks/>
            </p:cNvSpPr>
            <p:nvPr userDrawn="1"/>
          </p:nvSpPr>
          <p:spPr bwMode="auto">
            <a:xfrm>
              <a:off x="7868507" y="539289"/>
              <a:ext cx="37247" cy="44804"/>
            </a:xfrm>
            <a:custGeom>
              <a:avLst/>
              <a:gdLst>
                <a:gd name="T0" fmla="*/ 40 w 138"/>
                <a:gd name="T1" fmla="*/ 0 h 166"/>
                <a:gd name="T2" fmla="*/ 57 w 138"/>
                <a:gd name="T3" fmla="*/ 2 h 166"/>
                <a:gd name="T4" fmla="*/ 73 w 138"/>
                <a:gd name="T5" fmla="*/ 9 h 166"/>
                <a:gd name="T6" fmla="*/ 85 w 138"/>
                <a:gd name="T7" fmla="*/ 22 h 166"/>
                <a:gd name="T8" fmla="*/ 132 w 138"/>
                <a:gd name="T9" fmla="*/ 96 h 166"/>
                <a:gd name="T10" fmla="*/ 138 w 138"/>
                <a:gd name="T11" fmla="*/ 113 h 166"/>
                <a:gd name="T12" fmla="*/ 138 w 138"/>
                <a:gd name="T13" fmla="*/ 131 h 166"/>
                <a:gd name="T14" fmla="*/ 129 w 138"/>
                <a:gd name="T15" fmla="*/ 146 h 166"/>
                <a:gd name="T16" fmla="*/ 115 w 138"/>
                <a:gd name="T17" fmla="*/ 159 h 166"/>
                <a:gd name="T18" fmla="*/ 99 w 138"/>
                <a:gd name="T19" fmla="*/ 166 h 166"/>
                <a:gd name="T20" fmla="*/ 80 w 138"/>
                <a:gd name="T21" fmla="*/ 164 h 166"/>
                <a:gd name="T22" fmla="*/ 64 w 138"/>
                <a:gd name="T23" fmla="*/ 157 h 166"/>
                <a:gd name="T24" fmla="*/ 52 w 138"/>
                <a:gd name="T25" fmla="*/ 143 h 166"/>
                <a:gd name="T26" fmla="*/ 5 w 138"/>
                <a:gd name="T27" fmla="*/ 70 h 166"/>
                <a:gd name="T28" fmla="*/ 0 w 138"/>
                <a:gd name="T29" fmla="*/ 52 h 166"/>
                <a:gd name="T30" fmla="*/ 0 w 138"/>
                <a:gd name="T31" fmla="*/ 35 h 166"/>
                <a:gd name="T32" fmla="*/ 8 w 138"/>
                <a:gd name="T33" fmla="*/ 17 h 166"/>
                <a:gd name="T34" fmla="*/ 22 w 138"/>
                <a:gd name="T35" fmla="*/ 7 h 166"/>
                <a:gd name="T36" fmla="*/ 40 w 138"/>
                <a:gd name="T37"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8" h="166">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 name="Freeform 16"/>
            <p:cNvSpPr>
              <a:spLocks/>
            </p:cNvSpPr>
            <p:nvPr userDrawn="1"/>
          </p:nvSpPr>
          <p:spPr bwMode="auto">
            <a:xfrm>
              <a:off x="7965403" y="477481"/>
              <a:ext cx="37787" cy="69366"/>
            </a:xfrm>
            <a:custGeom>
              <a:avLst/>
              <a:gdLst>
                <a:gd name="T0" fmla="*/ 53 w 140"/>
                <a:gd name="T1" fmla="*/ 0 h 257"/>
                <a:gd name="T2" fmla="*/ 68 w 140"/>
                <a:gd name="T3" fmla="*/ 7 h 257"/>
                <a:gd name="T4" fmla="*/ 82 w 140"/>
                <a:gd name="T5" fmla="*/ 19 h 257"/>
                <a:gd name="T6" fmla="*/ 89 w 140"/>
                <a:gd name="T7" fmla="*/ 35 h 257"/>
                <a:gd name="T8" fmla="*/ 140 w 140"/>
                <a:gd name="T9" fmla="*/ 199 h 257"/>
                <a:gd name="T10" fmla="*/ 140 w 140"/>
                <a:gd name="T11" fmla="*/ 218 h 257"/>
                <a:gd name="T12" fmla="*/ 135 w 140"/>
                <a:gd name="T13" fmla="*/ 234 h 257"/>
                <a:gd name="T14" fmla="*/ 122 w 140"/>
                <a:gd name="T15" fmla="*/ 248 h 257"/>
                <a:gd name="T16" fmla="*/ 105 w 140"/>
                <a:gd name="T17" fmla="*/ 255 h 257"/>
                <a:gd name="T18" fmla="*/ 88 w 140"/>
                <a:gd name="T19" fmla="*/ 257 h 257"/>
                <a:gd name="T20" fmla="*/ 70 w 140"/>
                <a:gd name="T21" fmla="*/ 250 h 257"/>
                <a:gd name="T22" fmla="*/ 58 w 140"/>
                <a:gd name="T23" fmla="*/ 239 h 257"/>
                <a:gd name="T24" fmla="*/ 49 w 140"/>
                <a:gd name="T25" fmla="*/ 222 h 257"/>
                <a:gd name="T26" fmla="*/ 0 w 140"/>
                <a:gd name="T27" fmla="*/ 58 h 257"/>
                <a:gd name="T28" fmla="*/ 0 w 140"/>
                <a:gd name="T29" fmla="*/ 40 h 257"/>
                <a:gd name="T30" fmla="*/ 5 w 140"/>
                <a:gd name="T31" fmla="*/ 23 h 257"/>
                <a:gd name="T32" fmla="*/ 18 w 140"/>
                <a:gd name="T33" fmla="*/ 11 h 257"/>
                <a:gd name="T34" fmla="*/ 33 w 140"/>
                <a:gd name="T35" fmla="*/ 2 h 257"/>
                <a:gd name="T36" fmla="*/ 53 w 140"/>
                <a:gd name="T37" fmla="*/ 0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0" h="257">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 name="Freeform 17"/>
            <p:cNvSpPr>
              <a:spLocks/>
            </p:cNvSpPr>
            <p:nvPr userDrawn="1"/>
          </p:nvSpPr>
          <p:spPr bwMode="auto">
            <a:xfrm>
              <a:off x="8070936" y="427548"/>
              <a:ext cx="32119" cy="95546"/>
            </a:xfrm>
            <a:custGeom>
              <a:avLst/>
              <a:gdLst>
                <a:gd name="T0" fmla="*/ 44 w 119"/>
                <a:gd name="T1" fmla="*/ 0 h 354"/>
                <a:gd name="T2" fmla="*/ 63 w 119"/>
                <a:gd name="T3" fmla="*/ 4 h 354"/>
                <a:gd name="T4" fmla="*/ 77 w 119"/>
                <a:gd name="T5" fmla="*/ 12 h 354"/>
                <a:gd name="T6" fmla="*/ 87 w 119"/>
                <a:gd name="T7" fmla="*/ 26 h 354"/>
                <a:gd name="T8" fmla="*/ 93 w 119"/>
                <a:gd name="T9" fmla="*/ 44 h 354"/>
                <a:gd name="T10" fmla="*/ 119 w 119"/>
                <a:gd name="T11" fmla="*/ 306 h 354"/>
                <a:gd name="T12" fmla="*/ 115 w 119"/>
                <a:gd name="T13" fmla="*/ 323 h 354"/>
                <a:gd name="T14" fmla="*/ 107 w 119"/>
                <a:gd name="T15" fmla="*/ 339 h 354"/>
                <a:gd name="T16" fmla="*/ 93 w 119"/>
                <a:gd name="T17" fmla="*/ 349 h 354"/>
                <a:gd name="T18" fmla="*/ 75 w 119"/>
                <a:gd name="T19" fmla="*/ 354 h 354"/>
                <a:gd name="T20" fmla="*/ 58 w 119"/>
                <a:gd name="T21" fmla="*/ 351 h 354"/>
                <a:gd name="T22" fmla="*/ 42 w 119"/>
                <a:gd name="T23" fmla="*/ 342 h 354"/>
                <a:gd name="T24" fmla="*/ 32 w 119"/>
                <a:gd name="T25" fmla="*/ 328 h 354"/>
                <a:gd name="T26" fmla="*/ 26 w 119"/>
                <a:gd name="T27" fmla="*/ 311 h 354"/>
                <a:gd name="T28" fmla="*/ 0 w 119"/>
                <a:gd name="T29" fmla="*/ 49 h 354"/>
                <a:gd name="T30" fmla="*/ 4 w 119"/>
                <a:gd name="T31" fmla="*/ 32 h 354"/>
                <a:gd name="T32" fmla="*/ 12 w 119"/>
                <a:gd name="T33" fmla="*/ 16 h 354"/>
                <a:gd name="T34" fmla="*/ 26 w 119"/>
                <a:gd name="T35" fmla="*/ 5 h 354"/>
                <a:gd name="T36" fmla="*/ 44 w 119"/>
                <a:gd name="T37" fmla="*/ 0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9" h="354">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 name="Freeform 18"/>
            <p:cNvSpPr>
              <a:spLocks/>
            </p:cNvSpPr>
            <p:nvPr userDrawn="1"/>
          </p:nvSpPr>
          <p:spPr bwMode="auto">
            <a:xfrm>
              <a:off x="8178358" y="392731"/>
              <a:ext cx="29690" cy="119568"/>
            </a:xfrm>
            <a:custGeom>
              <a:avLst/>
              <a:gdLst>
                <a:gd name="T0" fmla="*/ 68 w 110"/>
                <a:gd name="T1" fmla="*/ 0 h 443"/>
                <a:gd name="T2" fmla="*/ 86 w 110"/>
                <a:gd name="T3" fmla="*/ 5 h 443"/>
                <a:gd name="T4" fmla="*/ 100 w 110"/>
                <a:gd name="T5" fmla="*/ 16 h 443"/>
                <a:gd name="T6" fmla="*/ 107 w 110"/>
                <a:gd name="T7" fmla="*/ 31 h 443"/>
                <a:gd name="T8" fmla="*/ 110 w 110"/>
                <a:gd name="T9" fmla="*/ 51 h 443"/>
                <a:gd name="T10" fmla="*/ 93 w 110"/>
                <a:gd name="T11" fmla="*/ 401 h 443"/>
                <a:gd name="T12" fmla="*/ 87 w 110"/>
                <a:gd name="T13" fmla="*/ 419 h 443"/>
                <a:gd name="T14" fmla="*/ 75 w 110"/>
                <a:gd name="T15" fmla="*/ 433 h 443"/>
                <a:gd name="T16" fmla="*/ 61 w 110"/>
                <a:gd name="T17" fmla="*/ 442 h 443"/>
                <a:gd name="T18" fmla="*/ 42 w 110"/>
                <a:gd name="T19" fmla="*/ 443 h 443"/>
                <a:gd name="T20" fmla="*/ 25 w 110"/>
                <a:gd name="T21" fmla="*/ 438 h 443"/>
                <a:gd name="T22" fmla="*/ 11 w 110"/>
                <a:gd name="T23" fmla="*/ 426 h 443"/>
                <a:gd name="T24" fmla="*/ 2 w 110"/>
                <a:gd name="T25" fmla="*/ 412 h 443"/>
                <a:gd name="T26" fmla="*/ 0 w 110"/>
                <a:gd name="T27" fmla="*/ 393 h 443"/>
                <a:gd name="T28" fmla="*/ 18 w 110"/>
                <a:gd name="T29" fmla="*/ 42 h 443"/>
                <a:gd name="T30" fmla="*/ 23 w 110"/>
                <a:gd name="T31" fmla="*/ 24 h 443"/>
                <a:gd name="T32" fmla="*/ 33 w 110"/>
                <a:gd name="T33" fmla="*/ 10 h 443"/>
                <a:gd name="T34" fmla="*/ 49 w 110"/>
                <a:gd name="T35" fmla="*/ 2 h 443"/>
                <a:gd name="T36" fmla="*/ 68 w 110"/>
                <a:gd name="T37"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0" h="443">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 name="Freeform 19"/>
            <p:cNvSpPr>
              <a:spLocks/>
            </p:cNvSpPr>
            <p:nvPr userDrawn="1"/>
          </p:nvSpPr>
          <p:spPr bwMode="auto">
            <a:xfrm>
              <a:off x="8280113" y="371948"/>
              <a:ext cx="46154" cy="141430"/>
            </a:xfrm>
            <a:custGeom>
              <a:avLst/>
              <a:gdLst>
                <a:gd name="T0" fmla="*/ 119 w 171"/>
                <a:gd name="T1" fmla="*/ 0 h 524"/>
                <a:gd name="T2" fmla="*/ 136 w 171"/>
                <a:gd name="T3" fmla="*/ 0 h 524"/>
                <a:gd name="T4" fmla="*/ 154 w 171"/>
                <a:gd name="T5" fmla="*/ 9 h 524"/>
                <a:gd name="T6" fmla="*/ 166 w 171"/>
                <a:gd name="T7" fmla="*/ 21 h 524"/>
                <a:gd name="T8" fmla="*/ 171 w 171"/>
                <a:gd name="T9" fmla="*/ 37 h 524"/>
                <a:gd name="T10" fmla="*/ 171 w 171"/>
                <a:gd name="T11" fmla="*/ 56 h 524"/>
                <a:gd name="T12" fmla="*/ 91 w 171"/>
                <a:gd name="T13" fmla="*/ 489 h 524"/>
                <a:gd name="T14" fmla="*/ 84 w 171"/>
                <a:gd name="T15" fmla="*/ 506 h 524"/>
                <a:gd name="T16" fmla="*/ 70 w 171"/>
                <a:gd name="T17" fmla="*/ 517 h 524"/>
                <a:gd name="T18" fmla="*/ 54 w 171"/>
                <a:gd name="T19" fmla="*/ 524 h 524"/>
                <a:gd name="T20" fmla="*/ 37 w 171"/>
                <a:gd name="T21" fmla="*/ 524 h 524"/>
                <a:gd name="T22" fmla="*/ 19 w 171"/>
                <a:gd name="T23" fmla="*/ 517 h 524"/>
                <a:gd name="T24" fmla="*/ 7 w 171"/>
                <a:gd name="T25" fmla="*/ 503 h 524"/>
                <a:gd name="T26" fmla="*/ 0 w 171"/>
                <a:gd name="T27" fmla="*/ 487 h 524"/>
                <a:gd name="T28" fmla="*/ 2 w 171"/>
                <a:gd name="T29" fmla="*/ 468 h 524"/>
                <a:gd name="T30" fmla="*/ 82 w 171"/>
                <a:gd name="T31" fmla="*/ 35 h 524"/>
                <a:gd name="T32" fmla="*/ 89 w 171"/>
                <a:gd name="T33" fmla="*/ 19 h 524"/>
                <a:gd name="T34" fmla="*/ 101 w 171"/>
                <a:gd name="T35" fmla="*/ 7 h 524"/>
                <a:gd name="T36" fmla="*/ 119 w 171"/>
                <a:gd name="T37" fmla="*/ 0 h 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1" h="524">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 name="Freeform 20"/>
            <p:cNvSpPr>
              <a:spLocks/>
            </p:cNvSpPr>
            <p:nvPr userDrawn="1"/>
          </p:nvSpPr>
          <p:spPr bwMode="auto">
            <a:xfrm>
              <a:off x="8379438" y="365740"/>
              <a:ext cx="68826" cy="161673"/>
            </a:xfrm>
            <a:custGeom>
              <a:avLst/>
              <a:gdLst>
                <a:gd name="T0" fmla="*/ 206 w 255"/>
                <a:gd name="T1" fmla="*/ 0 h 599"/>
                <a:gd name="T2" fmla="*/ 226 w 255"/>
                <a:gd name="T3" fmla="*/ 4 h 599"/>
                <a:gd name="T4" fmla="*/ 241 w 255"/>
                <a:gd name="T5" fmla="*/ 13 h 599"/>
                <a:gd name="T6" fmla="*/ 252 w 255"/>
                <a:gd name="T7" fmla="*/ 27 h 599"/>
                <a:gd name="T8" fmla="*/ 255 w 255"/>
                <a:gd name="T9" fmla="*/ 44 h 599"/>
                <a:gd name="T10" fmla="*/ 254 w 255"/>
                <a:gd name="T11" fmla="*/ 62 h 599"/>
                <a:gd name="T12" fmla="*/ 90 w 255"/>
                <a:gd name="T13" fmla="*/ 569 h 599"/>
                <a:gd name="T14" fmla="*/ 81 w 255"/>
                <a:gd name="T15" fmla="*/ 585 h 599"/>
                <a:gd name="T16" fmla="*/ 65 w 255"/>
                <a:gd name="T17" fmla="*/ 596 h 599"/>
                <a:gd name="T18" fmla="*/ 49 w 255"/>
                <a:gd name="T19" fmla="*/ 599 h 599"/>
                <a:gd name="T20" fmla="*/ 30 w 255"/>
                <a:gd name="T21" fmla="*/ 597 h 599"/>
                <a:gd name="T22" fmla="*/ 14 w 255"/>
                <a:gd name="T23" fmla="*/ 587 h 599"/>
                <a:gd name="T24" fmla="*/ 4 w 255"/>
                <a:gd name="T25" fmla="*/ 573 h 599"/>
                <a:gd name="T26" fmla="*/ 0 w 255"/>
                <a:gd name="T27" fmla="*/ 556 h 599"/>
                <a:gd name="T28" fmla="*/ 2 w 255"/>
                <a:gd name="T29" fmla="*/ 538 h 599"/>
                <a:gd name="T30" fmla="*/ 166 w 255"/>
                <a:gd name="T31" fmla="*/ 30 h 599"/>
                <a:gd name="T32" fmla="*/ 175 w 255"/>
                <a:gd name="T33" fmla="*/ 16 h 599"/>
                <a:gd name="T34" fmla="*/ 191 w 255"/>
                <a:gd name="T35" fmla="*/ 6 h 599"/>
                <a:gd name="T36" fmla="*/ 206 w 255"/>
                <a:gd name="T37" fmla="*/ 0 h 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5" h="599">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 name="Freeform 21"/>
            <p:cNvSpPr>
              <a:spLocks/>
            </p:cNvSpPr>
            <p:nvPr userDrawn="1"/>
          </p:nvSpPr>
          <p:spPr bwMode="auto">
            <a:xfrm>
              <a:off x="8477144" y="377076"/>
              <a:ext cx="95007" cy="176788"/>
            </a:xfrm>
            <a:custGeom>
              <a:avLst/>
              <a:gdLst>
                <a:gd name="T0" fmla="*/ 309 w 352"/>
                <a:gd name="T1" fmla="*/ 0 h 655"/>
                <a:gd name="T2" fmla="*/ 326 w 352"/>
                <a:gd name="T3" fmla="*/ 6 h 655"/>
                <a:gd name="T4" fmla="*/ 342 w 352"/>
                <a:gd name="T5" fmla="*/ 18 h 655"/>
                <a:gd name="T6" fmla="*/ 349 w 352"/>
                <a:gd name="T7" fmla="*/ 32 h 655"/>
                <a:gd name="T8" fmla="*/ 352 w 352"/>
                <a:gd name="T9" fmla="*/ 49 h 655"/>
                <a:gd name="T10" fmla="*/ 347 w 352"/>
                <a:gd name="T11" fmla="*/ 68 h 655"/>
                <a:gd name="T12" fmla="*/ 87 w 352"/>
                <a:gd name="T13" fmla="*/ 630 h 655"/>
                <a:gd name="T14" fmla="*/ 77 w 352"/>
                <a:gd name="T15" fmla="*/ 644 h 655"/>
                <a:gd name="T16" fmla="*/ 61 w 352"/>
                <a:gd name="T17" fmla="*/ 653 h 655"/>
                <a:gd name="T18" fmla="*/ 43 w 352"/>
                <a:gd name="T19" fmla="*/ 655 h 655"/>
                <a:gd name="T20" fmla="*/ 26 w 352"/>
                <a:gd name="T21" fmla="*/ 650 h 655"/>
                <a:gd name="T22" fmla="*/ 10 w 352"/>
                <a:gd name="T23" fmla="*/ 639 h 655"/>
                <a:gd name="T24" fmla="*/ 3 w 352"/>
                <a:gd name="T25" fmla="*/ 623 h 655"/>
                <a:gd name="T26" fmla="*/ 0 w 352"/>
                <a:gd name="T27" fmla="*/ 606 h 655"/>
                <a:gd name="T28" fmla="*/ 5 w 352"/>
                <a:gd name="T29" fmla="*/ 589 h 655"/>
                <a:gd name="T30" fmla="*/ 265 w 352"/>
                <a:gd name="T31" fmla="*/ 27 h 655"/>
                <a:gd name="T32" fmla="*/ 276 w 352"/>
                <a:gd name="T33" fmla="*/ 11 h 655"/>
                <a:gd name="T34" fmla="*/ 291 w 352"/>
                <a:gd name="T35" fmla="*/ 4 h 655"/>
                <a:gd name="T36" fmla="*/ 309 w 352"/>
                <a:gd name="T37" fmla="*/ 0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2" h="655">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 name="Freeform 22"/>
            <p:cNvSpPr>
              <a:spLocks/>
            </p:cNvSpPr>
            <p:nvPr userDrawn="1"/>
          </p:nvSpPr>
          <p:spPr bwMode="auto">
            <a:xfrm>
              <a:off x="8573230" y="405416"/>
              <a:ext cx="122537" cy="187584"/>
            </a:xfrm>
            <a:custGeom>
              <a:avLst/>
              <a:gdLst>
                <a:gd name="T0" fmla="*/ 417 w 454"/>
                <a:gd name="T1" fmla="*/ 0 h 695"/>
                <a:gd name="T2" fmla="*/ 433 w 454"/>
                <a:gd name="T3" fmla="*/ 7 h 695"/>
                <a:gd name="T4" fmla="*/ 447 w 454"/>
                <a:gd name="T5" fmla="*/ 21 h 695"/>
                <a:gd name="T6" fmla="*/ 454 w 454"/>
                <a:gd name="T7" fmla="*/ 37 h 695"/>
                <a:gd name="T8" fmla="*/ 454 w 454"/>
                <a:gd name="T9" fmla="*/ 54 h 695"/>
                <a:gd name="T10" fmla="*/ 447 w 454"/>
                <a:gd name="T11" fmla="*/ 72 h 695"/>
                <a:gd name="T12" fmla="*/ 84 w 454"/>
                <a:gd name="T13" fmla="*/ 676 h 695"/>
                <a:gd name="T14" fmla="*/ 70 w 454"/>
                <a:gd name="T15" fmla="*/ 688 h 695"/>
                <a:gd name="T16" fmla="*/ 54 w 454"/>
                <a:gd name="T17" fmla="*/ 695 h 695"/>
                <a:gd name="T18" fmla="*/ 37 w 454"/>
                <a:gd name="T19" fmla="*/ 695 h 695"/>
                <a:gd name="T20" fmla="*/ 19 w 454"/>
                <a:gd name="T21" fmla="*/ 688 h 695"/>
                <a:gd name="T22" fmla="*/ 7 w 454"/>
                <a:gd name="T23" fmla="*/ 676 h 695"/>
                <a:gd name="T24" fmla="*/ 0 w 454"/>
                <a:gd name="T25" fmla="*/ 660 h 695"/>
                <a:gd name="T26" fmla="*/ 0 w 454"/>
                <a:gd name="T27" fmla="*/ 642 h 695"/>
                <a:gd name="T28" fmla="*/ 7 w 454"/>
                <a:gd name="T29" fmla="*/ 625 h 695"/>
                <a:gd name="T30" fmla="*/ 370 w 454"/>
                <a:gd name="T31" fmla="*/ 21 h 695"/>
                <a:gd name="T32" fmla="*/ 382 w 454"/>
                <a:gd name="T33" fmla="*/ 7 h 695"/>
                <a:gd name="T34" fmla="*/ 400 w 454"/>
                <a:gd name="T35" fmla="*/ 0 h 695"/>
                <a:gd name="T36" fmla="*/ 417 w 454"/>
                <a:gd name="T37"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4" h="695">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 name="Freeform 23"/>
            <p:cNvSpPr>
              <a:spLocks/>
            </p:cNvSpPr>
            <p:nvPr userDrawn="1"/>
          </p:nvSpPr>
          <p:spPr bwMode="auto">
            <a:xfrm>
              <a:off x="8663109" y="450760"/>
              <a:ext cx="154656" cy="193522"/>
            </a:xfrm>
            <a:custGeom>
              <a:avLst/>
              <a:gdLst>
                <a:gd name="T0" fmla="*/ 522 w 573"/>
                <a:gd name="T1" fmla="*/ 0 h 717"/>
                <a:gd name="T2" fmla="*/ 540 w 573"/>
                <a:gd name="T3" fmla="*/ 1 h 717"/>
                <a:gd name="T4" fmla="*/ 557 w 573"/>
                <a:gd name="T5" fmla="*/ 10 h 717"/>
                <a:gd name="T6" fmla="*/ 568 w 573"/>
                <a:gd name="T7" fmla="*/ 24 h 717"/>
                <a:gd name="T8" fmla="*/ 573 w 573"/>
                <a:gd name="T9" fmla="*/ 40 h 717"/>
                <a:gd name="T10" fmla="*/ 571 w 573"/>
                <a:gd name="T11" fmla="*/ 57 h 717"/>
                <a:gd name="T12" fmla="*/ 562 w 573"/>
                <a:gd name="T13" fmla="*/ 75 h 717"/>
                <a:gd name="T14" fmla="*/ 81 w 573"/>
                <a:gd name="T15" fmla="*/ 700 h 717"/>
                <a:gd name="T16" fmla="*/ 67 w 573"/>
                <a:gd name="T17" fmla="*/ 712 h 717"/>
                <a:gd name="T18" fmla="*/ 51 w 573"/>
                <a:gd name="T19" fmla="*/ 717 h 717"/>
                <a:gd name="T20" fmla="*/ 32 w 573"/>
                <a:gd name="T21" fmla="*/ 715 h 717"/>
                <a:gd name="T22" fmla="*/ 16 w 573"/>
                <a:gd name="T23" fmla="*/ 707 h 717"/>
                <a:gd name="T24" fmla="*/ 5 w 573"/>
                <a:gd name="T25" fmla="*/ 693 h 717"/>
                <a:gd name="T26" fmla="*/ 0 w 573"/>
                <a:gd name="T27" fmla="*/ 675 h 717"/>
                <a:gd name="T28" fmla="*/ 2 w 573"/>
                <a:gd name="T29" fmla="*/ 658 h 717"/>
                <a:gd name="T30" fmla="*/ 11 w 573"/>
                <a:gd name="T31" fmla="*/ 642 h 717"/>
                <a:gd name="T32" fmla="*/ 491 w 573"/>
                <a:gd name="T33" fmla="*/ 15 h 717"/>
                <a:gd name="T34" fmla="*/ 506 w 573"/>
                <a:gd name="T35" fmla="*/ 3 h 717"/>
                <a:gd name="T36" fmla="*/ 522 w 573"/>
                <a:gd name="T37" fmla="*/ 0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3" h="717">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3385316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p:cNvSpPr/>
          <p:nvPr userDrawn="1"/>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Slide Number Placeholder 3"/>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F6728BC2-ACA3-447C-A909-F3F49211C066}" type="slidenum">
              <a:rPr lang="en-US" smtClean="0"/>
              <a:pPr/>
              <a:t>‹#›</a:t>
            </a:fld>
            <a:endParaRPr lang="en-US" dirty="0"/>
          </a:p>
        </p:txBody>
      </p:sp>
    </p:spTree>
    <p:extLst>
      <p:ext uri="{BB962C8B-B14F-4D97-AF65-F5344CB8AC3E}">
        <p14:creationId xmlns:p14="http://schemas.microsoft.com/office/powerpoint/2010/main" val="37251198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pic>
        <p:nvPicPr>
          <p:cNvPr id="28" name="Picture 27"/>
          <p:cNvPicPr>
            <a:picLocks noChangeAspect="1"/>
          </p:cNvPicPr>
          <p:nvPr userDrawn="1"/>
        </p:nvPicPr>
        <p:blipFill rotWithShape="1">
          <a:blip r:embed="rId2" cstate="print">
            <a:extLst>
              <a:ext uri="{28A0092B-C50C-407E-A947-70E740481C1C}">
                <a14:useLocalDpi xmlns:a14="http://schemas.microsoft.com/office/drawing/2010/main" val="0"/>
              </a:ext>
            </a:extLst>
          </a:blip>
          <a:srcRect t="33086" b="1379"/>
          <a:stretch/>
        </p:blipFill>
        <p:spPr>
          <a:xfrm flipV="1">
            <a:off x="0" y="0"/>
            <a:ext cx="9144000" cy="5030078"/>
          </a:xfrm>
          <a:prstGeom prst="rect">
            <a:avLst/>
          </a:prstGeom>
        </p:spPr>
      </p:pic>
      <p:grpSp>
        <p:nvGrpSpPr>
          <p:cNvPr id="27" name="Group 26"/>
          <p:cNvGrpSpPr/>
          <p:nvPr userDrawn="1"/>
        </p:nvGrpSpPr>
        <p:grpSpPr>
          <a:xfrm>
            <a:off x="496176" y="5451818"/>
            <a:ext cx="3105481" cy="975083"/>
            <a:chOff x="2814452" y="4625522"/>
            <a:chExt cx="5459889" cy="1714337"/>
          </a:xfrm>
        </p:grpSpPr>
        <p:sp>
          <p:nvSpPr>
            <p:cNvPr id="9" name="Freeform 6"/>
            <p:cNvSpPr>
              <a:spLocks noEditPoints="1"/>
            </p:cNvSpPr>
            <p:nvPr userDrawn="1"/>
          </p:nvSpPr>
          <p:spPr bwMode="auto">
            <a:xfrm>
              <a:off x="2814452" y="5818063"/>
              <a:ext cx="523694" cy="508514"/>
            </a:xfrm>
            <a:custGeom>
              <a:avLst/>
              <a:gdLst>
                <a:gd name="T0" fmla="*/ 98 w 552"/>
                <a:gd name="T1" fmla="*/ 79 h 536"/>
                <a:gd name="T2" fmla="*/ 98 w 552"/>
                <a:gd name="T3" fmla="*/ 241 h 536"/>
                <a:gd name="T4" fmla="*/ 307 w 552"/>
                <a:gd name="T5" fmla="*/ 241 h 536"/>
                <a:gd name="T6" fmla="*/ 342 w 552"/>
                <a:gd name="T7" fmla="*/ 241 h 536"/>
                <a:gd name="T8" fmla="*/ 374 w 552"/>
                <a:gd name="T9" fmla="*/ 238 h 536"/>
                <a:gd name="T10" fmla="*/ 398 w 552"/>
                <a:gd name="T11" fmla="*/ 231 h 536"/>
                <a:gd name="T12" fmla="*/ 417 w 552"/>
                <a:gd name="T13" fmla="*/ 222 h 536"/>
                <a:gd name="T14" fmla="*/ 431 w 552"/>
                <a:gd name="T15" fmla="*/ 206 h 536"/>
                <a:gd name="T16" fmla="*/ 440 w 552"/>
                <a:gd name="T17" fmla="*/ 187 h 536"/>
                <a:gd name="T18" fmla="*/ 443 w 552"/>
                <a:gd name="T19" fmla="*/ 161 h 536"/>
                <a:gd name="T20" fmla="*/ 440 w 552"/>
                <a:gd name="T21" fmla="*/ 135 h 536"/>
                <a:gd name="T22" fmla="*/ 431 w 552"/>
                <a:gd name="T23" fmla="*/ 114 h 536"/>
                <a:gd name="T24" fmla="*/ 417 w 552"/>
                <a:gd name="T25" fmla="*/ 100 h 536"/>
                <a:gd name="T26" fmla="*/ 398 w 552"/>
                <a:gd name="T27" fmla="*/ 89 h 536"/>
                <a:gd name="T28" fmla="*/ 374 w 552"/>
                <a:gd name="T29" fmla="*/ 84 h 536"/>
                <a:gd name="T30" fmla="*/ 342 w 552"/>
                <a:gd name="T31" fmla="*/ 80 h 536"/>
                <a:gd name="T32" fmla="*/ 307 w 552"/>
                <a:gd name="T33" fmla="*/ 79 h 536"/>
                <a:gd name="T34" fmla="*/ 98 w 552"/>
                <a:gd name="T35" fmla="*/ 79 h 536"/>
                <a:gd name="T36" fmla="*/ 0 w 552"/>
                <a:gd name="T37" fmla="*/ 0 h 536"/>
                <a:gd name="T38" fmla="*/ 323 w 552"/>
                <a:gd name="T39" fmla="*/ 0 h 536"/>
                <a:gd name="T40" fmla="*/ 377 w 552"/>
                <a:gd name="T41" fmla="*/ 2 h 536"/>
                <a:gd name="T42" fmla="*/ 422 w 552"/>
                <a:gd name="T43" fmla="*/ 9 h 536"/>
                <a:gd name="T44" fmla="*/ 461 w 552"/>
                <a:gd name="T45" fmla="*/ 19 h 536"/>
                <a:gd name="T46" fmla="*/ 490 w 552"/>
                <a:gd name="T47" fmla="*/ 37 h 536"/>
                <a:gd name="T48" fmla="*/ 513 w 552"/>
                <a:gd name="T49" fmla="*/ 58 h 536"/>
                <a:gd name="T50" fmla="*/ 529 w 552"/>
                <a:gd name="T51" fmla="*/ 86 h 536"/>
                <a:gd name="T52" fmla="*/ 538 w 552"/>
                <a:gd name="T53" fmla="*/ 119 h 536"/>
                <a:gd name="T54" fmla="*/ 541 w 552"/>
                <a:gd name="T55" fmla="*/ 157 h 536"/>
                <a:gd name="T56" fmla="*/ 538 w 552"/>
                <a:gd name="T57" fmla="*/ 194 h 536"/>
                <a:gd name="T58" fmla="*/ 529 w 552"/>
                <a:gd name="T59" fmla="*/ 225 h 536"/>
                <a:gd name="T60" fmla="*/ 513 w 552"/>
                <a:gd name="T61" fmla="*/ 252 h 536"/>
                <a:gd name="T62" fmla="*/ 494 w 552"/>
                <a:gd name="T63" fmla="*/ 272 h 536"/>
                <a:gd name="T64" fmla="*/ 473 w 552"/>
                <a:gd name="T65" fmla="*/ 290 h 536"/>
                <a:gd name="T66" fmla="*/ 447 w 552"/>
                <a:gd name="T67" fmla="*/ 302 h 536"/>
                <a:gd name="T68" fmla="*/ 421 w 552"/>
                <a:gd name="T69" fmla="*/ 311 h 536"/>
                <a:gd name="T70" fmla="*/ 393 w 552"/>
                <a:gd name="T71" fmla="*/ 314 h 536"/>
                <a:gd name="T72" fmla="*/ 384 w 552"/>
                <a:gd name="T73" fmla="*/ 314 h 536"/>
                <a:gd name="T74" fmla="*/ 552 w 552"/>
                <a:gd name="T75" fmla="*/ 536 h 536"/>
                <a:gd name="T76" fmla="*/ 431 w 552"/>
                <a:gd name="T77" fmla="*/ 536 h 536"/>
                <a:gd name="T78" fmla="*/ 274 w 552"/>
                <a:gd name="T79" fmla="*/ 323 h 536"/>
                <a:gd name="T80" fmla="*/ 274 w 552"/>
                <a:gd name="T81" fmla="*/ 321 h 536"/>
                <a:gd name="T82" fmla="*/ 98 w 552"/>
                <a:gd name="T83" fmla="*/ 321 h 536"/>
                <a:gd name="T84" fmla="*/ 98 w 552"/>
                <a:gd name="T85" fmla="*/ 536 h 536"/>
                <a:gd name="T86" fmla="*/ 0 w 552"/>
                <a:gd name="T87" fmla="*/ 536 h 536"/>
                <a:gd name="T88" fmla="*/ 0 w 552"/>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2" h="536">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 name="Freeform 7"/>
            <p:cNvSpPr>
              <a:spLocks/>
            </p:cNvSpPr>
            <p:nvPr userDrawn="1"/>
          </p:nvSpPr>
          <p:spPr bwMode="auto">
            <a:xfrm>
              <a:off x="3467172" y="5818063"/>
              <a:ext cx="462976" cy="508514"/>
            </a:xfrm>
            <a:custGeom>
              <a:avLst/>
              <a:gdLst>
                <a:gd name="T0" fmla="*/ 0 w 488"/>
                <a:gd name="T1" fmla="*/ 0 h 536"/>
                <a:gd name="T2" fmla="*/ 440 w 488"/>
                <a:gd name="T3" fmla="*/ 0 h 536"/>
                <a:gd name="T4" fmla="*/ 455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5 w 488"/>
                <a:gd name="T17" fmla="*/ 79 h 536"/>
                <a:gd name="T18" fmla="*/ 440 w 488"/>
                <a:gd name="T19" fmla="*/ 82 h 536"/>
                <a:gd name="T20" fmla="*/ 97 w 488"/>
                <a:gd name="T21" fmla="*/ 82 h 536"/>
                <a:gd name="T22" fmla="*/ 97 w 488"/>
                <a:gd name="T23" fmla="*/ 218 h 536"/>
                <a:gd name="T24" fmla="*/ 354 w 488"/>
                <a:gd name="T25" fmla="*/ 218 h 536"/>
                <a:gd name="T26" fmla="*/ 370 w 488"/>
                <a:gd name="T27" fmla="*/ 222 h 536"/>
                <a:gd name="T28" fmla="*/ 384 w 488"/>
                <a:gd name="T29" fmla="*/ 231 h 536"/>
                <a:gd name="T30" fmla="*/ 392 w 488"/>
                <a:gd name="T31" fmla="*/ 243 h 536"/>
                <a:gd name="T32" fmla="*/ 396 w 488"/>
                <a:gd name="T33" fmla="*/ 259 h 536"/>
                <a:gd name="T34" fmla="*/ 392 w 488"/>
                <a:gd name="T35" fmla="*/ 276 h 536"/>
                <a:gd name="T36" fmla="*/ 384 w 488"/>
                <a:gd name="T37" fmla="*/ 288 h 536"/>
                <a:gd name="T38" fmla="*/ 370 w 488"/>
                <a:gd name="T39" fmla="*/ 297 h 536"/>
                <a:gd name="T40" fmla="*/ 354 w 488"/>
                <a:gd name="T41" fmla="*/ 300 h 536"/>
                <a:gd name="T42" fmla="*/ 97 w 488"/>
                <a:gd name="T43" fmla="*/ 300 h 536"/>
                <a:gd name="T44" fmla="*/ 97 w 488"/>
                <a:gd name="T45" fmla="*/ 454 h 536"/>
                <a:gd name="T46" fmla="*/ 448 w 488"/>
                <a:gd name="T47" fmla="*/ 454 h 536"/>
                <a:gd name="T48" fmla="*/ 464 w 488"/>
                <a:gd name="T49" fmla="*/ 457 h 536"/>
                <a:gd name="T50" fmla="*/ 478 w 488"/>
                <a:gd name="T51" fmla="*/ 466 h 536"/>
                <a:gd name="T52" fmla="*/ 487 w 488"/>
                <a:gd name="T53" fmla="*/ 478 h 536"/>
                <a:gd name="T54" fmla="*/ 488 w 488"/>
                <a:gd name="T55" fmla="*/ 494 h 536"/>
                <a:gd name="T56" fmla="*/ 487 w 488"/>
                <a:gd name="T57" fmla="*/ 512 h 536"/>
                <a:gd name="T58" fmla="*/ 478 w 488"/>
                <a:gd name="T59" fmla="*/ 524 h 536"/>
                <a:gd name="T60" fmla="*/ 464 w 488"/>
                <a:gd name="T61" fmla="*/ 533 h 536"/>
                <a:gd name="T62" fmla="*/ 448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 name="Freeform 8"/>
            <p:cNvSpPr>
              <a:spLocks/>
            </p:cNvSpPr>
            <p:nvPr userDrawn="1"/>
          </p:nvSpPr>
          <p:spPr bwMode="auto">
            <a:xfrm>
              <a:off x="4041148" y="5818063"/>
              <a:ext cx="541720" cy="508514"/>
            </a:xfrm>
            <a:custGeom>
              <a:avLst/>
              <a:gdLst>
                <a:gd name="T0" fmla="*/ 48 w 571"/>
                <a:gd name="T1" fmla="*/ 0 h 536"/>
                <a:gd name="T2" fmla="*/ 65 w 571"/>
                <a:gd name="T3" fmla="*/ 4 h 536"/>
                <a:gd name="T4" fmla="*/ 79 w 571"/>
                <a:gd name="T5" fmla="*/ 12 h 536"/>
                <a:gd name="T6" fmla="*/ 89 w 571"/>
                <a:gd name="T7" fmla="*/ 26 h 536"/>
                <a:gd name="T8" fmla="*/ 280 w 571"/>
                <a:gd name="T9" fmla="*/ 431 h 536"/>
                <a:gd name="T10" fmla="*/ 285 w 571"/>
                <a:gd name="T11" fmla="*/ 440 h 536"/>
                <a:gd name="T12" fmla="*/ 484 w 571"/>
                <a:gd name="T13" fmla="*/ 26 h 536"/>
                <a:gd name="T14" fmla="*/ 494 w 571"/>
                <a:gd name="T15" fmla="*/ 12 h 536"/>
                <a:gd name="T16" fmla="*/ 508 w 571"/>
                <a:gd name="T17" fmla="*/ 2 h 536"/>
                <a:gd name="T18" fmla="*/ 526 w 571"/>
                <a:gd name="T19" fmla="*/ 0 h 536"/>
                <a:gd name="T20" fmla="*/ 541 w 571"/>
                <a:gd name="T21" fmla="*/ 2 h 536"/>
                <a:gd name="T22" fmla="*/ 554 w 571"/>
                <a:gd name="T23" fmla="*/ 9 h 536"/>
                <a:gd name="T24" fmla="*/ 564 w 571"/>
                <a:gd name="T25" fmla="*/ 21 h 536"/>
                <a:gd name="T26" fmla="*/ 571 w 571"/>
                <a:gd name="T27" fmla="*/ 35 h 536"/>
                <a:gd name="T28" fmla="*/ 571 w 571"/>
                <a:gd name="T29" fmla="*/ 51 h 536"/>
                <a:gd name="T30" fmla="*/ 568 w 571"/>
                <a:gd name="T31" fmla="*/ 67 h 536"/>
                <a:gd name="T32" fmla="*/ 337 w 571"/>
                <a:gd name="T33" fmla="*/ 536 h 536"/>
                <a:gd name="T34" fmla="*/ 233 w 571"/>
                <a:gd name="T35" fmla="*/ 536 h 536"/>
                <a:gd name="T36" fmla="*/ 6 w 571"/>
                <a:gd name="T37" fmla="*/ 67 h 536"/>
                <a:gd name="T38" fmla="*/ 0 w 571"/>
                <a:gd name="T39" fmla="*/ 51 h 536"/>
                <a:gd name="T40" fmla="*/ 2 w 571"/>
                <a:gd name="T41" fmla="*/ 35 h 536"/>
                <a:gd name="T42" fmla="*/ 7 w 571"/>
                <a:gd name="T43" fmla="*/ 21 h 536"/>
                <a:gd name="T44" fmla="*/ 18 w 571"/>
                <a:gd name="T45" fmla="*/ 9 h 536"/>
                <a:gd name="T46" fmla="*/ 32 w 571"/>
                <a:gd name="T47" fmla="*/ 2 h 536"/>
                <a:gd name="T48" fmla="*/ 48 w 571"/>
                <a:gd name="T4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71" h="536">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 name="Freeform 9"/>
            <p:cNvSpPr>
              <a:spLocks noEditPoints="1"/>
            </p:cNvSpPr>
            <p:nvPr userDrawn="1"/>
          </p:nvSpPr>
          <p:spPr bwMode="auto">
            <a:xfrm>
              <a:off x="4582868" y="5818063"/>
              <a:ext cx="608130" cy="508514"/>
            </a:xfrm>
            <a:custGeom>
              <a:avLst/>
              <a:gdLst>
                <a:gd name="T0" fmla="*/ 321 w 641"/>
                <a:gd name="T1" fmla="*/ 70 h 536"/>
                <a:gd name="T2" fmla="*/ 201 w 641"/>
                <a:gd name="T3" fmla="*/ 328 h 536"/>
                <a:gd name="T4" fmla="*/ 443 w 641"/>
                <a:gd name="T5" fmla="*/ 328 h 536"/>
                <a:gd name="T6" fmla="*/ 321 w 641"/>
                <a:gd name="T7" fmla="*/ 70 h 536"/>
                <a:gd name="T8" fmla="*/ 264 w 641"/>
                <a:gd name="T9" fmla="*/ 0 h 536"/>
                <a:gd name="T10" fmla="*/ 381 w 641"/>
                <a:gd name="T11" fmla="*/ 0 h 536"/>
                <a:gd name="T12" fmla="*/ 641 w 641"/>
                <a:gd name="T13" fmla="*/ 536 h 536"/>
                <a:gd name="T14" fmla="*/ 538 w 641"/>
                <a:gd name="T15" fmla="*/ 536 h 536"/>
                <a:gd name="T16" fmla="*/ 482 w 641"/>
                <a:gd name="T17" fmla="*/ 414 h 536"/>
                <a:gd name="T18" fmla="*/ 480 w 641"/>
                <a:gd name="T19" fmla="*/ 410 h 536"/>
                <a:gd name="T20" fmla="*/ 161 w 641"/>
                <a:gd name="T21" fmla="*/ 410 h 536"/>
                <a:gd name="T22" fmla="*/ 103 w 641"/>
                <a:gd name="T23" fmla="*/ 536 h 536"/>
                <a:gd name="T24" fmla="*/ 0 w 641"/>
                <a:gd name="T25" fmla="*/ 536 h 536"/>
                <a:gd name="T26" fmla="*/ 264 w 641"/>
                <a:gd name="T2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41" h="536">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 name="Freeform 10"/>
            <p:cNvSpPr>
              <a:spLocks/>
            </p:cNvSpPr>
            <p:nvPr userDrawn="1"/>
          </p:nvSpPr>
          <p:spPr bwMode="auto">
            <a:xfrm>
              <a:off x="5169177" y="5818063"/>
              <a:ext cx="555002" cy="508514"/>
            </a:xfrm>
            <a:custGeom>
              <a:avLst/>
              <a:gdLst>
                <a:gd name="T0" fmla="*/ 42 w 585"/>
                <a:gd name="T1" fmla="*/ 0 h 536"/>
                <a:gd name="T2" fmla="*/ 545 w 585"/>
                <a:gd name="T3" fmla="*/ 0 h 536"/>
                <a:gd name="T4" fmla="*/ 560 w 585"/>
                <a:gd name="T5" fmla="*/ 2 h 536"/>
                <a:gd name="T6" fmla="*/ 574 w 585"/>
                <a:gd name="T7" fmla="*/ 12 h 536"/>
                <a:gd name="T8" fmla="*/ 583 w 585"/>
                <a:gd name="T9" fmla="*/ 25 h 536"/>
                <a:gd name="T10" fmla="*/ 585 w 585"/>
                <a:gd name="T11" fmla="*/ 40 h 536"/>
                <a:gd name="T12" fmla="*/ 583 w 585"/>
                <a:gd name="T13" fmla="*/ 56 h 536"/>
                <a:gd name="T14" fmla="*/ 574 w 585"/>
                <a:gd name="T15" fmla="*/ 70 h 536"/>
                <a:gd name="T16" fmla="*/ 560 w 585"/>
                <a:gd name="T17" fmla="*/ 79 h 536"/>
                <a:gd name="T18" fmla="*/ 545 w 585"/>
                <a:gd name="T19" fmla="*/ 82 h 536"/>
                <a:gd name="T20" fmla="*/ 342 w 585"/>
                <a:gd name="T21" fmla="*/ 82 h 536"/>
                <a:gd name="T22" fmla="*/ 342 w 585"/>
                <a:gd name="T23" fmla="*/ 536 h 536"/>
                <a:gd name="T24" fmla="*/ 244 w 585"/>
                <a:gd name="T25" fmla="*/ 536 h 536"/>
                <a:gd name="T26" fmla="*/ 244 w 585"/>
                <a:gd name="T27" fmla="*/ 82 h 536"/>
                <a:gd name="T28" fmla="*/ 42 w 585"/>
                <a:gd name="T29" fmla="*/ 82 h 536"/>
                <a:gd name="T30" fmla="*/ 26 w 585"/>
                <a:gd name="T31" fmla="*/ 79 h 536"/>
                <a:gd name="T32" fmla="*/ 12 w 585"/>
                <a:gd name="T33" fmla="*/ 70 h 536"/>
                <a:gd name="T34" fmla="*/ 4 w 585"/>
                <a:gd name="T35" fmla="*/ 56 h 536"/>
                <a:gd name="T36" fmla="*/ 0 w 585"/>
                <a:gd name="T37" fmla="*/ 40 h 536"/>
                <a:gd name="T38" fmla="*/ 4 w 585"/>
                <a:gd name="T39" fmla="*/ 25 h 536"/>
                <a:gd name="T40" fmla="*/ 12 w 585"/>
                <a:gd name="T41" fmla="*/ 12 h 536"/>
                <a:gd name="T42" fmla="*/ 26 w 585"/>
                <a:gd name="T43" fmla="*/ 2 h 536"/>
                <a:gd name="T44" fmla="*/ 42 w 585"/>
                <a:gd name="T45"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5" h="536">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 name="Freeform 11"/>
            <p:cNvSpPr>
              <a:spLocks/>
            </p:cNvSpPr>
            <p:nvPr userDrawn="1"/>
          </p:nvSpPr>
          <p:spPr bwMode="auto">
            <a:xfrm>
              <a:off x="5831384" y="5818063"/>
              <a:ext cx="541720" cy="521796"/>
            </a:xfrm>
            <a:custGeom>
              <a:avLst/>
              <a:gdLst>
                <a:gd name="T0" fmla="*/ 49 w 571"/>
                <a:gd name="T1" fmla="*/ 0 h 550"/>
                <a:gd name="T2" fmla="*/ 68 w 571"/>
                <a:gd name="T3" fmla="*/ 4 h 550"/>
                <a:gd name="T4" fmla="*/ 84 w 571"/>
                <a:gd name="T5" fmla="*/ 14 h 550"/>
                <a:gd name="T6" fmla="*/ 94 w 571"/>
                <a:gd name="T7" fmla="*/ 30 h 550"/>
                <a:gd name="T8" fmla="*/ 98 w 571"/>
                <a:gd name="T9" fmla="*/ 49 h 550"/>
                <a:gd name="T10" fmla="*/ 98 w 571"/>
                <a:gd name="T11" fmla="*/ 299 h 550"/>
                <a:gd name="T12" fmla="*/ 98 w 571"/>
                <a:gd name="T13" fmla="*/ 320 h 550"/>
                <a:gd name="T14" fmla="*/ 101 w 571"/>
                <a:gd name="T15" fmla="*/ 342 h 550"/>
                <a:gd name="T16" fmla="*/ 105 w 571"/>
                <a:gd name="T17" fmla="*/ 363 h 550"/>
                <a:gd name="T18" fmla="*/ 112 w 571"/>
                <a:gd name="T19" fmla="*/ 384 h 550"/>
                <a:gd name="T20" fmla="*/ 122 w 571"/>
                <a:gd name="T21" fmla="*/ 403 h 550"/>
                <a:gd name="T22" fmla="*/ 136 w 571"/>
                <a:gd name="T23" fmla="*/ 421 h 550"/>
                <a:gd name="T24" fmla="*/ 156 w 571"/>
                <a:gd name="T25" fmla="*/ 437 h 550"/>
                <a:gd name="T26" fmla="*/ 180 w 571"/>
                <a:gd name="T27" fmla="*/ 449 h 550"/>
                <a:gd name="T28" fmla="*/ 208 w 571"/>
                <a:gd name="T29" fmla="*/ 459 h 550"/>
                <a:gd name="T30" fmla="*/ 245 w 571"/>
                <a:gd name="T31" fmla="*/ 464 h 550"/>
                <a:gd name="T32" fmla="*/ 286 w 571"/>
                <a:gd name="T33" fmla="*/ 466 h 550"/>
                <a:gd name="T34" fmla="*/ 328 w 571"/>
                <a:gd name="T35" fmla="*/ 464 h 550"/>
                <a:gd name="T36" fmla="*/ 363 w 571"/>
                <a:gd name="T37" fmla="*/ 459 h 550"/>
                <a:gd name="T38" fmla="*/ 391 w 571"/>
                <a:gd name="T39" fmla="*/ 449 h 550"/>
                <a:gd name="T40" fmla="*/ 416 w 571"/>
                <a:gd name="T41" fmla="*/ 437 h 550"/>
                <a:gd name="T42" fmla="*/ 435 w 571"/>
                <a:gd name="T43" fmla="*/ 421 h 550"/>
                <a:gd name="T44" fmla="*/ 449 w 571"/>
                <a:gd name="T45" fmla="*/ 403 h 550"/>
                <a:gd name="T46" fmla="*/ 459 w 571"/>
                <a:gd name="T47" fmla="*/ 384 h 550"/>
                <a:gd name="T48" fmla="*/ 466 w 571"/>
                <a:gd name="T49" fmla="*/ 363 h 550"/>
                <a:gd name="T50" fmla="*/ 470 w 571"/>
                <a:gd name="T51" fmla="*/ 342 h 550"/>
                <a:gd name="T52" fmla="*/ 473 w 571"/>
                <a:gd name="T53" fmla="*/ 320 h 550"/>
                <a:gd name="T54" fmla="*/ 473 w 571"/>
                <a:gd name="T55" fmla="*/ 299 h 550"/>
                <a:gd name="T56" fmla="*/ 473 w 571"/>
                <a:gd name="T57" fmla="*/ 49 h 550"/>
                <a:gd name="T58" fmla="*/ 477 w 571"/>
                <a:gd name="T59" fmla="*/ 30 h 550"/>
                <a:gd name="T60" fmla="*/ 487 w 571"/>
                <a:gd name="T61" fmla="*/ 14 h 550"/>
                <a:gd name="T62" fmla="*/ 503 w 571"/>
                <a:gd name="T63" fmla="*/ 4 h 550"/>
                <a:gd name="T64" fmla="*/ 522 w 571"/>
                <a:gd name="T65" fmla="*/ 0 h 550"/>
                <a:gd name="T66" fmla="*/ 541 w 571"/>
                <a:gd name="T67" fmla="*/ 4 h 550"/>
                <a:gd name="T68" fmla="*/ 557 w 571"/>
                <a:gd name="T69" fmla="*/ 14 h 550"/>
                <a:gd name="T70" fmla="*/ 567 w 571"/>
                <a:gd name="T71" fmla="*/ 30 h 550"/>
                <a:gd name="T72" fmla="*/ 571 w 571"/>
                <a:gd name="T73" fmla="*/ 49 h 550"/>
                <a:gd name="T74" fmla="*/ 571 w 571"/>
                <a:gd name="T75" fmla="*/ 306 h 550"/>
                <a:gd name="T76" fmla="*/ 567 w 571"/>
                <a:gd name="T77" fmla="*/ 358 h 550"/>
                <a:gd name="T78" fmla="*/ 557 w 571"/>
                <a:gd name="T79" fmla="*/ 402 h 550"/>
                <a:gd name="T80" fmla="*/ 540 w 571"/>
                <a:gd name="T81" fmla="*/ 442 h 550"/>
                <a:gd name="T82" fmla="*/ 513 w 571"/>
                <a:gd name="T83" fmla="*/ 475 h 550"/>
                <a:gd name="T84" fmla="*/ 482 w 571"/>
                <a:gd name="T85" fmla="*/ 501 h 550"/>
                <a:gd name="T86" fmla="*/ 444 w 571"/>
                <a:gd name="T87" fmla="*/ 522 h 550"/>
                <a:gd name="T88" fmla="*/ 398 w 571"/>
                <a:gd name="T89" fmla="*/ 538 h 550"/>
                <a:gd name="T90" fmla="*/ 346 w 571"/>
                <a:gd name="T91" fmla="*/ 547 h 550"/>
                <a:gd name="T92" fmla="*/ 286 w 571"/>
                <a:gd name="T93" fmla="*/ 550 h 550"/>
                <a:gd name="T94" fmla="*/ 225 w 571"/>
                <a:gd name="T95" fmla="*/ 547 h 550"/>
                <a:gd name="T96" fmla="*/ 173 w 571"/>
                <a:gd name="T97" fmla="*/ 538 h 550"/>
                <a:gd name="T98" fmla="*/ 128 w 571"/>
                <a:gd name="T99" fmla="*/ 522 h 550"/>
                <a:gd name="T100" fmla="*/ 89 w 571"/>
                <a:gd name="T101" fmla="*/ 501 h 550"/>
                <a:gd name="T102" fmla="*/ 58 w 571"/>
                <a:gd name="T103" fmla="*/ 475 h 550"/>
                <a:gd name="T104" fmla="*/ 32 w 571"/>
                <a:gd name="T105" fmla="*/ 442 h 550"/>
                <a:gd name="T106" fmla="*/ 14 w 571"/>
                <a:gd name="T107" fmla="*/ 402 h 550"/>
                <a:gd name="T108" fmla="*/ 4 w 571"/>
                <a:gd name="T109" fmla="*/ 358 h 550"/>
                <a:gd name="T110" fmla="*/ 0 w 571"/>
                <a:gd name="T111" fmla="*/ 306 h 550"/>
                <a:gd name="T112" fmla="*/ 0 w 571"/>
                <a:gd name="T113" fmla="*/ 49 h 550"/>
                <a:gd name="T114" fmla="*/ 4 w 571"/>
                <a:gd name="T115" fmla="*/ 30 h 550"/>
                <a:gd name="T116" fmla="*/ 14 w 571"/>
                <a:gd name="T117" fmla="*/ 14 h 550"/>
                <a:gd name="T118" fmla="*/ 30 w 571"/>
                <a:gd name="T119" fmla="*/ 4 h 550"/>
                <a:gd name="T120" fmla="*/ 49 w 571"/>
                <a:gd name="T121"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71" h="55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 name="Freeform 12"/>
            <p:cNvSpPr>
              <a:spLocks noEditPoints="1"/>
            </p:cNvSpPr>
            <p:nvPr userDrawn="1"/>
          </p:nvSpPr>
          <p:spPr bwMode="auto">
            <a:xfrm>
              <a:off x="6530592" y="5818063"/>
              <a:ext cx="521796" cy="508514"/>
            </a:xfrm>
            <a:custGeom>
              <a:avLst/>
              <a:gdLst>
                <a:gd name="T0" fmla="*/ 96 w 550"/>
                <a:gd name="T1" fmla="*/ 79 h 536"/>
                <a:gd name="T2" fmla="*/ 96 w 550"/>
                <a:gd name="T3" fmla="*/ 241 h 536"/>
                <a:gd name="T4" fmla="*/ 307 w 550"/>
                <a:gd name="T5" fmla="*/ 241 h 536"/>
                <a:gd name="T6" fmla="*/ 342 w 550"/>
                <a:gd name="T7" fmla="*/ 241 h 536"/>
                <a:gd name="T8" fmla="*/ 372 w 550"/>
                <a:gd name="T9" fmla="*/ 238 h 536"/>
                <a:gd name="T10" fmla="*/ 398 w 550"/>
                <a:gd name="T11" fmla="*/ 231 h 536"/>
                <a:gd name="T12" fmla="*/ 417 w 550"/>
                <a:gd name="T13" fmla="*/ 222 h 536"/>
                <a:gd name="T14" fmla="*/ 431 w 550"/>
                <a:gd name="T15" fmla="*/ 206 h 536"/>
                <a:gd name="T16" fmla="*/ 440 w 550"/>
                <a:gd name="T17" fmla="*/ 187 h 536"/>
                <a:gd name="T18" fmla="*/ 443 w 550"/>
                <a:gd name="T19" fmla="*/ 161 h 536"/>
                <a:gd name="T20" fmla="*/ 440 w 550"/>
                <a:gd name="T21" fmla="*/ 135 h 536"/>
                <a:gd name="T22" fmla="*/ 431 w 550"/>
                <a:gd name="T23" fmla="*/ 114 h 536"/>
                <a:gd name="T24" fmla="*/ 417 w 550"/>
                <a:gd name="T25" fmla="*/ 100 h 536"/>
                <a:gd name="T26" fmla="*/ 398 w 550"/>
                <a:gd name="T27" fmla="*/ 89 h 536"/>
                <a:gd name="T28" fmla="*/ 372 w 550"/>
                <a:gd name="T29" fmla="*/ 84 h 536"/>
                <a:gd name="T30" fmla="*/ 342 w 550"/>
                <a:gd name="T31" fmla="*/ 80 h 536"/>
                <a:gd name="T32" fmla="*/ 307 w 550"/>
                <a:gd name="T33" fmla="*/ 79 h 536"/>
                <a:gd name="T34" fmla="*/ 96 w 550"/>
                <a:gd name="T35" fmla="*/ 79 h 536"/>
                <a:gd name="T36" fmla="*/ 0 w 550"/>
                <a:gd name="T37" fmla="*/ 0 h 536"/>
                <a:gd name="T38" fmla="*/ 323 w 550"/>
                <a:gd name="T39" fmla="*/ 0 h 536"/>
                <a:gd name="T40" fmla="*/ 377 w 550"/>
                <a:gd name="T41" fmla="*/ 2 h 536"/>
                <a:gd name="T42" fmla="*/ 422 w 550"/>
                <a:gd name="T43" fmla="*/ 9 h 536"/>
                <a:gd name="T44" fmla="*/ 459 w 550"/>
                <a:gd name="T45" fmla="*/ 19 h 536"/>
                <a:gd name="T46" fmla="*/ 489 w 550"/>
                <a:gd name="T47" fmla="*/ 37 h 536"/>
                <a:gd name="T48" fmla="*/ 511 w 550"/>
                <a:gd name="T49" fmla="*/ 58 h 536"/>
                <a:gd name="T50" fmla="*/ 527 w 550"/>
                <a:gd name="T51" fmla="*/ 86 h 536"/>
                <a:gd name="T52" fmla="*/ 537 w 550"/>
                <a:gd name="T53" fmla="*/ 119 h 536"/>
                <a:gd name="T54" fmla="*/ 539 w 550"/>
                <a:gd name="T55" fmla="*/ 157 h 536"/>
                <a:gd name="T56" fmla="*/ 537 w 550"/>
                <a:gd name="T57" fmla="*/ 194 h 536"/>
                <a:gd name="T58" fmla="*/ 527 w 550"/>
                <a:gd name="T59" fmla="*/ 225 h 536"/>
                <a:gd name="T60" fmla="*/ 513 w 550"/>
                <a:gd name="T61" fmla="*/ 252 h 536"/>
                <a:gd name="T62" fmla="*/ 494 w 550"/>
                <a:gd name="T63" fmla="*/ 272 h 536"/>
                <a:gd name="T64" fmla="*/ 471 w 550"/>
                <a:gd name="T65" fmla="*/ 290 h 536"/>
                <a:gd name="T66" fmla="*/ 447 w 550"/>
                <a:gd name="T67" fmla="*/ 302 h 536"/>
                <a:gd name="T68" fmla="*/ 419 w 550"/>
                <a:gd name="T69" fmla="*/ 311 h 536"/>
                <a:gd name="T70" fmla="*/ 393 w 550"/>
                <a:gd name="T71" fmla="*/ 314 h 536"/>
                <a:gd name="T72" fmla="*/ 384 w 550"/>
                <a:gd name="T73" fmla="*/ 314 h 536"/>
                <a:gd name="T74" fmla="*/ 550 w 550"/>
                <a:gd name="T75" fmla="*/ 536 h 536"/>
                <a:gd name="T76" fmla="*/ 431 w 550"/>
                <a:gd name="T77" fmla="*/ 536 h 536"/>
                <a:gd name="T78" fmla="*/ 274 w 550"/>
                <a:gd name="T79" fmla="*/ 323 h 536"/>
                <a:gd name="T80" fmla="*/ 272 w 550"/>
                <a:gd name="T81" fmla="*/ 321 h 536"/>
                <a:gd name="T82" fmla="*/ 96 w 550"/>
                <a:gd name="T83" fmla="*/ 321 h 536"/>
                <a:gd name="T84" fmla="*/ 96 w 550"/>
                <a:gd name="T85" fmla="*/ 536 h 536"/>
                <a:gd name="T86" fmla="*/ 0 w 550"/>
                <a:gd name="T87" fmla="*/ 536 h 536"/>
                <a:gd name="T88" fmla="*/ 0 w 550"/>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0" h="536">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 name="Freeform 13"/>
            <p:cNvSpPr>
              <a:spLocks/>
            </p:cNvSpPr>
            <p:nvPr userDrawn="1"/>
          </p:nvSpPr>
          <p:spPr bwMode="auto">
            <a:xfrm>
              <a:off x="7183312" y="5818063"/>
              <a:ext cx="462976" cy="508514"/>
            </a:xfrm>
            <a:custGeom>
              <a:avLst/>
              <a:gdLst>
                <a:gd name="T0" fmla="*/ 0 w 488"/>
                <a:gd name="T1" fmla="*/ 0 h 536"/>
                <a:gd name="T2" fmla="*/ 438 w 488"/>
                <a:gd name="T3" fmla="*/ 0 h 536"/>
                <a:gd name="T4" fmla="*/ 453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3 w 488"/>
                <a:gd name="T17" fmla="*/ 79 h 536"/>
                <a:gd name="T18" fmla="*/ 438 w 488"/>
                <a:gd name="T19" fmla="*/ 82 h 536"/>
                <a:gd name="T20" fmla="*/ 97 w 488"/>
                <a:gd name="T21" fmla="*/ 82 h 536"/>
                <a:gd name="T22" fmla="*/ 97 w 488"/>
                <a:gd name="T23" fmla="*/ 218 h 536"/>
                <a:gd name="T24" fmla="*/ 333 w 488"/>
                <a:gd name="T25" fmla="*/ 218 h 536"/>
                <a:gd name="T26" fmla="*/ 349 w 488"/>
                <a:gd name="T27" fmla="*/ 222 h 536"/>
                <a:gd name="T28" fmla="*/ 361 w 488"/>
                <a:gd name="T29" fmla="*/ 231 h 536"/>
                <a:gd name="T30" fmla="*/ 370 w 488"/>
                <a:gd name="T31" fmla="*/ 243 h 536"/>
                <a:gd name="T32" fmla="*/ 373 w 488"/>
                <a:gd name="T33" fmla="*/ 259 h 536"/>
                <a:gd name="T34" fmla="*/ 370 w 488"/>
                <a:gd name="T35" fmla="*/ 276 h 536"/>
                <a:gd name="T36" fmla="*/ 361 w 488"/>
                <a:gd name="T37" fmla="*/ 288 h 536"/>
                <a:gd name="T38" fmla="*/ 349 w 488"/>
                <a:gd name="T39" fmla="*/ 297 h 536"/>
                <a:gd name="T40" fmla="*/ 333 w 488"/>
                <a:gd name="T41" fmla="*/ 300 h 536"/>
                <a:gd name="T42" fmla="*/ 97 w 488"/>
                <a:gd name="T43" fmla="*/ 300 h 536"/>
                <a:gd name="T44" fmla="*/ 97 w 488"/>
                <a:gd name="T45" fmla="*/ 454 h 536"/>
                <a:gd name="T46" fmla="*/ 446 w 488"/>
                <a:gd name="T47" fmla="*/ 454 h 536"/>
                <a:gd name="T48" fmla="*/ 464 w 488"/>
                <a:gd name="T49" fmla="*/ 457 h 536"/>
                <a:gd name="T50" fmla="*/ 476 w 488"/>
                <a:gd name="T51" fmla="*/ 466 h 536"/>
                <a:gd name="T52" fmla="*/ 485 w 488"/>
                <a:gd name="T53" fmla="*/ 478 h 536"/>
                <a:gd name="T54" fmla="*/ 488 w 488"/>
                <a:gd name="T55" fmla="*/ 494 h 536"/>
                <a:gd name="T56" fmla="*/ 485 w 488"/>
                <a:gd name="T57" fmla="*/ 512 h 536"/>
                <a:gd name="T58" fmla="*/ 476 w 488"/>
                <a:gd name="T59" fmla="*/ 524 h 536"/>
                <a:gd name="T60" fmla="*/ 464 w 488"/>
                <a:gd name="T61" fmla="*/ 533 h 536"/>
                <a:gd name="T62" fmla="*/ 446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 name="Freeform 14"/>
            <p:cNvSpPr>
              <a:spLocks/>
            </p:cNvSpPr>
            <p:nvPr userDrawn="1"/>
          </p:nvSpPr>
          <p:spPr bwMode="auto">
            <a:xfrm>
              <a:off x="4647381" y="5515421"/>
              <a:ext cx="91077" cy="87282"/>
            </a:xfrm>
            <a:custGeom>
              <a:avLst/>
              <a:gdLst>
                <a:gd name="T0" fmla="*/ 51 w 96"/>
                <a:gd name="T1" fmla="*/ 0 h 92"/>
                <a:gd name="T2" fmla="*/ 53 w 96"/>
                <a:gd name="T3" fmla="*/ 0 h 92"/>
                <a:gd name="T4" fmla="*/ 70 w 96"/>
                <a:gd name="T5" fmla="*/ 5 h 92"/>
                <a:gd name="T6" fmla="*/ 84 w 96"/>
                <a:gd name="T7" fmla="*/ 15 h 92"/>
                <a:gd name="T8" fmla="*/ 93 w 96"/>
                <a:gd name="T9" fmla="*/ 31 h 92"/>
                <a:gd name="T10" fmla="*/ 96 w 96"/>
                <a:gd name="T11" fmla="*/ 49 h 92"/>
                <a:gd name="T12" fmla="*/ 91 w 96"/>
                <a:gd name="T13" fmla="*/ 66 h 92"/>
                <a:gd name="T14" fmla="*/ 81 w 96"/>
                <a:gd name="T15" fmla="*/ 80 h 92"/>
                <a:gd name="T16" fmla="*/ 65 w 96"/>
                <a:gd name="T17" fmla="*/ 91 h 92"/>
                <a:gd name="T18" fmla="*/ 47 w 96"/>
                <a:gd name="T19" fmla="*/ 92 h 92"/>
                <a:gd name="T20" fmla="*/ 44 w 96"/>
                <a:gd name="T21" fmla="*/ 92 h 92"/>
                <a:gd name="T22" fmla="*/ 26 w 96"/>
                <a:gd name="T23" fmla="*/ 87 h 92"/>
                <a:gd name="T24" fmla="*/ 12 w 96"/>
                <a:gd name="T25" fmla="*/ 77 h 92"/>
                <a:gd name="T26" fmla="*/ 4 w 96"/>
                <a:gd name="T27" fmla="*/ 61 h 92"/>
                <a:gd name="T28" fmla="*/ 0 w 96"/>
                <a:gd name="T29" fmla="*/ 43 h 92"/>
                <a:gd name="T30" fmla="*/ 5 w 96"/>
                <a:gd name="T31" fmla="*/ 26 h 92"/>
                <a:gd name="T32" fmla="*/ 16 w 96"/>
                <a:gd name="T33" fmla="*/ 12 h 92"/>
                <a:gd name="T34" fmla="*/ 32 w 96"/>
                <a:gd name="T35" fmla="*/ 2 h 92"/>
                <a:gd name="T36" fmla="*/ 51 w 96"/>
                <a:gd name="T37"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6" h="92">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 name="Freeform 15"/>
            <p:cNvSpPr>
              <a:spLocks/>
            </p:cNvSpPr>
            <p:nvPr userDrawn="1"/>
          </p:nvSpPr>
          <p:spPr bwMode="auto">
            <a:xfrm>
              <a:off x="4937689" y="5235549"/>
              <a:ext cx="130923" cy="157487"/>
            </a:xfrm>
            <a:custGeom>
              <a:avLst/>
              <a:gdLst>
                <a:gd name="T0" fmla="*/ 40 w 138"/>
                <a:gd name="T1" fmla="*/ 0 h 166"/>
                <a:gd name="T2" fmla="*/ 57 w 138"/>
                <a:gd name="T3" fmla="*/ 2 h 166"/>
                <a:gd name="T4" fmla="*/ 73 w 138"/>
                <a:gd name="T5" fmla="*/ 9 h 166"/>
                <a:gd name="T6" fmla="*/ 85 w 138"/>
                <a:gd name="T7" fmla="*/ 22 h 166"/>
                <a:gd name="T8" fmla="*/ 132 w 138"/>
                <a:gd name="T9" fmla="*/ 96 h 166"/>
                <a:gd name="T10" fmla="*/ 138 w 138"/>
                <a:gd name="T11" fmla="*/ 113 h 166"/>
                <a:gd name="T12" fmla="*/ 138 w 138"/>
                <a:gd name="T13" fmla="*/ 131 h 166"/>
                <a:gd name="T14" fmla="*/ 129 w 138"/>
                <a:gd name="T15" fmla="*/ 146 h 166"/>
                <a:gd name="T16" fmla="*/ 115 w 138"/>
                <a:gd name="T17" fmla="*/ 159 h 166"/>
                <a:gd name="T18" fmla="*/ 99 w 138"/>
                <a:gd name="T19" fmla="*/ 166 h 166"/>
                <a:gd name="T20" fmla="*/ 80 w 138"/>
                <a:gd name="T21" fmla="*/ 164 h 166"/>
                <a:gd name="T22" fmla="*/ 64 w 138"/>
                <a:gd name="T23" fmla="*/ 157 h 166"/>
                <a:gd name="T24" fmla="*/ 52 w 138"/>
                <a:gd name="T25" fmla="*/ 143 h 166"/>
                <a:gd name="T26" fmla="*/ 5 w 138"/>
                <a:gd name="T27" fmla="*/ 70 h 166"/>
                <a:gd name="T28" fmla="*/ 0 w 138"/>
                <a:gd name="T29" fmla="*/ 52 h 166"/>
                <a:gd name="T30" fmla="*/ 0 w 138"/>
                <a:gd name="T31" fmla="*/ 35 h 166"/>
                <a:gd name="T32" fmla="*/ 8 w 138"/>
                <a:gd name="T33" fmla="*/ 17 h 166"/>
                <a:gd name="T34" fmla="*/ 22 w 138"/>
                <a:gd name="T35" fmla="*/ 7 h 166"/>
                <a:gd name="T36" fmla="*/ 40 w 138"/>
                <a:gd name="T37"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8" h="166">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 name="Freeform 16"/>
            <p:cNvSpPr>
              <a:spLocks/>
            </p:cNvSpPr>
            <p:nvPr userDrawn="1"/>
          </p:nvSpPr>
          <p:spPr bwMode="auto">
            <a:xfrm>
              <a:off x="5278280" y="5018292"/>
              <a:ext cx="132821" cy="243821"/>
            </a:xfrm>
            <a:custGeom>
              <a:avLst/>
              <a:gdLst>
                <a:gd name="T0" fmla="*/ 53 w 140"/>
                <a:gd name="T1" fmla="*/ 0 h 257"/>
                <a:gd name="T2" fmla="*/ 68 w 140"/>
                <a:gd name="T3" fmla="*/ 7 h 257"/>
                <a:gd name="T4" fmla="*/ 82 w 140"/>
                <a:gd name="T5" fmla="*/ 19 h 257"/>
                <a:gd name="T6" fmla="*/ 89 w 140"/>
                <a:gd name="T7" fmla="*/ 35 h 257"/>
                <a:gd name="T8" fmla="*/ 140 w 140"/>
                <a:gd name="T9" fmla="*/ 199 h 257"/>
                <a:gd name="T10" fmla="*/ 140 w 140"/>
                <a:gd name="T11" fmla="*/ 218 h 257"/>
                <a:gd name="T12" fmla="*/ 135 w 140"/>
                <a:gd name="T13" fmla="*/ 234 h 257"/>
                <a:gd name="T14" fmla="*/ 122 w 140"/>
                <a:gd name="T15" fmla="*/ 248 h 257"/>
                <a:gd name="T16" fmla="*/ 105 w 140"/>
                <a:gd name="T17" fmla="*/ 255 h 257"/>
                <a:gd name="T18" fmla="*/ 88 w 140"/>
                <a:gd name="T19" fmla="*/ 257 h 257"/>
                <a:gd name="T20" fmla="*/ 70 w 140"/>
                <a:gd name="T21" fmla="*/ 250 h 257"/>
                <a:gd name="T22" fmla="*/ 58 w 140"/>
                <a:gd name="T23" fmla="*/ 239 h 257"/>
                <a:gd name="T24" fmla="*/ 49 w 140"/>
                <a:gd name="T25" fmla="*/ 222 h 257"/>
                <a:gd name="T26" fmla="*/ 0 w 140"/>
                <a:gd name="T27" fmla="*/ 58 h 257"/>
                <a:gd name="T28" fmla="*/ 0 w 140"/>
                <a:gd name="T29" fmla="*/ 40 h 257"/>
                <a:gd name="T30" fmla="*/ 5 w 140"/>
                <a:gd name="T31" fmla="*/ 23 h 257"/>
                <a:gd name="T32" fmla="*/ 18 w 140"/>
                <a:gd name="T33" fmla="*/ 11 h 257"/>
                <a:gd name="T34" fmla="*/ 33 w 140"/>
                <a:gd name="T35" fmla="*/ 2 h 257"/>
                <a:gd name="T36" fmla="*/ 53 w 140"/>
                <a:gd name="T37" fmla="*/ 0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0" h="257">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 name="Freeform 17"/>
            <p:cNvSpPr>
              <a:spLocks/>
            </p:cNvSpPr>
            <p:nvPr userDrawn="1"/>
          </p:nvSpPr>
          <p:spPr bwMode="auto">
            <a:xfrm>
              <a:off x="5649230" y="4842779"/>
              <a:ext cx="112898" cy="335847"/>
            </a:xfrm>
            <a:custGeom>
              <a:avLst/>
              <a:gdLst>
                <a:gd name="T0" fmla="*/ 44 w 119"/>
                <a:gd name="T1" fmla="*/ 0 h 354"/>
                <a:gd name="T2" fmla="*/ 63 w 119"/>
                <a:gd name="T3" fmla="*/ 4 h 354"/>
                <a:gd name="T4" fmla="*/ 77 w 119"/>
                <a:gd name="T5" fmla="*/ 12 h 354"/>
                <a:gd name="T6" fmla="*/ 87 w 119"/>
                <a:gd name="T7" fmla="*/ 26 h 354"/>
                <a:gd name="T8" fmla="*/ 93 w 119"/>
                <a:gd name="T9" fmla="*/ 44 h 354"/>
                <a:gd name="T10" fmla="*/ 119 w 119"/>
                <a:gd name="T11" fmla="*/ 306 h 354"/>
                <a:gd name="T12" fmla="*/ 115 w 119"/>
                <a:gd name="T13" fmla="*/ 323 h 354"/>
                <a:gd name="T14" fmla="*/ 107 w 119"/>
                <a:gd name="T15" fmla="*/ 339 h 354"/>
                <a:gd name="T16" fmla="*/ 93 w 119"/>
                <a:gd name="T17" fmla="*/ 349 h 354"/>
                <a:gd name="T18" fmla="*/ 75 w 119"/>
                <a:gd name="T19" fmla="*/ 354 h 354"/>
                <a:gd name="T20" fmla="*/ 58 w 119"/>
                <a:gd name="T21" fmla="*/ 351 h 354"/>
                <a:gd name="T22" fmla="*/ 42 w 119"/>
                <a:gd name="T23" fmla="*/ 342 h 354"/>
                <a:gd name="T24" fmla="*/ 32 w 119"/>
                <a:gd name="T25" fmla="*/ 328 h 354"/>
                <a:gd name="T26" fmla="*/ 26 w 119"/>
                <a:gd name="T27" fmla="*/ 311 h 354"/>
                <a:gd name="T28" fmla="*/ 0 w 119"/>
                <a:gd name="T29" fmla="*/ 49 h 354"/>
                <a:gd name="T30" fmla="*/ 4 w 119"/>
                <a:gd name="T31" fmla="*/ 32 h 354"/>
                <a:gd name="T32" fmla="*/ 12 w 119"/>
                <a:gd name="T33" fmla="*/ 16 h 354"/>
                <a:gd name="T34" fmla="*/ 26 w 119"/>
                <a:gd name="T35" fmla="*/ 5 h 354"/>
                <a:gd name="T36" fmla="*/ 44 w 119"/>
                <a:gd name="T37" fmla="*/ 0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9" h="354">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 name="Freeform 18"/>
            <p:cNvSpPr>
              <a:spLocks/>
            </p:cNvSpPr>
            <p:nvPr userDrawn="1"/>
          </p:nvSpPr>
          <p:spPr bwMode="auto">
            <a:xfrm>
              <a:off x="6026821" y="4720394"/>
              <a:ext cx="104359" cy="420283"/>
            </a:xfrm>
            <a:custGeom>
              <a:avLst/>
              <a:gdLst>
                <a:gd name="T0" fmla="*/ 68 w 110"/>
                <a:gd name="T1" fmla="*/ 0 h 443"/>
                <a:gd name="T2" fmla="*/ 86 w 110"/>
                <a:gd name="T3" fmla="*/ 5 h 443"/>
                <a:gd name="T4" fmla="*/ 100 w 110"/>
                <a:gd name="T5" fmla="*/ 16 h 443"/>
                <a:gd name="T6" fmla="*/ 107 w 110"/>
                <a:gd name="T7" fmla="*/ 31 h 443"/>
                <a:gd name="T8" fmla="*/ 110 w 110"/>
                <a:gd name="T9" fmla="*/ 51 h 443"/>
                <a:gd name="T10" fmla="*/ 93 w 110"/>
                <a:gd name="T11" fmla="*/ 401 h 443"/>
                <a:gd name="T12" fmla="*/ 87 w 110"/>
                <a:gd name="T13" fmla="*/ 419 h 443"/>
                <a:gd name="T14" fmla="*/ 75 w 110"/>
                <a:gd name="T15" fmla="*/ 433 h 443"/>
                <a:gd name="T16" fmla="*/ 61 w 110"/>
                <a:gd name="T17" fmla="*/ 442 h 443"/>
                <a:gd name="T18" fmla="*/ 42 w 110"/>
                <a:gd name="T19" fmla="*/ 443 h 443"/>
                <a:gd name="T20" fmla="*/ 25 w 110"/>
                <a:gd name="T21" fmla="*/ 438 h 443"/>
                <a:gd name="T22" fmla="*/ 11 w 110"/>
                <a:gd name="T23" fmla="*/ 426 h 443"/>
                <a:gd name="T24" fmla="*/ 2 w 110"/>
                <a:gd name="T25" fmla="*/ 412 h 443"/>
                <a:gd name="T26" fmla="*/ 0 w 110"/>
                <a:gd name="T27" fmla="*/ 393 h 443"/>
                <a:gd name="T28" fmla="*/ 18 w 110"/>
                <a:gd name="T29" fmla="*/ 42 h 443"/>
                <a:gd name="T30" fmla="*/ 23 w 110"/>
                <a:gd name="T31" fmla="*/ 24 h 443"/>
                <a:gd name="T32" fmla="*/ 33 w 110"/>
                <a:gd name="T33" fmla="*/ 10 h 443"/>
                <a:gd name="T34" fmla="*/ 49 w 110"/>
                <a:gd name="T35" fmla="*/ 2 h 443"/>
                <a:gd name="T36" fmla="*/ 68 w 110"/>
                <a:gd name="T37"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0" h="443">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 name="Freeform 19"/>
            <p:cNvSpPr>
              <a:spLocks/>
            </p:cNvSpPr>
            <p:nvPr userDrawn="1"/>
          </p:nvSpPr>
          <p:spPr bwMode="auto">
            <a:xfrm>
              <a:off x="6384489" y="4647343"/>
              <a:ext cx="162232" cy="497129"/>
            </a:xfrm>
            <a:custGeom>
              <a:avLst/>
              <a:gdLst>
                <a:gd name="T0" fmla="*/ 119 w 171"/>
                <a:gd name="T1" fmla="*/ 0 h 524"/>
                <a:gd name="T2" fmla="*/ 136 w 171"/>
                <a:gd name="T3" fmla="*/ 0 h 524"/>
                <a:gd name="T4" fmla="*/ 154 w 171"/>
                <a:gd name="T5" fmla="*/ 9 h 524"/>
                <a:gd name="T6" fmla="*/ 166 w 171"/>
                <a:gd name="T7" fmla="*/ 21 h 524"/>
                <a:gd name="T8" fmla="*/ 171 w 171"/>
                <a:gd name="T9" fmla="*/ 37 h 524"/>
                <a:gd name="T10" fmla="*/ 171 w 171"/>
                <a:gd name="T11" fmla="*/ 56 h 524"/>
                <a:gd name="T12" fmla="*/ 91 w 171"/>
                <a:gd name="T13" fmla="*/ 489 h 524"/>
                <a:gd name="T14" fmla="*/ 84 w 171"/>
                <a:gd name="T15" fmla="*/ 506 h 524"/>
                <a:gd name="T16" fmla="*/ 70 w 171"/>
                <a:gd name="T17" fmla="*/ 517 h 524"/>
                <a:gd name="T18" fmla="*/ 54 w 171"/>
                <a:gd name="T19" fmla="*/ 524 h 524"/>
                <a:gd name="T20" fmla="*/ 37 w 171"/>
                <a:gd name="T21" fmla="*/ 524 h 524"/>
                <a:gd name="T22" fmla="*/ 19 w 171"/>
                <a:gd name="T23" fmla="*/ 517 h 524"/>
                <a:gd name="T24" fmla="*/ 7 w 171"/>
                <a:gd name="T25" fmla="*/ 503 h 524"/>
                <a:gd name="T26" fmla="*/ 0 w 171"/>
                <a:gd name="T27" fmla="*/ 487 h 524"/>
                <a:gd name="T28" fmla="*/ 2 w 171"/>
                <a:gd name="T29" fmla="*/ 468 h 524"/>
                <a:gd name="T30" fmla="*/ 82 w 171"/>
                <a:gd name="T31" fmla="*/ 35 h 524"/>
                <a:gd name="T32" fmla="*/ 89 w 171"/>
                <a:gd name="T33" fmla="*/ 19 h 524"/>
                <a:gd name="T34" fmla="*/ 101 w 171"/>
                <a:gd name="T35" fmla="*/ 7 h 524"/>
                <a:gd name="T36" fmla="*/ 119 w 171"/>
                <a:gd name="T37" fmla="*/ 0 h 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1" h="524">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 name="Freeform 20"/>
            <p:cNvSpPr>
              <a:spLocks/>
            </p:cNvSpPr>
            <p:nvPr userDrawn="1"/>
          </p:nvSpPr>
          <p:spPr bwMode="auto">
            <a:xfrm>
              <a:off x="6733618" y="4625522"/>
              <a:ext cx="241924" cy="568283"/>
            </a:xfrm>
            <a:custGeom>
              <a:avLst/>
              <a:gdLst>
                <a:gd name="T0" fmla="*/ 206 w 255"/>
                <a:gd name="T1" fmla="*/ 0 h 599"/>
                <a:gd name="T2" fmla="*/ 226 w 255"/>
                <a:gd name="T3" fmla="*/ 4 h 599"/>
                <a:gd name="T4" fmla="*/ 241 w 255"/>
                <a:gd name="T5" fmla="*/ 13 h 599"/>
                <a:gd name="T6" fmla="*/ 252 w 255"/>
                <a:gd name="T7" fmla="*/ 27 h 599"/>
                <a:gd name="T8" fmla="*/ 255 w 255"/>
                <a:gd name="T9" fmla="*/ 44 h 599"/>
                <a:gd name="T10" fmla="*/ 254 w 255"/>
                <a:gd name="T11" fmla="*/ 62 h 599"/>
                <a:gd name="T12" fmla="*/ 90 w 255"/>
                <a:gd name="T13" fmla="*/ 569 h 599"/>
                <a:gd name="T14" fmla="*/ 81 w 255"/>
                <a:gd name="T15" fmla="*/ 585 h 599"/>
                <a:gd name="T16" fmla="*/ 65 w 255"/>
                <a:gd name="T17" fmla="*/ 596 h 599"/>
                <a:gd name="T18" fmla="*/ 49 w 255"/>
                <a:gd name="T19" fmla="*/ 599 h 599"/>
                <a:gd name="T20" fmla="*/ 30 w 255"/>
                <a:gd name="T21" fmla="*/ 597 h 599"/>
                <a:gd name="T22" fmla="*/ 14 w 255"/>
                <a:gd name="T23" fmla="*/ 587 h 599"/>
                <a:gd name="T24" fmla="*/ 4 w 255"/>
                <a:gd name="T25" fmla="*/ 573 h 599"/>
                <a:gd name="T26" fmla="*/ 0 w 255"/>
                <a:gd name="T27" fmla="*/ 556 h 599"/>
                <a:gd name="T28" fmla="*/ 2 w 255"/>
                <a:gd name="T29" fmla="*/ 538 h 599"/>
                <a:gd name="T30" fmla="*/ 166 w 255"/>
                <a:gd name="T31" fmla="*/ 30 h 599"/>
                <a:gd name="T32" fmla="*/ 175 w 255"/>
                <a:gd name="T33" fmla="*/ 16 h 599"/>
                <a:gd name="T34" fmla="*/ 191 w 255"/>
                <a:gd name="T35" fmla="*/ 6 h 599"/>
                <a:gd name="T36" fmla="*/ 206 w 255"/>
                <a:gd name="T37" fmla="*/ 0 h 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5" h="599">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 name="Freeform 21"/>
            <p:cNvSpPr>
              <a:spLocks/>
            </p:cNvSpPr>
            <p:nvPr userDrawn="1"/>
          </p:nvSpPr>
          <p:spPr bwMode="auto">
            <a:xfrm>
              <a:off x="7077055" y="4665368"/>
              <a:ext cx="333950" cy="621412"/>
            </a:xfrm>
            <a:custGeom>
              <a:avLst/>
              <a:gdLst>
                <a:gd name="T0" fmla="*/ 309 w 352"/>
                <a:gd name="T1" fmla="*/ 0 h 655"/>
                <a:gd name="T2" fmla="*/ 326 w 352"/>
                <a:gd name="T3" fmla="*/ 6 h 655"/>
                <a:gd name="T4" fmla="*/ 342 w 352"/>
                <a:gd name="T5" fmla="*/ 18 h 655"/>
                <a:gd name="T6" fmla="*/ 349 w 352"/>
                <a:gd name="T7" fmla="*/ 32 h 655"/>
                <a:gd name="T8" fmla="*/ 352 w 352"/>
                <a:gd name="T9" fmla="*/ 49 h 655"/>
                <a:gd name="T10" fmla="*/ 347 w 352"/>
                <a:gd name="T11" fmla="*/ 68 h 655"/>
                <a:gd name="T12" fmla="*/ 87 w 352"/>
                <a:gd name="T13" fmla="*/ 630 h 655"/>
                <a:gd name="T14" fmla="*/ 77 w 352"/>
                <a:gd name="T15" fmla="*/ 644 h 655"/>
                <a:gd name="T16" fmla="*/ 61 w 352"/>
                <a:gd name="T17" fmla="*/ 653 h 655"/>
                <a:gd name="T18" fmla="*/ 43 w 352"/>
                <a:gd name="T19" fmla="*/ 655 h 655"/>
                <a:gd name="T20" fmla="*/ 26 w 352"/>
                <a:gd name="T21" fmla="*/ 650 h 655"/>
                <a:gd name="T22" fmla="*/ 10 w 352"/>
                <a:gd name="T23" fmla="*/ 639 h 655"/>
                <a:gd name="T24" fmla="*/ 3 w 352"/>
                <a:gd name="T25" fmla="*/ 623 h 655"/>
                <a:gd name="T26" fmla="*/ 0 w 352"/>
                <a:gd name="T27" fmla="*/ 606 h 655"/>
                <a:gd name="T28" fmla="*/ 5 w 352"/>
                <a:gd name="T29" fmla="*/ 589 h 655"/>
                <a:gd name="T30" fmla="*/ 265 w 352"/>
                <a:gd name="T31" fmla="*/ 27 h 655"/>
                <a:gd name="T32" fmla="*/ 276 w 352"/>
                <a:gd name="T33" fmla="*/ 11 h 655"/>
                <a:gd name="T34" fmla="*/ 291 w 352"/>
                <a:gd name="T35" fmla="*/ 4 h 655"/>
                <a:gd name="T36" fmla="*/ 309 w 352"/>
                <a:gd name="T37" fmla="*/ 0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2" h="655">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 name="Freeform 22"/>
            <p:cNvSpPr>
              <a:spLocks/>
            </p:cNvSpPr>
            <p:nvPr userDrawn="1"/>
          </p:nvSpPr>
          <p:spPr bwMode="auto">
            <a:xfrm>
              <a:off x="7414800" y="4764984"/>
              <a:ext cx="430719" cy="659361"/>
            </a:xfrm>
            <a:custGeom>
              <a:avLst/>
              <a:gdLst>
                <a:gd name="T0" fmla="*/ 417 w 454"/>
                <a:gd name="T1" fmla="*/ 0 h 695"/>
                <a:gd name="T2" fmla="*/ 433 w 454"/>
                <a:gd name="T3" fmla="*/ 7 h 695"/>
                <a:gd name="T4" fmla="*/ 447 w 454"/>
                <a:gd name="T5" fmla="*/ 21 h 695"/>
                <a:gd name="T6" fmla="*/ 454 w 454"/>
                <a:gd name="T7" fmla="*/ 37 h 695"/>
                <a:gd name="T8" fmla="*/ 454 w 454"/>
                <a:gd name="T9" fmla="*/ 54 h 695"/>
                <a:gd name="T10" fmla="*/ 447 w 454"/>
                <a:gd name="T11" fmla="*/ 72 h 695"/>
                <a:gd name="T12" fmla="*/ 84 w 454"/>
                <a:gd name="T13" fmla="*/ 676 h 695"/>
                <a:gd name="T14" fmla="*/ 70 w 454"/>
                <a:gd name="T15" fmla="*/ 688 h 695"/>
                <a:gd name="T16" fmla="*/ 54 w 454"/>
                <a:gd name="T17" fmla="*/ 695 h 695"/>
                <a:gd name="T18" fmla="*/ 37 w 454"/>
                <a:gd name="T19" fmla="*/ 695 h 695"/>
                <a:gd name="T20" fmla="*/ 19 w 454"/>
                <a:gd name="T21" fmla="*/ 688 h 695"/>
                <a:gd name="T22" fmla="*/ 7 w 454"/>
                <a:gd name="T23" fmla="*/ 676 h 695"/>
                <a:gd name="T24" fmla="*/ 0 w 454"/>
                <a:gd name="T25" fmla="*/ 660 h 695"/>
                <a:gd name="T26" fmla="*/ 0 w 454"/>
                <a:gd name="T27" fmla="*/ 642 h 695"/>
                <a:gd name="T28" fmla="*/ 7 w 454"/>
                <a:gd name="T29" fmla="*/ 625 h 695"/>
                <a:gd name="T30" fmla="*/ 370 w 454"/>
                <a:gd name="T31" fmla="*/ 21 h 695"/>
                <a:gd name="T32" fmla="*/ 382 w 454"/>
                <a:gd name="T33" fmla="*/ 7 h 695"/>
                <a:gd name="T34" fmla="*/ 400 w 454"/>
                <a:gd name="T35" fmla="*/ 0 h 695"/>
                <a:gd name="T36" fmla="*/ 417 w 454"/>
                <a:gd name="T37"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4" h="695">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 name="Freeform 23"/>
            <p:cNvSpPr>
              <a:spLocks/>
            </p:cNvSpPr>
            <p:nvPr userDrawn="1"/>
          </p:nvSpPr>
          <p:spPr bwMode="auto">
            <a:xfrm>
              <a:off x="7730724" y="4924369"/>
              <a:ext cx="543617" cy="680232"/>
            </a:xfrm>
            <a:custGeom>
              <a:avLst/>
              <a:gdLst>
                <a:gd name="T0" fmla="*/ 522 w 573"/>
                <a:gd name="T1" fmla="*/ 0 h 717"/>
                <a:gd name="T2" fmla="*/ 540 w 573"/>
                <a:gd name="T3" fmla="*/ 1 h 717"/>
                <a:gd name="T4" fmla="*/ 557 w 573"/>
                <a:gd name="T5" fmla="*/ 10 h 717"/>
                <a:gd name="T6" fmla="*/ 568 w 573"/>
                <a:gd name="T7" fmla="*/ 24 h 717"/>
                <a:gd name="T8" fmla="*/ 573 w 573"/>
                <a:gd name="T9" fmla="*/ 40 h 717"/>
                <a:gd name="T10" fmla="*/ 571 w 573"/>
                <a:gd name="T11" fmla="*/ 57 h 717"/>
                <a:gd name="T12" fmla="*/ 562 w 573"/>
                <a:gd name="T13" fmla="*/ 75 h 717"/>
                <a:gd name="T14" fmla="*/ 81 w 573"/>
                <a:gd name="T15" fmla="*/ 700 h 717"/>
                <a:gd name="T16" fmla="*/ 67 w 573"/>
                <a:gd name="T17" fmla="*/ 712 h 717"/>
                <a:gd name="T18" fmla="*/ 51 w 573"/>
                <a:gd name="T19" fmla="*/ 717 h 717"/>
                <a:gd name="T20" fmla="*/ 32 w 573"/>
                <a:gd name="T21" fmla="*/ 715 h 717"/>
                <a:gd name="T22" fmla="*/ 16 w 573"/>
                <a:gd name="T23" fmla="*/ 707 h 717"/>
                <a:gd name="T24" fmla="*/ 5 w 573"/>
                <a:gd name="T25" fmla="*/ 693 h 717"/>
                <a:gd name="T26" fmla="*/ 0 w 573"/>
                <a:gd name="T27" fmla="*/ 675 h 717"/>
                <a:gd name="T28" fmla="*/ 2 w 573"/>
                <a:gd name="T29" fmla="*/ 658 h 717"/>
                <a:gd name="T30" fmla="*/ 11 w 573"/>
                <a:gd name="T31" fmla="*/ 642 h 717"/>
                <a:gd name="T32" fmla="*/ 491 w 573"/>
                <a:gd name="T33" fmla="*/ 15 h 717"/>
                <a:gd name="T34" fmla="*/ 506 w 573"/>
                <a:gd name="T35" fmla="*/ 3 h 717"/>
                <a:gd name="T36" fmla="*/ 522 w 573"/>
                <a:gd name="T37" fmla="*/ 0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3" h="717">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2" name="Title 1"/>
          <p:cNvSpPr>
            <a:spLocks noGrp="1"/>
          </p:cNvSpPr>
          <p:nvPr>
            <p:ph type="ctrTitle" hasCustomPrompt="1"/>
          </p:nvPr>
        </p:nvSpPr>
        <p:spPr>
          <a:xfrm>
            <a:off x="496177" y="320634"/>
            <a:ext cx="6807148" cy="2543545"/>
          </a:xfrm>
        </p:spPr>
        <p:txBody>
          <a:bodyPr anchor="b"/>
          <a:lstStyle>
            <a:lvl1pPr>
              <a:lnSpc>
                <a:spcPct val="80000"/>
              </a:lnSpc>
              <a:defRPr sz="4400" baseline="0">
                <a:solidFill>
                  <a:schemeClr val="bg1"/>
                </a:solidFill>
                <a:latin typeface="Arial" panose="020B0604020202020204" pitchFamily="34" charset="0"/>
                <a:cs typeface="Arial" panose="020B0604020202020204" pitchFamily="34" charset="0"/>
              </a:defRPr>
            </a:lvl1pPr>
          </a:lstStyle>
          <a:p>
            <a:r>
              <a:rPr lang="en-US" dirty="0"/>
              <a:t>Click to edit master</a:t>
            </a:r>
          </a:p>
        </p:txBody>
      </p:sp>
      <p:sp>
        <p:nvSpPr>
          <p:cNvPr id="3" name="Subtitle 2"/>
          <p:cNvSpPr>
            <a:spLocks noGrp="1"/>
          </p:cNvSpPr>
          <p:nvPr>
            <p:ph type="subTitle" idx="1"/>
          </p:nvPr>
        </p:nvSpPr>
        <p:spPr>
          <a:xfrm>
            <a:off x="496176" y="2924299"/>
            <a:ext cx="6814614" cy="1752600"/>
          </a:xfrm>
        </p:spPr>
        <p:txBody>
          <a:bodyPr/>
          <a:lstStyle>
            <a:lvl1pPr marL="0" indent="0" algn="l">
              <a:buNone/>
              <a:defRPr baseline="0">
                <a:solidFill>
                  <a:schemeClr val="tx2"/>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3216159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p:spTree>
      <p:nvGrpSpPr>
        <p:cNvPr id="1" name=""/>
        <p:cNvGrpSpPr/>
        <p:nvPr/>
      </p:nvGrpSpPr>
      <p:grpSpPr>
        <a:xfrm>
          <a:off x="0" y="0"/>
          <a:ext cx="0" cy="0"/>
          <a:chOff x="0" y="0"/>
          <a:chExt cx="0" cy="0"/>
        </a:xfrm>
      </p:grpSpPr>
      <p:sp>
        <p:nvSpPr>
          <p:cNvPr id="5" name="Rectangle 4"/>
          <p:cNvSpPr/>
          <p:nvPr userDrawn="1"/>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p:cNvPicPr>
            <a:picLocks noChangeAspect="1"/>
          </p:cNvPicPr>
          <p:nvPr userDrawn="1"/>
        </p:nvPicPr>
        <p:blipFill rotWithShape="1">
          <a:blip r:embed="rId2" cstate="print">
            <a:extLst>
              <a:ext uri="{28A0092B-C50C-407E-A947-70E740481C1C}">
                <a14:useLocalDpi xmlns:a14="http://schemas.microsoft.com/office/drawing/2010/main" val="0"/>
              </a:ext>
            </a:extLst>
          </a:blip>
          <a:srcRect t="67499" b="6701"/>
          <a:stretch/>
        </p:blipFill>
        <p:spPr>
          <a:xfrm flipV="1">
            <a:off x="0" y="1740436"/>
            <a:ext cx="9144000" cy="1502227"/>
          </a:xfrm>
          <a:prstGeom prst="rect">
            <a:avLst/>
          </a:prstGeom>
        </p:spPr>
      </p:pic>
      <p:pic>
        <p:nvPicPr>
          <p:cNvPr id="7" name="Picture 6"/>
          <p:cNvPicPr>
            <a:picLocks noChangeAspect="1"/>
          </p:cNvPicPr>
          <p:nvPr userDrawn="1"/>
        </p:nvPicPr>
        <p:blipFill rotWithShape="1">
          <a:blip r:embed="rId3">
            <a:extLst>
              <a:ext uri="{28A0092B-C50C-407E-A947-70E740481C1C}">
                <a14:useLocalDpi xmlns:a14="http://schemas.microsoft.com/office/drawing/2010/main" val="0"/>
              </a:ext>
            </a:extLst>
          </a:blip>
          <a:srcRect t="24620" b="16130"/>
          <a:stretch/>
        </p:blipFill>
        <p:spPr>
          <a:xfrm flipH="1">
            <a:off x="2766" y="3242663"/>
            <a:ext cx="9144000" cy="3615334"/>
          </a:xfrm>
          <a:prstGeom prst="rect">
            <a:avLst/>
          </a:prstGeom>
        </p:spPr>
      </p:pic>
      <p:sp>
        <p:nvSpPr>
          <p:cNvPr id="9" name="Rectangle 8"/>
          <p:cNvSpPr/>
          <p:nvPr userDrawn="1"/>
        </p:nvSpPr>
        <p:spPr>
          <a:xfrm>
            <a:off x="-3" y="0"/>
            <a:ext cx="9143999" cy="174043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userDrawn="1"/>
        </p:nvGrpSpPr>
        <p:grpSpPr>
          <a:xfrm>
            <a:off x="496176" y="382676"/>
            <a:ext cx="3105481" cy="975083"/>
            <a:chOff x="2814452" y="4625522"/>
            <a:chExt cx="5459889" cy="1714337"/>
          </a:xfrm>
        </p:grpSpPr>
        <p:sp>
          <p:nvSpPr>
            <p:cNvPr id="11" name="Freeform 6"/>
            <p:cNvSpPr>
              <a:spLocks noEditPoints="1"/>
            </p:cNvSpPr>
            <p:nvPr userDrawn="1"/>
          </p:nvSpPr>
          <p:spPr bwMode="auto">
            <a:xfrm>
              <a:off x="2814452" y="5818063"/>
              <a:ext cx="523694" cy="508514"/>
            </a:xfrm>
            <a:custGeom>
              <a:avLst/>
              <a:gdLst>
                <a:gd name="T0" fmla="*/ 98 w 552"/>
                <a:gd name="T1" fmla="*/ 79 h 536"/>
                <a:gd name="T2" fmla="*/ 98 w 552"/>
                <a:gd name="T3" fmla="*/ 241 h 536"/>
                <a:gd name="T4" fmla="*/ 307 w 552"/>
                <a:gd name="T5" fmla="*/ 241 h 536"/>
                <a:gd name="T6" fmla="*/ 342 w 552"/>
                <a:gd name="T7" fmla="*/ 241 h 536"/>
                <a:gd name="T8" fmla="*/ 374 w 552"/>
                <a:gd name="T9" fmla="*/ 238 h 536"/>
                <a:gd name="T10" fmla="*/ 398 w 552"/>
                <a:gd name="T11" fmla="*/ 231 h 536"/>
                <a:gd name="T12" fmla="*/ 417 w 552"/>
                <a:gd name="T13" fmla="*/ 222 h 536"/>
                <a:gd name="T14" fmla="*/ 431 w 552"/>
                <a:gd name="T15" fmla="*/ 206 h 536"/>
                <a:gd name="T16" fmla="*/ 440 w 552"/>
                <a:gd name="T17" fmla="*/ 187 h 536"/>
                <a:gd name="T18" fmla="*/ 443 w 552"/>
                <a:gd name="T19" fmla="*/ 161 h 536"/>
                <a:gd name="T20" fmla="*/ 440 w 552"/>
                <a:gd name="T21" fmla="*/ 135 h 536"/>
                <a:gd name="T22" fmla="*/ 431 w 552"/>
                <a:gd name="T23" fmla="*/ 114 h 536"/>
                <a:gd name="T24" fmla="*/ 417 w 552"/>
                <a:gd name="T25" fmla="*/ 100 h 536"/>
                <a:gd name="T26" fmla="*/ 398 w 552"/>
                <a:gd name="T27" fmla="*/ 89 h 536"/>
                <a:gd name="T28" fmla="*/ 374 w 552"/>
                <a:gd name="T29" fmla="*/ 84 h 536"/>
                <a:gd name="T30" fmla="*/ 342 w 552"/>
                <a:gd name="T31" fmla="*/ 80 h 536"/>
                <a:gd name="T32" fmla="*/ 307 w 552"/>
                <a:gd name="T33" fmla="*/ 79 h 536"/>
                <a:gd name="T34" fmla="*/ 98 w 552"/>
                <a:gd name="T35" fmla="*/ 79 h 536"/>
                <a:gd name="T36" fmla="*/ 0 w 552"/>
                <a:gd name="T37" fmla="*/ 0 h 536"/>
                <a:gd name="T38" fmla="*/ 323 w 552"/>
                <a:gd name="T39" fmla="*/ 0 h 536"/>
                <a:gd name="T40" fmla="*/ 377 w 552"/>
                <a:gd name="T41" fmla="*/ 2 h 536"/>
                <a:gd name="T42" fmla="*/ 422 w 552"/>
                <a:gd name="T43" fmla="*/ 9 h 536"/>
                <a:gd name="T44" fmla="*/ 461 w 552"/>
                <a:gd name="T45" fmla="*/ 19 h 536"/>
                <a:gd name="T46" fmla="*/ 490 w 552"/>
                <a:gd name="T47" fmla="*/ 37 h 536"/>
                <a:gd name="T48" fmla="*/ 513 w 552"/>
                <a:gd name="T49" fmla="*/ 58 h 536"/>
                <a:gd name="T50" fmla="*/ 529 w 552"/>
                <a:gd name="T51" fmla="*/ 86 h 536"/>
                <a:gd name="T52" fmla="*/ 538 w 552"/>
                <a:gd name="T53" fmla="*/ 119 h 536"/>
                <a:gd name="T54" fmla="*/ 541 w 552"/>
                <a:gd name="T55" fmla="*/ 157 h 536"/>
                <a:gd name="T56" fmla="*/ 538 w 552"/>
                <a:gd name="T57" fmla="*/ 194 h 536"/>
                <a:gd name="T58" fmla="*/ 529 w 552"/>
                <a:gd name="T59" fmla="*/ 225 h 536"/>
                <a:gd name="T60" fmla="*/ 513 w 552"/>
                <a:gd name="T61" fmla="*/ 252 h 536"/>
                <a:gd name="T62" fmla="*/ 494 w 552"/>
                <a:gd name="T63" fmla="*/ 272 h 536"/>
                <a:gd name="T64" fmla="*/ 473 w 552"/>
                <a:gd name="T65" fmla="*/ 290 h 536"/>
                <a:gd name="T66" fmla="*/ 447 w 552"/>
                <a:gd name="T67" fmla="*/ 302 h 536"/>
                <a:gd name="T68" fmla="*/ 421 w 552"/>
                <a:gd name="T69" fmla="*/ 311 h 536"/>
                <a:gd name="T70" fmla="*/ 393 w 552"/>
                <a:gd name="T71" fmla="*/ 314 h 536"/>
                <a:gd name="T72" fmla="*/ 384 w 552"/>
                <a:gd name="T73" fmla="*/ 314 h 536"/>
                <a:gd name="T74" fmla="*/ 552 w 552"/>
                <a:gd name="T75" fmla="*/ 536 h 536"/>
                <a:gd name="T76" fmla="*/ 431 w 552"/>
                <a:gd name="T77" fmla="*/ 536 h 536"/>
                <a:gd name="T78" fmla="*/ 274 w 552"/>
                <a:gd name="T79" fmla="*/ 323 h 536"/>
                <a:gd name="T80" fmla="*/ 274 w 552"/>
                <a:gd name="T81" fmla="*/ 321 h 536"/>
                <a:gd name="T82" fmla="*/ 98 w 552"/>
                <a:gd name="T83" fmla="*/ 321 h 536"/>
                <a:gd name="T84" fmla="*/ 98 w 552"/>
                <a:gd name="T85" fmla="*/ 536 h 536"/>
                <a:gd name="T86" fmla="*/ 0 w 552"/>
                <a:gd name="T87" fmla="*/ 536 h 536"/>
                <a:gd name="T88" fmla="*/ 0 w 552"/>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2" h="536">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467172" y="5818063"/>
              <a:ext cx="462976" cy="508514"/>
            </a:xfrm>
            <a:custGeom>
              <a:avLst/>
              <a:gdLst>
                <a:gd name="T0" fmla="*/ 0 w 488"/>
                <a:gd name="T1" fmla="*/ 0 h 536"/>
                <a:gd name="T2" fmla="*/ 440 w 488"/>
                <a:gd name="T3" fmla="*/ 0 h 536"/>
                <a:gd name="T4" fmla="*/ 455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5 w 488"/>
                <a:gd name="T17" fmla="*/ 79 h 536"/>
                <a:gd name="T18" fmla="*/ 440 w 488"/>
                <a:gd name="T19" fmla="*/ 82 h 536"/>
                <a:gd name="T20" fmla="*/ 97 w 488"/>
                <a:gd name="T21" fmla="*/ 82 h 536"/>
                <a:gd name="T22" fmla="*/ 97 w 488"/>
                <a:gd name="T23" fmla="*/ 218 h 536"/>
                <a:gd name="T24" fmla="*/ 354 w 488"/>
                <a:gd name="T25" fmla="*/ 218 h 536"/>
                <a:gd name="T26" fmla="*/ 370 w 488"/>
                <a:gd name="T27" fmla="*/ 222 h 536"/>
                <a:gd name="T28" fmla="*/ 384 w 488"/>
                <a:gd name="T29" fmla="*/ 231 h 536"/>
                <a:gd name="T30" fmla="*/ 392 w 488"/>
                <a:gd name="T31" fmla="*/ 243 h 536"/>
                <a:gd name="T32" fmla="*/ 396 w 488"/>
                <a:gd name="T33" fmla="*/ 259 h 536"/>
                <a:gd name="T34" fmla="*/ 392 w 488"/>
                <a:gd name="T35" fmla="*/ 276 h 536"/>
                <a:gd name="T36" fmla="*/ 384 w 488"/>
                <a:gd name="T37" fmla="*/ 288 h 536"/>
                <a:gd name="T38" fmla="*/ 370 w 488"/>
                <a:gd name="T39" fmla="*/ 297 h 536"/>
                <a:gd name="T40" fmla="*/ 354 w 488"/>
                <a:gd name="T41" fmla="*/ 300 h 536"/>
                <a:gd name="T42" fmla="*/ 97 w 488"/>
                <a:gd name="T43" fmla="*/ 300 h 536"/>
                <a:gd name="T44" fmla="*/ 97 w 488"/>
                <a:gd name="T45" fmla="*/ 454 h 536"/>
                <a:gd name="T46" fmla="*/ 448 w 488"/>
                <a:gd name="T47" fmla="*/ 454 h 536"/>
                <a:gd name="T48" fmla="*/ 464 w 488"/>
                <a:gd name="T49" fmla="*/ 457 h 536"/>
                <a:gd name="T50" fmla="*/ 478 w 488"/>
                <a:gd name="T51" fmla="*/ 466 h 536"/>
                <a:gd name="T52" fmla="*/ 487 w 488"/>
                <a:gd name="T53" fmla="*/ 478 h 536"/>
                <a:gd name="T54" fmla="*/ 488 w 488"/>
                <a:gd name="T55" fmla="*/ 494 h 536"/>
                <a:gd name="T56" fmla="*/ 487 w 488"/>
                <a:gd name="T57" fmla="*/ 512 h 536"/>
                <a:gd name="T58" fmla="*/ 478 w 488"/>
                <a:gd name="T59" fmla="*/ 524 h 536"/>
                <a:gd name="T60" fmla="*/ 464 w 488"/>
                <a:gd name="T61" fmla="*/ 533 h 536"/>
                <a:gd name="T62" fmla="*/ 448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p:cNvSpPr>
            <p:nvPr userDrawn="1"/>
          </p:nvSpPr>
          <p:spPr bwMode="auto">
            <a:xfrm>
              <a:off x="4041148" y="5818063"/>
              <a:ext cx="541720" cy="508514"/>
            </a:xfrm>
            <a:custGeom>
              <a:avLst/>
              <a:gdLst>
                <a:gd name="T0" fmla="*/ 48 w 571"/>
                <a:gd name="T1" fmla="*/ 0 h 536"/>
                <a:gd name="T2" fmla="*/ 65 w 571"/>
                <a:gd name="T3" fmla="*/ 4 h 536"/>
                <a:gd name="T4" fmla="*/ 79 w 571"/>
                <a:gd name="T5" fmla="*/ 12 h 536"/>
                <a:gd name="T6" fmla="*/ 89 w 571"/>
                <a:gd name="T7" fmla="*/ 26 h 536"/>
                <a:gd name="T8" fmla="*/ 280 w 571"/>
                <a:gd name="T9" fmla="*/ 431 h 536"/>
                <a:gd name="T10" fmla="*/ 285 w 571"/>
                <a:gd name="T11" fmla="*/ 440 h 536"/>
                <a:gd name="T12" fmla="*/ 484 w 571"/>
                <a:gd name="T13" fmla="*/ 26 h 536"/>
                <a:gd name="T14" fmla="*/ 494 w 571"/>
                <a:gd name="T15" fmla="*/ 12 h 536"/>
                <a:gd name="T16" fmla="*/ 508 w 571"/>
                <a:gd name="T17" fmla="*/ 2 h 536"/>
                <a:gd name="T18" fmla="*/ 526 w 571"/>
                <a:gd name="T19" fmla="*/ 0 h 536"/>
                <a:gd name="T20" fmla="*/ 541 w 571"/>
                <a:gd name="T21" fmla="*/ 2 h 536"/>
                <a:gd name="T22" fmla="*/ 554 w 571"/>
                <a:gd name="T23" fmla="*/ 9 h 536"/>
                <a:gd name="T24" fmla="*/ 564 w 571"/>
                <a:gd name="T25" fmla="*/ 21 h 536"/>
                <a:gd name="T26" fmla="*/ 571 w 571"/>
                <a:gd name="T27" fmla="*/ 35 h 536"/>
                <a:gd name="T28" fmla="*/ 571 w 571"/>
                <a:gd name="T29" fmla="*/ 51 h 536"/>
                <a:gd name="T30" fmla="*/ 568 w 571"/>
                <a:gd name="T31" fmla="*/ 67 h 536"/>
                <a:gd name="T32" fmla="*/ 337 w 571"/>
                <a:gd name="T33" fmla="*/ 536 h 536"/>
                <a:gd name="T34" fmla="*/ 233 w 571"/>
                <a:gd name="T35" fmla="*/ 536 h 536"/>
                <a:gd name="T36" fmla="*/ 6 w 571"/>
                <a:gd name="T37" fmla="*/ 67 h 536"/>
                <a:gd name="T38" fmla="*/ 0 w 571"/>
                <a:gd name="T39" fmla="*/ 51 h 536"/>
                <a:gd name="T40" fmla="*/ 2 w 571"/>
                <a:gd name="T41" fmla="*/ 35 h 536"/>
                <a:gd name="T42" fmla="*/ 7 w 571"/>
                <a:gd name="T43" fmla="*/ 21 h 536"/>
                <a:gd name="T44" fmla="*/ 18 w 571"/>
                <a:gd name="T45" fmla="*/ 9 h 536"/>
                <a:gd name="T46" fmla="*/ 32 w 571"/>
                <a:gd name="T47" fmla="*/ 2 h 536"/>
                <a:gd name="T48" fmla="*/ 48 w 571"/>
                <a:gd name="T4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71" h="536">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noEditPoints="1"/>
            </p:cNvSpPr>
            <p:nvPr userDrawn="1"/>
          </p:nvSpPr>
          <p:spPr bwMode="auto">
            <a:xfrm>
              <a:off x="4582868" y="5818063"/>
              <a:ext cx="608130" cy="508514"/>
            </a:xfrm>
            <a:custGeom>
              <a:avLst/>
              <a:gdLst>
                <a:gd name="T0" fmla="*/ 321 w 641"/>
                <a:gd name="T1" fmla="*/ 70 h 536"/>
                <a:gd name="T2" fmla="*/ 201 w 641"/>
                <a:gd name="T3" fmla="*/ 328 h 536"/>
                <a:gd name="T4" fmla="*/ 443 w 641"/>
                <a:gd name="T5" fmla="*/ 328 h 536"/>
                <a:gd name="T6" fmla="*/ 321 w 641"/>
                <a:gd name="T7" fmla="*/ 70 h 536"/>
                <a:gd name="T8" fmla="*/ 264 w 641"/>
                <a:gd name="T9" fmla="*/ 0 h 536"/>
                <a:gd name="T10" fmla="*/ 381 w 641"/>
                <a:gd name="T11" fmla="*/ 0 h 536"/>
                <a:gd name="T12" fmla="*/ 641 w 641"/>
                <a:gd name="T13" fmla="*/ 536 h 536"/>
                <a:gd name="T14" fmla="*/ 538 w 641"/>
                <a:gd name="T15" fmla="*/ 536 h 536"/>
                <a:gd name="T16" fmla="*/ 482 w 641"/>
                <a:gd name="T17" fmla="*/ 414 h 536"/>
                <a:gd name="T18" fmla="*/ 480 w 641"/>
                <a:gd name="T19" fmla="*/ 410 h 536"/>
                <a:gd name="T20" fmla="*/ 161 w 641"/>
                <a:gd name="T21" fmla="*/ 410 h 536"/>
                <a:gd name="T22" fmla="*/ 103 w 641"/>
                <a:gd name="T23" fmla="*/ 536 h 536"/>
                <a:gd name="T24" fmla="*/ 0 w 641"/>
                <a:gd name="T25" fmla="*/ 536 h 536"/>
                <a:gd name="T26" fmla="*/ 264 w 641"/>
                <a:gd name="T2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41" h="536">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5169177" y="5818063"/>
              <a:ext cx="555002" cy="508514"/>
            </a:xfrm>
            <a:custGeom>
              <a:avLst/>
              <a:gdLst>
                <a:gd name="T0" fmla="*/ 42 w 585"/>
                <a:gd name="T1" fmla="*/ 0 h 536"/>
                <a:gd name="T2" fmla="*/ 545 w 585"/>
                <a:gd name="T3" fmla="*/ 0 h 536"/>
                <a:gd name="T4" fmla="*/ 560 w 585"/>
                <a:gd name="T5" fmla="*/ 2 h 536"/>
                <a:gd name="T6" fmla="*/ 574 w 585"/>
                <a:gd name="T7" fmla="*/ 12 h 536"/>
                <a:gd name="T8" fmla="*/ 583 w 585"/>
                <a:gd name="T9" fmla="*/ 25 h 536"/>
                <a:gd name="T10" fmla="*/ 585 w 585"/>
                <a:gd name="T11" fmla="*/ 40 h 536"/>
                <a:gd name="T12" fmla="*/ 583 w 585"/>
                <a:gd name="T13" fmla="*/ 56 h 536"/>
                <a:gd name="T14" fmla="*/ 574 w 585"/>
                <a:gd name="T15" fmla="*/ 70 h 536"/>
                <a:gd name="T16" fmla="*/ 560 w 585"/>
                <a:gd name="T17" fmla="*/ 79 h 536"/>
                <a:gd name="T18" fmla="*/ 545 w 585"/>
                <a:gd name="T19" fmla="*/ 82 h 536"/>
                <a:gd name="T20" fmla="*/ 342 w 585"/>
                <a:gd name="T21" fmla="*/ 82 h 536"/>
                <a:gd name="T22" fmla="*/ 342 w 585"/>
                <a:gd name="T23" fmla="*/ 536 h 536"/>
                <a:gd name="T24" fmla="*/ 244 w 585"/>
                <a:gd name="T25" fmla="*/ 536 h 536"/>
                <a:gd name="T26" fmla="*/ 244 w 585"/>
                <a:gd name="T27" fmla="*/ 82 h 536"/>
                <a:gd name="T28" fmla="*/ 42 w 585"/>
                <a:gd name="T29" fmla="*/ 82 h 536"/>
                <a:gd name="T30" fmla="*/ 26 w 585"/>
                <a:gd name="T31" fmla="*/ 79 h 536"/>
                <a:gd name="T32" fmla="*/ 12 w 585"/>
                <a:gd name="T33" fmla="*/ 70 h 536"/>
                <a:gd name="T34" fmla="*/ 4 w 585"/>
                <a:gd name="T35" fmla="*/ 56 h 536"/>
                <a:gd name="T36" fmla="*/ 0 w 585"/>
                <a:gd name="T37" fmla="*/ 40 h 536"/>
                <a:gd name="T38" fmla="*/ 4 w 585"/>
                <a:gd name="T39" fmla="*/ 25 h 536"/>
                <a:gd name="T40" fmla="*/ 12 w 585"/>
                <a:gd name="T41" fmla="*/ 12 h 536"/>
                <a:gd name="T42" fmla="*/ 26 w 585"/>
                <a:gd name="T43" fmla="*/ 2 h 536"/>
                <a:gd name="T44" fmla="*/ 42 w 585"/>
                <a:gd name="T45"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5" h="536">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 name="Freeform 11"/>
            <p:cNvSpPr>
              <a:spLocks/>
            </p:cNvSpPr>
            <p:nvPr userDrawn="1"/>
          </p:nvSpPr>
          <p:spPr bwMode="auto">
            <a:xfrm>
              <a:off x="5831384" y="5818063"/>
              <a:ext cx="541720" cy="521796"/>
            </a:xfrm>
            <a:custGeom>
              <a:avLst/>
              <a:gdLst>
                <a:gd name="T0" fmla="*/ 49 w 571"/>
                <a:gd name="T1" fmla="*/ 0 h 550"/>
                <a:gd name="T2" fmla="*/ 68 w 571"/>
                <a:gd name="T3" fmla="*/ 4 h 550"/>
                <a:gd name="T4" fmla="*/ 84 w 571"/>
                <a:gd name="T5" fmla="*/ 14 h 550"/>
                <a:gd name="T6" fmla="*/ 94 w 571"/>
                <a:gd name="T7" fmla="*/ 30 h 550"/>
                <a:gd name="T8" fmla="*/ 98 w 571"/>
                <a:gd name="T9" fmla="*/ 49 h 550"/>
                <a:gd name="T10" fmla="*/ 98 w 571"/>
                <a:gd name="T11" fmla="*/ 299 h 550"/>
                <a:gd name="T12" fmla="*/ 98 w 571"/>
                <a:gd name="T13" fmla="*/ 320 h 550"/>
                <a:gd name="T14" fmla="*/ 101 w 571"/>
                <a:gd name="T15" fmla="*/ 342 h 550"/>
                <a:gd name="T16" fmla="*/ 105 w 571"/>
                <a:gd name="T17" fmla="*/ 363 h 550"/>
                <a:gd name="T18" fmla="*/ 112 w 571"/>
                <a:gd name="T19" fmla="*/ 384 h 550"/>
                <a:gd name="T20" fmla="*/ 122 w 571"/>
                <a:gd name="T21" fmla="*/ 403 h 550"/>
                <a:gd name="T22" fmla="*/ 136 w 571"/>
                <a:gd name="T23" fmla="*/ 421 h 550"/>
                <a:gd name="T24" fmla="*/ 156 w 571"/>
                <a:gd name="T25" fmla="*/ 437 h 550"/>
                <a:gd name="T26" fmla="*/ 180 w 571"/>
                <a:gd name="T27" fmla="*/ 449 h 550"/>
                <a:gd name="T28" fmla="*/ 208 w 571"/>
                <a:gd name="T29" fmla="*/ 459 h 550"/>
                <a:gd name="T30" fmla="*/ 245 w 571"/>
                <a:gd name="T31" fmla="*/ 464 h 550"/>
                <a:gd name="T32" fmla="*/ 286 w 571"/>
                <a:gd name="T33" fmla="*/ 466 h 550"/>
                <a:gd name="T34" fmla="*/ 328 w 571"/>
                <a:gd name="T35" fmla="*/ 464 h 550"/>
                <a:gd name="T36" fmla="*/ 363 w 571"/>
                <a:gd name="T37" fmla="*/ 459 h 550"/>
                <a:gd name="T38" fmla="*/ 391 w 571"/>
                <a:gd name="T39" fmla="*/ 449 h 550"/>
                <a:gd name="T40" fmla="*/ 416 w 571"/>
                <a:gd name="T41" fmla="*/ 437 h 550"/>
                <a:gd name="T42" fmla="*/ 435 w 571"/>
                <a:gd name="T43" fmla="*/ 421 h 550"/>
                <a:gd name="T44" fmla="*/ 449 w 571"/>
                <a:gd name="T45" fmla="*/ 403 h 550"/>
                <a:gd name="T46" fmla="*/ 459 w 571"/>
                <a:gd name="T47" fmla="*/ 384 h 550"/>
                <a:gd name="T48" fmla="*/ 466 w 571"/>
                <a:gd name="T49" fmla="*/ 363 h 550"/>
                <a:gd name="T50" fmla="*/ 470 w 571"/>
                <a:gd name="T51" fmla="*/ 342 h 550"/>
                <a:gd name="T52" fmla="*/ 473 w 571"/>
                <a:gd name="T53" fmla="*/ 320 h 550"/>
                <a:gd name="T54" fmla="*/ 473 w 571"/>
                <a:gd name="T55" fmla="*/ 299 h 550"/>
                <a:gd name="T56" fmla="*/ 473 w 571"/>
                <a:gd name="T57" fmla="*/ 49 h 550"/>
                <a:gd name="T58" fmla="*/ 477 w 571"/>
                <a:gd name="T59" fmla="*/ 30 h 550"/>
                <a:gd name="T60" fmla="*/ 487 w 571"/>
                <a:gd name="T61" fmla="*/ 14 h 550"/>
                <a:gd name="T62" fmla="*/ 503 w 571"/>
                <a:gd name="T63" fmla="*/ 4 h 550"/>
                <a:gd name="T64" fmla="*/ 522 w 571"/>
                <a:gd name="T65" fmla="*/ 0 h 550"/>
                <a:gd name="T66" fmla="*/ 541 w 571"/>
                <a:gd name="T67" fmla="*/ 4 h 550"/>
                <a:gd name="T68" fmla="*/ 557 w 571"/>
                <a:gd name="T69" fmla="*/ 14 h 550"/>
                <a:gd name="T70" fmla="*/ 567 w 571"/>
                <a:gd name="T71" fmla="*/ 30 h 550"/>
                <a:gd name="T72" fmla="*/ 571 w 571"/>
                <a:gd name="T73" fmla="*/ 49 h 550"/>
                <a:gd name="T74" fmla="*/ 571 w 571"/>
                <a:gd name="T75" fmla="*/ 306 h 550"/>
                <a:gd name="T76" fmla="*/ 567 w 571"/>
                <a:gd name="T77" fmla="*/ 358 h 550"/>
                <a:gd name="T78" fmla="*/ 557 w 571"/>
                <a:gd name="T79" fmla="*/ 402 h 550"/>
                <a:gd name="T80" fmla="*/ 540 w 571"/>
                <a:gd name="T81" fmla="*/ 442 h 550"/>
                <a:gd name="T82" fmla="*/ 513 w 571"/>
                <a:gd name="T83" fmla="*/ 475 h 550"/>
                <a:gd name="T84" fmla="*/ 482 w 571"/>
                <a:gd name="T85" fmla="*/ 501 h 550"/>
                <a:gd name="T86" fmla="*/ 444 w 571"/>
                <a:gd name="T87" fmla="*/ 522 h 550"/>
                <a:gd name="T88" fmla="*/ 398 w 571"/>
                <a:gd name="T89" fmla="*/ 538 h 550"/>
                <a:gd name="T90" fmla="*/ 346 w 571"/>
                <a:gd name="T91" fmla="*/ 547 h 550"/>
                <a:gd name="T92" fmla="*/ 286 w 571"/>
                <a:gd name="T93" fmla="*/ 550 h 550"/>
                <a:gd name="T94" fmla="*/ 225 w 571"/>
                <a:gd name="T95" fmla="*/ 547 h 550"/>
                <a:gd name="T96" fmla="*/ 173 w 571"/>
                <a:gd name="T97" fmla="*/ 538 h 550"/>
                <a:gd name="T98" fmla="*/ 128 w 571"/>
                <a:gd name="T99" fmla="*/ 522 h 550"/>
                <a:gd name="T100" fmla="*/ 89 w 571"/>
                <a:gd name="T101" fmla="*/ 501 h 550"/>
                <a:gd name="T102" fmla="*/ 58 w 571"/>
                <a:gd name="T103" fmla="*/ 475 h 550"/>
                <a:gd name="T104" fmla="*/ 32 w 571"/>
                <a:gd name="T105" fmla="*/ 442 h 550"/>
                <a:gd name="T106" fmla="*/ 14 w 571"/>
                <a:gd name="T107" fmla="*/ 402 h 550"/>
                <a:gd name="T108" fmla="*/ 4 w 571"/>
                <a:gd name="T109" fmla="*/ 358 h 550"/>
                <a:gd name="T110" fmla="*/ 0 w 571"/>
                <a:gd name="T111" fmla="*/ 306 h 550"/>
                <a:gd name="T112" fmla="*/ 0 w 571"/>
                <a:gd name="T113" fmla="*/ 49 h 550"/>
                <a:gd name="T114" fmla="*/ 4 w 571"/>
                <a:gd name="T115" fmla="*/ 30 h 550"/>
                <a:gd name="T116" fmla="*/ 14 w 571"/>
                <a:gd name="T117" fmla="*/ 14 h 550"/>
                <a:gd name="T118" fmla="*/ 30 w 571"/>
                <a:gd name="T119" fmla="*/ 4 h 550"/>
                <a:gd name="T120" fmla="*/ 49 w 571"/>
                <a:gd name="T121"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71" h="55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 name="Freeform 12"/>
            <p:cNvSpPr>
              <a:spLocks noEditPoints="1"/>
            </p:cNvSpPr>
            <p:nvPr userDrawn="1"/>
          </p:nvSpPr>
          <p:spPr bwMode="auto">
            <a:xfrm>
              <a:off x="6530592" y="5818063"/>
              <a:ext cx="521796" cy="508514"/>
            </a:xfrm>
            <a:custGeom>
              <a:avLst/>
              <a:gdLst>
                <a:gd name="T0" fmla="*/ 96 w 550"/>
                <a:gd name="T1" fmla="*/ 79 h 536"/>
                <a:gd name="T2" fmla="*/ 96 w 550"/>
                <a:gd name="T3" fmla="*/ 241 h 536"/>
                <a:gd name="T4" fmla="*/ 307 w 550"/>
                <a:gd name="T5" fmla="*/ 241 h 536"/>
                <a:gd name="T6" fmla="*/ 342 w 550"/>
                <a:gd name="T7" fmla="*/ 241 h 536"/>
                <a:gd name="T8" fmla="*/ 372 w 550"/>
                <a:gd name="T9" fmla="*/ 238 h 536"/>
                <a:gd name="T10" fmla="*/ 398 w 550"/>
                <a:gd name="T11" fmla="*/ 231 h 536"/>
                <a:gd name="T12" fmla="*/ 417 w 550"/>
                <a:gd name="T13" fmla="*/ 222 h 536"/>
                <a:gd name="T14" fmla="*/ 431 w 550"/>
                <a:gd name="T15" fmla="*/ 206 h 536"/>
                <a:gd name="T16" fmla="*/ 440 w 550"/>
                <a:gd name="T17" fmla="*/ 187 h 536"/>
                <a:gd name="T18" fmla="*/ 443 w 550"/>
                <a:gd name="T19" fmla="*/ 161 h 536"/>
                <a:gd name="T20" fmla="*/ 440 w 550"/>
                <a:gd name="T21" fmla="*/ 135 h 536"/>
                <a:gd name="T22" fmla="*/ 431 w 550"/>
                <a:gd name="T23" fmla="*/ 114 h 536"/>
                <a:gd name="T24" fmla="*/ 417 w 550"/>
                <a:gd name="T25" fmla="*/ 100 h 536"/>
                <a:gd name="T26" fmla="*/ 398 w 550"/>
                <a:gd name="T27" fmla="*/ 89 h 536"/>
                <a:gd name="T28" fmla="*/ 372 w 550"/>
                <a:gd name="T29" fmla="*/ 84 h 536"/>
                <a:gd name="T30" fmla="*/ 342 w 550"/>
                <a:gd name="T31" fmla="*/ 80 h 536"/>
                <a:gd name="T32" fmla="*/ 307 w 550"/>
                <a:gd name="T33" fmla="*/ 79 h 536"/>
                <a:gd name="T34" fmla="*/ 96 w 550"/>
                <a:gd name="T35" fmla="*/ 79 h 536"/>
                <a:gd name="T36" fmla="*/ 0 w 550"/>
                <a:gd name="T37" fmla="*/ 0 h 536"/>
                <a:gd name="T38" fmla="*/ 323 w 550"/>
                <a:gd name="T39" fmla="*/ 0 h 536"/>
                <a:gd name="T40" fmla="*/ 377 w 550"/>
                <a:gd name="T41" fmla="*/ 2 h 536"/>
                <a:gd name="T42" fmla="*/ 422 w 550"/>
                <a:gd name="T43" fmla="*/ 9 h 536"/>
                <a:gd name="T44" fmla="*/ 459 w 550"/>
                <a:gd name="T45" fmla="*/ 19 h 536"/>
                <a:gd name="T46" fmla="*/ 489 w 550"/>
                <a:gd name="T47" fmla="*/ 37 h 536"/>
                <a:gd name="T48" fmla="*/ 511 w 550"/>
                <a:gd name="T49" fmla="*/ 58 h 536"/>
                <a:gd name="T50" fmla="*/ 527 w 550"/>
                <a:gd name="T51" fmla="*/ 86 h 536"/>
                <a:gd name="T52" fmla="*/ 537 w 550"/>
                <a:gd name="T53" fmla="*/ 119 h 536"/>
                <a:gd name="T54" fmla="*/ 539 w 550"/>
                <a:gd name="T55" fmla="*/ 157 h 536"/>
                <a:gd name="T56" fmla="*/ 537 w 550"/>
                <a:gd name="T57" fmla="*/ 194 h 536"/>
                <a:gd name="T58" fmla="*/ 527 w 550"/>
                <a:gd name="T59" fmla="*/ 225 h 536"/>
                <a:gd name="T60" fmla="*/ 513 w 550"/>
                <a:gd name="T61" fmla="*/ 252 h 536"/>
                <a:gd name="T62" fmla="*/ 494 w 550"/>
                <a:gd name="T63" fmla="*/ 272 h 536"/>
                <a:gd name="T64" fmla="*/ 471 w 550"/>
                <a:gd name="T65" fmla="*/ 290 h 536"/>
                <a:gd name="T66" fmla="*/ 447 w 550"/>
                <a:gd name="T67" fmla="*/ 302 h 536"/>
                <a:gd name="T68" fmla="*/ 419 w 550"/>
                <a:gd name="T69" fmla="*/ 311 h 536"/>
                <a:gd name="T70" fmla="*/ 393 w 550"/>
                <a:gd name="T71" fmla="*/ 314 h 536"/>
                <a:gd name="T72" fmla="*/ 384 w 550"/>
                <a:gd name="T73" fmla="*/ 314 h 536"/>
                <a:gd name="T74" fmla="*/ 550 w 550"/>
                <a:gd name="T75" fmla="*/ 536 h 536"/>
                <a:gd name="T76" fmla="*/ 431 w 550"/>
                <a:gd name="T77" fmla="*/ 536 h 536"/>
                <a:gd name="T78" fmla="*/ 274 w 550"/>
                <a:gd name="T79" fmla="*/ 323 h 536"/>
                <a:gd name="T80" fmla="*/ 272 w 550"/>
                <a:gd name="T81" fmla="*/ 321 h 536"/>
                <a:gd name="T82" fmla="*/ 96 w 550"/>
                <a:gd name="T83" fmla="*/ 321 h 536"/>
                <a:gd name="T84" fmla="*/ 96 w 550"/>
                <a:gd name="T85" fmla="*/ 536 h 536"/>
                <a:gd name="T86" fmla="*/ 0 w 550"/>
                <a:gd name="T87" fmla="*/ 536 h 536"/>
                <a:gd name="T88" fmla="*/ 0 w 550"/>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0" h="536">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 name="Freeform 13"/>
            <p:cNvSpPr>
              <a:spLocks/>
            </p:cNvSpPr>
            <p:nvPr userDrawn="1"/>
          </p:nvSpPr>
          <p:spPr bwMode="auto">
            <a:xfrm>
              <a:off x="7183312" y="5818063"/>
              <a:ext cx="462976" cy="508514"/>
            </a:xfrm>
            <a:custGeom>
              <a:avLst/>
              <a:gdLst>
                <a:gd name="T0" fmla="*/ 0 w 488"/>
                <a:gd name="T1" fmla="*/ 0 h 536"/>
                <a:gd name="T2" fmla="*/ 438 w 488"/>
                <a:gd name="T3" fmla="*/ 0 h 536"/>
                <a:gd name="T4" fmla="*/ 453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3 w 488"/>
                <a:gd name="T17" fmla="*/ 79 h 536"/>
                <a:gd name="T18" fmla="*/ 438 w 488"/>
                <a:gd name="T19" fmla="*/ 82 h 536"/>
                <a:gd name="T20" fmla="*/ 97 w 488"/>
                <a:gd name="T21" fmla="*/ 82 h 536"/>
                <a:gd name="T22" fmla="*/ 97 w 488"/>
                <a:gd name="T23" fmla="*/ 218 h 536"/>
                <a:gd name="T24" fmla="*/ 333 w 488"/>
                <a:gd name="T25" fmla="*/ 218 h 536"/>
                <a:gd name="T26" fmla="*/ 349 w 488"/>
                <a:gd name="T27" fmla="*/ 222 h 536"/>
                <a:gd name="T28" fmla="*/ 361 w 488"/>
                <a:gd name="T29" fmla="*/ 231 h 536"/>
                <a:gd name="T30" fmla="*/ 370 w 488"/>
                <a:gd name="T31" fmla="*/ 243 h 536"/>
                <a:gd name="T32" fmla="*/ 373 w 488"/>
                <a:gd name="T33" fmla="*/ 259 h 536"/>
                <a:gd name="T34" fmla="*/ 370 w 488"/>
                <a:gd name="T35" fmla="*/ 276 h 536"/>
                <a:gd name="T36" fmla="*/ 361 w 488"/>
                <a:gd name="T37" fmla="*/ 288 h 536"/>
                <a:gd name="T38" fmla="*/ 349 w 488"/>
                <a:gd name="T39" fmla="*/ 297 h 536"/>
                <a:gd name="T40" fmla="*/ 333 w 488"/>
                <a:gd name="T41" fmla="*/ 300 h 536"/>
                <a:gd name="T42" fmla="*/ 97 w 488"/>
                <a:gd name="T43" fmla="*/ 300 h 536"/>
                <a:gd name="T44" fmla="*/ 97 w 488"/>
                <a:gd name="T45" fmla="*/ 454 h 536"/>
                <a:gd name="T46" fmla="*/ 446 w 488"/>
                <a:gd name="T47" fmla="*/ 454 h 536"/>
                <a:gd name="T48" fmla="*/ 464 w 488"/>
                <a:gd name="T49" fmla="*/ 457 h 536"/>
                <a:gd name="T50" fmla="*/ 476 w 488"/>
                <a:gd name="T51" fmla="*/ 466 h 536"/>
                <a:gd name="T52" fmla="*/ 485 w 488"/>
                <a:gd name="T53" fmla="*/ 478 h 536"/>
                <a:gd name="T54" fmla="*/ 488 w 488"/>
                <a:gd name="T55" fmla="*/ 494 h 536"/>
                <a:gd name="T56" fmla="*/ 485 w 488"/>
                <a:gd name="T57" fmla="*/ 512 h 536"/>
                <a:gd name="T58" fmla="*/ 476 w 488"/>
                <a:gd name="T59" fmla="*/ 524 h 536"/>
                <a:gd name="T60" fmla="*/ 464 w 488"/>
                <a:gd name="T61" fmla="*/ 533 h 536"/>
                <a:gd name="T62" fmla="*/ 446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 name="Freeform 14"/>
            <p:cNvSpPr>
              <a:spLocks/>
            </p:cNvSpPr>
            <p:nvPr userDrawn="1"/>
          </p:nvSpPr>
          <p:spPr bwMode="auto">
            <a:xfrm>
              <a:off x="4647381" y="5515421"/>
              <a:ext cx="91077" cy="87282"/>
            </a:xfrm>
            <a:custGeom>
              <a:avLst/>
              <a:gdLst>
                <a:gd name="T0" fmla="*/ 51 w 96"/>
                <a:gd name="T1" fmla="*/ 0 h 92"/>
                <a:gd name="T2" fmla="*/ 53 w 96"/>
                <a:gd name="T3" fmla="*/ 0 h 92"/>
                <a:gd name="T4" fmla="*/ 70 w 96"/>
                <a:gd name="T5" fmla="*/ 5 h 92"/>
                <a:gd name="T6" fmla="*/ 84 w 96"/>
                <a:gd name="T7" fmla="*/ 15 h 92"/>
                <a:gd name="T8" fmla="*/ 93 w 96"/>
                <a:gd name="T9" fmla="*/ 31 h 92"/>
                <a:gd name="T10" fmla="*/ 96 w 96"/>
                <a:gd name="T11" fmla="*/ 49 h 92"/>
                <a:gd name="T12" fmla="*/ 91 w 96"/>
                <a:gd name="T13" fmla="*/ 66 h 92"/>
                <a:gd name="T14" fmla="*/ 81 w 96"/>
                <a:gd name="T15" fmla="*/ 80 h 92"/>
                <a:gd name="T16" fmla="*/ 65 w 96"/>
                <a:gd name="T17" fmla="*/ 91 h 92"/>
                <a:gd name="T18" fmla="*/ 47 w 96"/>
                <a:gd name="T19" fmla="*/ 92 h 92"/>
                <a:gd name="T20" fmla="*/ 44 w 96"/>
                <a:gd name="T21" fmla="*/ 92 h 92"/>
                <a:gd name="T22" fmla="*/ 26 w 96"/>
                <a:gd name="T23" fmla="*/ 87 h 92"/>
                <a:gd name="T24" fmla="*/ 12 w 96"/>
                <a:gd name="T25" fmla="*/ 77 h 92"/>
                <a:gd name="T26" fmla="*/ 4 w 96"/>
                <a:gd name="T27" fmla="*/ 61 h 92"/>
                <a:gd name="T28" fmla="*/ 0 w 96"/>
                <a:gd name="T29" fmla="*/ 43 h 92"/>
                <a:gd name="T30" fmla="*/ 5 w 96"/>
                <a:gd name="T31" fmla="*/ 26 h 92"/>
                <a:gd name="T32" fmla="*/ 16 w 96"/>
                <a:gd name="T33" fmla="*/ 12 h 92"/>
                <a:gd name="T34" fmla="*/ 32 w 96"/>
                <a:gd name="T35" fmla="*/ 2 h 92"/>
                <a:gd name="T36" fmla="*/ 51 w 96"/>
                <a:gd name="T37"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6" h="92">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 name="Freeform 15"/>
            <p:cNvSpPr>
              <a:spLocks/>
            </p:cNvSpPr>
            <p:nvPr userDrawn="1"/>
          </p:nvSpPr>
          <p:spPr bwMode="auto">
            <a:xfrm>
              <a:off x="4937689" y="5235549"/>
              <a:ext cx="130923" cy="157487"/>
            </a:xfrm>
            <a:custGeom>
              <a:avLst/>
              <a:gdLst>
                <a:gd name="T0" fmla="*/ 40 w 138"/>
                <a:gd name="T1" fmla="*/ 0 h 166"/>
                <a:gd name="T2" fmla="*/ 57 w 138"/>
                <a:gd name="T3" fmla="*/ 2 h 166"/>
                <a:gd name="T4" fmla="*/ 73 w 138"/>
                <a:gd name="T5" fmla="*/ 9 h 166"/>
                <a:gd name="T6" fmla="*/ 85 w 138"/>
                <a:gd name="T7" fmla="*/ 22 h 166"/>
                <a:gd name="T8" fmla="*/ 132 w 138"/>
                <a:gd name="T9" fmla="*/ 96 h 166"/>
                <a:gd name="T10" fmla="*/ 138 w 138"/>
                <a:gd name="T11" fmla="*/ 113 h 166"/>
                <a:gd name="T12" fmla="*/ 138 w 138"/>
                <a:gd name="T13" fmla="*/ 131 h 166"/>
                <a:gd name="T14" fmla="*/ 129 w 138"/>
                <a:gd name="T15" fmla="*/ 146 h 166"/>
                <a:gd name="T16" fmla="*/ 115 w 138"/>
                <a:gd name="T17" fmla="*/ 159 h 166"/>
                <a:gd name="T18" fmla="*/ 99 w 138"/>
                <a:gd name="T19" fmla="*/ 166 h 166"/>
                <a:gd name="T20" fmla="*/ 80 w 138"/>
                <a:gd name="T21" fmla="*/ 164 h 166"/>
                <a:gd name="T22" fmla="*/ 64 w 138"/>
                <a:gd name="T23" fmla="*/ 157 h 166"/>
                <a:gd name="T24" fmla="*/ 52 w 138"/>
                <a:gd name="T25" fmla="*/ 143 h 166"/>
                <a:gd name="T26" fmla="*/ 5 w 138"/>
                <a:gd name="T27" fmla="*/ 70 h 166"/>
                <a:gd name="T28" fmla="*/ 0 w 138"/>
                <a:gd name="T29" fmla="*/ 52 h 166"/>
                <a:gd name="T30" fmla="*/ 0 w 138"/>
                <a:gd name="T31" fmla="*/ 35 h 166"/>
                <a:gd name="T32" fmla="*/ 8 w 138"/>
                <a:gd name="T33" fmla="*/ 17 h 166"/>
                <a:gd name="T34" fmla="*/ 22 w 138"/>
                <a:gd name="T35" fmla="*/ 7 h 166"/>
                <a:gd name="T36" fmla="*/ 40 w 138"/>
                <a:gd name="T37"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8" h="166">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 name="Freeform 16"/>
            <p:cNvSpPr>
              <a:spLocks/>
            </p:cNvSpPr>
            <p:nvPr userDrawn="1"/>
          </p:nvSpPr>
          <p:spPr bwMode="auto">
            <a:xfrm>
              <a:off x="5278280" y="5018292"/>
              <a:ext cx="132821" cy="243821"/>
            </a:xfrm>
            <a:custGeom>
              <a:avLst/>
              <a:gdLst>
                <a:gd name="T0" fmla="*/ 53 w 140"/>
                <a:gd name="T1" fmla="*/ 0 h 257"/>
                <a:gd name="T2" fmla="*/ 68 w 140"/>
                <a:gd name="T3" fmla="*/ 7 h 257"/>
                <a:gd name="T4" fmla="*/ 82 w 140"/>
                <a:gd name="T5" fmla="*/ 19 h 257"/>
                <a:gd name="T6" fmla="*/ 89 w 140"/>
                <a:gd name="T7" fmla="*/ 35 h 257"/>
                <a:gd name="T8" fmla="*/ 140 w 140"/>
                <a:gd name="T9" fmla="*/ 199 h 257"/>
                <a:gd name="T10" fmla="*/ 140 w 140"/>
                <a:gd name="T11" fmla="*/ 218 h 257"/>
                <a:gd name="T12" fmla="*/ 135 w 140"/>
                <a:gd name="T13" fmla="*/ 234 h 257"/>
                <a:gd name="T14" fmla="*/ 122 w 140"/>
                <a:gd name="T15" fmla="*/ 248 h 257"/>
                <a:gd name="T16" fmla="*/ 105 w 140"/>
                <a:gd name="T17" fmla="*/ 255 h 257"/>
                <a:gd name="T18" fmla="*/ 88 w 140"/>
                <a:gd name="T19" fmla="*/ 257 h 257"/>
                <a:gd name="T20" fmla="*/ 70 w 140"/>
                <a:gd name="T21" fmla="*/ 250 h 257"/>
                <a:gd name="T22" fmla="*/ 58 w 140"/>
                <a:gd name="T23" fmla="*/ 239 h 257"/>
                <a:gd name="T24" fmla="*/ 49 w 140"/>
                <a:gd name="T25" fmla="*/ 222 h 257"/>
                <a:gd name="T26" fmla="*/ 0 w 140"/>
                <a:gd name="T27" fmla="*/ 58 h 257"/>
                <a:gd name="T28" fmla="*/ 0 w 140"/>
                <a:gd name="T29" fmla="*/ 40 h 257"/>
                <a:gd name="T30" fmla="*/ 5 w 140"/>
                <a:gd name="T31" fmla="*/ 23 h 257"/>
                <a:gd name="T32" fmla="*/ 18 w 140"/>
                <a:gd name="T33" fmla="*/ 11 h 257"/>
                <a:gd name="T34" fmla="*/ 33 w 140"/>
                <a:gd name="T35" fmla="*/ 2 h 257"/>
                <a:gd name="T36" fmla="*/ 53 w 140"/>
                <a:gd name="T37" fmla="*/ 0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0" h="257">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 name="Freeform 17"/>
            <p:cNvSpPr>
              <a:spLocks/>
            </p:cNvSpPr>
            <p:nvPr userDrawn="1"/>
          </p:nvSpPr>
          <p:spPr bwMode="auto">
            <a:xfrm>
              <a:off x="5649230" y="4842779"/>
              <a:ext cx="112898" cy="335847"/>
            </a:xfrm>
            <a:custGeom>
              <a:avLst/>
              <a:gdLst>
                <a:gd name="T0" fmla="*/ 44 w 119"/>
                <a:gd name="T1" fmla="*/ 0 h 354"/>
                <a:gd name="T2" fmla="*/ 63 w 119"/>
                <a:gd name="T3" fmla="*/ 4 h 354"/>
                <a:gd name="T4" fmla="*/ 77 w 119"/>
                <a:gd name="T5" fmla="*/ 12 h 354"/>
                <a:gd name="T6" fmla="*/ 87 w 119"/>
                <a:gd name="T7" fmla="*/ 26 h 354"/>
                <a:gd name="T8" fmla="*/ 93 w 119"/>
                <a:gd name="T9" fmla="*/ 44 h 354"/>
                <a:gd name="T10" fmla="*/ 119 w 119"/>
                <a:gd name="T11" fmla="*/ 306 h 354"/>
                <a:gd name="T12" fmla="*/ 115 w 119"/>
                <a:gd name="T13" fmla="*/ 323 h 354"/>
                <a:gd name="T14" fmla="*/ 107 w 119"/>
                <a:gd name="T15" fmla="*/ 339 h 354"/>
                <a:gd name="T16" fmla="*/ 93 w 119"/>
                <a:gd name="T17" fmla="*/ 349 h 354"/>
                <a:gd name="T18" fmla="*/ 75 w 119"/>
                <a:gd name="T19" fmla="*/ 354 h 354"/>
                <a:gd name="T20" fmla="*/ 58 w 119"/>
                <a:gd name="T21" fmla="*/ 351 h 354"/>
                <a:gd name="T22" fmla="*/ 42 w 119"/>
                <a:gd name="T23" fmla="*/ 342 h 354"/>
                <a:gd name="T24" fmla="*/ 32 w 119"/>
                <a:gd name="T25" fmla="*/ 328 h 354"/>
                <a:gd name="T26" fmla="*/ 26 w 119"/>
                <a:gd name="T27" fmla="*/ 311 h 354"/>
                <a:gd name="T28" fmla="*/ 0 w 119"/>
                <a:gd name="T29" fmla="*/ 49 h 354"/>
                <a:gd name="T30" fmla="*/ 4 w 119"/>
                <a:gd name="T31" fmla="*/ 32 h 354"/>
                <a:gd name="T32" fmla="*/ 12 w 119"/>
                <a:gd name="T33" fmla="*/ 16 h 354"/>
                <a:gd name="T34" fmla="*/ 26 w 119"/>
                <a:gd name="T35" fmla="*/ 5 h 354"/>
                <a:gd name="T36" fmla="*/ 44 w 119"/>
                <a:gd name="T37" fmla="*/ 0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9" h="354">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 name="Freeform 18"/>
            <p:cNvSpPr>
              <a:spLocks/>
            </p:cNvSpPr>
            <p:nvPr userDrawn="1"/>
          </p:nvSpPr>
          <p:spPr bwMode="auto">
            <a:xfrm>
              <a:off x="6026821" y="4720394"/>
              <a:ext cx="104359" cy="420283"/>
            </a:xfrm>
            <a:custGeom>
              <a:avLst/>
              <a:gdLst>
                <a:gd name="T0" fmla="*/ 68 w 110"/>
                <a:gd name="T1" fmla="*/ 0 h 443"/>
                <a:gd name="T2" fmla="*/ 86 w 110"/>
                <a:gd name="T3" fmla="*/ 5 h 443"/>
                <a:gd name="T4" fmla="*/ 100 w 110"/>
                <a:gd name="T5" fmla="*/ 16 h 443"/>
                <a:gd name="T6" fmla="*/ 107 w 110"/>
                <a:gd name="T7" fmla="*/ 31 h 443"/>
                <a:gd name="T8" fmla="*/ 110 w 110"/>
                <a:gd name="T9" fmla="*/ 51 h 443"/>
                <a:gd name="T10" fmla="*/ 93 w 110"/>
                <a:gd name="T11" fmla="*/ 401 h 443"/>
                <a:gd name="T12" fmla="*/ 87 w 110"/>
                <a:gd name="T13" fmla="*/ 419 h 443"/>
                <a:gd name="T14" fmla="*/ 75 w 110"/>
                <a:gd name="T15" fmla="*/ 433 h 443"/>
                <a:gd name="T16" fmla="*/ 61 w 110"/>
                <a:gd name="T17" fmla="*/ 442 h 443"/>
                <a:gd name="T18" fmla="*/ 42 w 110"/>
                <a:gd name="T19" fmla="*/ 443 h 443"/>
                <a:gd name="T20" fmla="*/ 25 w 110"/>
                <a:gd name="T21" fmla="*/ 438 h 443"/>
                <a:gd name="T22" fmla="*/ 11 w 110"/>
                <a:gd name="T23" fmla="*/ 426 h 443"/>
                <a:gd name="T24" fmla="*/ 2 w 110"/>
                <a:gd name="T25" fmla="*/ 412 h 443"/>
                <a:gd name="T26" fmla="*/ 0 w 110"/>
                <a:gd name="T27" fmla="*/ 393 h 443"/>
                <a:gd name="T28" fmla="*/ 18 w 110"/>
                <a:gd name="T29" fmla="*/ 42 h 443"/>
                <a:gd name="T30" fmla="*/ 23 w 110"/>
                <a:gd name="T31" fmla="*/ 24 h 443"/>
                <a:gd name="T32" fmla="*/ 33 w 110"/>
                <a:gd name="T33" fmla="*/ 10 h 443"/>
                <a:gd name="T34" fmla="*/ 49 w 110"/>
                <a:gd name="T35" fmla="*/ 2 h 443"/>
                <a:gd name="T36" fmla="*/ 68 w 110"/>
                <a:gd name="T37"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0" h="443">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 name="Freeform 19"/>
            <p:cNvSpPr>
              <a:spLocks/>
            </p:cNvSpPr>
            <p:nvPr userDrawn="1"/>
          </p:nvSpPr>
          <p:spPr bwMode="auto">
            <a:xfrm>
              <a:off x="6384489" y="4647343"/>
              <a:ext cx="162232" cy="497129"/>
            </a:xfrm>
            <a:custGeom>
              <a:avLst/>
              <a:gdLst>
                <a:gd name="T0" fmla="*/ 119 w 171"/>
                <a:gd name="T1" fmla="*/ 0 h 524"/>
                <a:gd name="T2" fmla="*/ 136 w 171"/>
                <a:gd name="T3" fmla="*/ 0 h 524"/>
                <a:gd name="T4" fmla="*/ 154 w 171"/>
                <a:gd name="T5" fmla="*/ 9 h 524"/>
                <a:gd name="T6" fmla="*/ 166 w 171"/>
                <a:gd name="T7" fmla="*/ 21 h 524"/>
                <a:gd name="T8" fmla="*/ 171 w 171"/>
                <a:gd name="T9" fmla="*/ 37 h 524"/>
                <a:gd name="T10" fmla="*/ 171 w 171"/>
                <a:gd name="T11" fmla="*/ 56 h 524"/>
                <a:gd name="T12" fmla="*/ 91 w 171"/>
                <a:gd name="T13" fmla="*/ 489 h 524"/>
                <a:gd name="T14" fmla="*/ 84 w 171"/>
                <a:gd name="T15" fmla="*/ 506 h 524"/>
                <a:gd name="T16" fmla="*/ 70 w 171"/>
                <a:gd name="T17" fmla="*/ 517 h 524"/>
                <a:gd name="T18" fmla="*/ 54 w 171"/>
                <a:gd name="T19" fmla="*/ 524 h 524"/>
                <a:gd name="T20" fmla="*/ 37 w 171"/>
                <a:gd name="T21" fmla="*/ 524 h 524"/>
                <a:gd name="T22" fmla="*/ 19 w 171"/>
                <a:gd name="T23" fmla="*/ 517 h 524"/>
                <a:gd name="T24" fmla="*/ 7 w 171"/>
                <a:gd name="T25" fmla="*/ 503 h 524"/>
                <a:gd name="T26" fmla="*/ 0 w 171"/>
                <a:gd name="T27" fmla="*/ 487 h 524"/>
                <a:gd name="T28" fmla="*/ 2 w 171"/>
                <a:gd name="T29" fmla="*/ 468 h 524"/>
                <a:gd name="T30" fmla="*/ 82 w 171"/>
                <a:gd name="T31" fmla="*/ 35 h 524"/>
                <a:gd name="T32" fmla="*/ 89 w 171"/>
                <a:gd name="T33" fmla="*/ 19 h 524"/>
                <a:gd name="T34" fmla="*/ 101 w 171"/>
                <a:gd name="T35" fmla="*/ 7 h 524"/>
                <a:gd name="T36" fmla="*/ 119 w 171"/>
                <a:gd name="T37" fmla="*/ 0 h 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1" h="524">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 name="Freeform 20"/>
            <p:cNvSpPr>
              <a:spLocks/>
            </p:cNvSpPr>
            <p:nvPr userDrawn="1"/>
          </p:nvSpPr>
          <p:spPr bwMode="auto">
            <a:xfrm>
              <a:off x="6733618" y="4625522"/>
              <a:ext cx="241924" cy="568283"/>
            </a:xfrm>
            <a:custGeom>
              <a:avLst/>
              <a:gdLst>
                <a:gd name="T0" fmla="*/ 206 w 255"/>
                <a:gd name="T1" fmla="*/ 0 h 599"/>
                <a:gd name="T2" fmla="*/ 226 w 255"/>
                <a:gd name="T3" fmla="*/ 4 h 599"/>
                <a:gd name="T4" fmla="*/ 241 w 255"/>
                <a:gd name="T5" fmla="*/ 13 h 599"/>
                <a:gd name="T6" fmla="*/ 252 w 255"/>
                <a:gd name="T7" fmla="*/ 27 h 599"/>
                <a:gd name="T8" fmla="*/ 255 w 255"/>
                <a:gd name="T9" fmla="*/ 44 h 599"/>
                <a:gd name="T10" fmla="*/ 254 w 255"/>
                <a:gd name="T11" fmla="*/ 62 h 599"/>
                <a:gd name="T12" fmla="*/ 90 w 255"/>
                <a:gd name="T13" fmla="*/ 569 h 599"/>
                <a:gd name="T14" fmla="*/ 81 w 255"/>
                <a:gd name="T15" fmla="*/ 585 h 599"/>
                <a:gd name="T16" fmla="*/ 65 w 255"/>
                <a:gd name="T17" fmla="*/ 596 h 599"/>
                <a:gd name="T18" fmla="*/ 49 w 255"/>
                <a:gd name="T19" fmla="*/ 599 h 599"/>
                <a:gd name="T20" fmla="*/ 30 w 255"/>
                <a:gd name="T21" fmla="*/ 597 h 599"/>
                <a:gd name="T22" fmla="*/ 14 w 255"/>
                <a:gd name="T23" fmla="*/ 587 h 599"/>
                <a:gd name="T24" fmla="*/ 4 w 255"/>
                <a:gd name="T25" fmla="*/ 573 h 599"/>
                <a:gd name="T26" fmla="*/ 0 w 255"/>
                <a:gd name="T27" fmla="*/ 556 h 599"/>
                <a:gd name="T28" fmla="*/ 2 w 255"/>
                <a:gd name="T29" fmla="*/ 538 h 599"/>
                <a:gd name="T30" fmla="*/ 166 w 255"/>
                <a:gd name="T31" fmla="*/ 30 h 599"/>
                <a:gd name="T32" fmla="*/ 175 w 255"/>
                <a:gd name="T33" fmla="*/ 16 h 599"/>
                <a:gd name="T34" fmla="*/ 191 w 255"/>
                <a:gd name="T35" fmla="*/ 6 h 599"/>
                <a:gd name="T36" fmla="*/ 206 w 255"/>
                <a:gd name="T37" fmla="*/ 0 h 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5" h="599">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 name="Freeform 21"/>
            <p:cNvSpPr>
              <a:spLocks/>
            </p:cNvSpPr>
            <p:nvPr userDrawn="1"/>
          </p:nvSpPr>
          <p:spPr bwMode="auto">
            <a:xfrm>
              <a:off x="7077055" y="4665368"/>
              <a:ext cx="333950" cy="621412"/>
            </a:xfrm>
            <a:custGeom>
              <a:avLst/>
              <a:gdLst>
                <a:gd name="T0" fmla="*/ 309 w 352"/>
                <a:gd name="T1" fmla="*/ 0 h 655"/>
                <a:gd name="T2" fmla="*/ 326 w 352"/>
                <a:gd name="T3" fmla="*/ 6 h 655"/>
                <a:gd name="T4" fmla="*/ 342 w 352"/>
                <a:gd name="T5" fmla="*/ 18 h 655"/>
                <a:gd name="T6" fmla="*/ 349 w 352"/>
                <a:gd name="T7" fmla="*/ 32 h 655"/>
                <a:gd name="T8" fmla="*/ 352 w 352"/>
                <a:gd name="T9" fmla="*/ 49 h 655"/>
                <a:gd name="T10" fmla="*/ 347 w 352"/>
                <a:gd name="T11" fmla="*/ 68 h 655"/>
                <a:gd name="T12" fmla="*/ 87 w 352"/>
                <a:gd name="T13" fmla="*/ 630 h 655"/>
                <a:gd name="T14" fmla="*/ 77 w 352"/>
                <a:gd name="T15" fmla="*/ 644 h 655"/>
                <a:gd name="T16" fmla="*/ 61 w 352"/>
                <a:gd name="T17" fmla="*/ 653 h 655"/>
                <a:gd name="T18" fmla="*/ 43 w 352"/>
                <a:gd name="T19" fmla="*/ 655 h 655"/>
                <a:gd name="T20" fmla="*/ 26 w 352"/>
                <a:gd name="T21" fmla="*/ 650 h 655"/>
                <a:gd name="T22" fmla="*/ 10 w 352"/>
                <a:gd name="T23" fmla="*/ 639 h 655"/>
                <a:gd name="T24" fmla="*/ 3 w 352"/>
                <a:gd name="T25" fmla="*/ 623 h 655"/>
                <a:gd name="T26" fmla="*/ 0 w 352"/>
                <a:gd name="T27" fmla="*/ 606 h 655"/>
                <a:gd name="T28" fmla="*/ 5 w 352"/>
                <a:gd name="T29" fmla="*/ 589 h 655"/>
                <a:gd name="T30" fmla="*/ 265 w 352"/>
                <a:gd name="T31" fmla="*/ 27 h 655"/>
                <a:gd name="T32" fmla="*/ 276 w 352"/>
                <a:gd name="T33" fmla="*/ 11 h 655"/>
                <a:gd name="T34" fmla="*/ 291 w 352"/>
                <a:gd name="T35" fmla="*/ 4 h 655"/>
                <a:gd name="T36" fmla="*/ 309 w 352"/>
                <a:gd name="T37" fmla="*/ 0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2" h="655">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 name="Freeform 22"/>
            <p:cNvSpPr>
              <a:spLocks/>
            </p:cNvSpPr>
            <p:nvPr userDrawn="1"/>
          </p:nvSpPr>
          <p:spPr bwMode="auto">
            <a:xfrm>
              <a:off x="7414800" y="4764984"/>
              <a:ext cx="430719" cy="659361"/>
            </a:xfrm>
            <a:custGeom>
              <a:avLst/>
              <a:gdLst>
                <a:gd name="T0" fmla="*/ 417 w 454"/>
                <a:gd name="T1" fmla="*/ 0 h 695"/>
                <a:gd name="T2" fmla="*/ 433 w 454"/>
                <a:gd name="T3" fmla="*/ 7 h 695"/>
                <a:gd name="T4" fmla="*/ 447 w 454"/>
                <a:gd name="T5" fmla="*/ 21 h 695"/>
                <a:gd name="T6" fmla="*/ 454 w 454"/>
                <a:gd name="T7" fmla="*/ 37 h 695"/>
                <a:gd name="T8" fmla="*/ 454 w 454"/>
                <a:gd name="T9" fmla="*/ 54 h 695"/>
                <a:gd name="T10" fmla="*/ 447 w 454"/>
                <a:gd name="T11" fmla="*/ 72 h 695"/>
                <a:gd name="T12" fmla="*/ 84 w 454"/>
                <a:gd name="T13" fmla="*/ 676 h 695"/>
                <a:gd name="T14" fmla="*/ 70 w 454"/>
                <a:gd name="T15" fmla="*/ 688 h 695"/>
                <a:gd name="T16" fmla="*/ 54 w 454"/>
                <a:gd name="T17" fmla="*/ 695 h 695"/>
                <a:gd name="T18" fmla="*/ 37 w 454"/>
                <a:gd name="T19" fmla="*/ 695 h 695"/>
                <a:gd name="T20" fmla="*/ 19 w 454"/>
                <a:gd name="T21" fmla="*/ 688 h 695"/>
                <a:gd name="T22" fmla="*/ 7 w 454"/>
                <a:gd name="T23" fmla="*/ 676 h 695"/>
                <a:gd name="T24" fmla="*/ 0 w 454"/>
                <a:gd name="T25" fmla="*/ 660 h 695"/>
                <a:gd name="T26" fmla="*/ 0 w 454"/>
                <a:gd name="T27" fmla="*/ 642 h 695"/>
                <a:gd name="T28" fmla="*/ 7 w 454"/>
                <a:gd name="T29" fmla="*/ 625 h 695"/>
                <a:gd name="T30" fmla="*/ 370 w 454"/>
                <a:gd name="T31" fmla="*/ 21 h 695"/>
                <a:gd name="T32" fmla="*/ 382 w 454"/>
                <a:gd name="T33" fmla="*/ 7 h 695"/>
                <a:gd name="T34" fmla="*/ 400 w 454"/>
                <a:gd name="T35" fmla="*/ 0 h 695"/>
                <a:gd name="T36" fmla="*/ 417 w 454"/>
                <a:gd name="T37"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4" h="695">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 name="Freeform 23"/>
            <p:cNvSpPr>
              <a:spLocks/>
            </p:cNvSpPr>
            <p:nvPr userDrawn="1"/>
          </p:nvSpPr>
          <p:spPr bwMode="auto">
            <a:xfrm>
              <a:off x="7730724" y="4924369"/>
              <a:ext cx="543617" cy="680232"/>
            </a:xfrm>
            <a:custGeom>
              <a:avLst/>
              <a:gdLst>
                <a:gd name="T0" fmla="*/ 522 w 573"/>
                <a:gd name="T1" fmla="*/ 0 h 717"/>
                <a:gd name="T2" fmla="*/ 540 w 573"/>
                <a:gd name="T3" fmla="*/ 1 h 717"/>
                <a:gd name="T4" fmla="*/ 557 w 573"/>
                <a:gd name="T5" fmla="*/ 10 h 717"/>
                <a:gd name="T6" fmla="*/ 568 w 573"/>
                <a:gd name="T7" fmla="*/ 24 h 717"/>
                <a:gd name="T8" fmla="*/ 573 w 573"/>
                <a:gd name="T9" fmla="*/ 40 h 717"/>
                <a:gd name="T10" fmla="*/ 571 w 573"/>
                <a:gd name="T11" fmla="*/ 57 h 717"/>
                <a:gd name="T12" fmla="*/ 562 w 573"/>
                <a:gd name="T13" fmla="*/ 75 h 717"/>
                <a:gd name="T14" fmla="*/ 81 w 573"/>
                <a:gd name="T15" fmla="*/ 700 h 717"/>
                <a:gd name="T16" fmla="*/ 67 w 573"/>
                <a:gd name="T17" fmla="*/ 712 h 717"/>
                <a:gd name="T18" fmla="*/ 51 w 573"/>
                <a:gd name="T19" fmla="*/ 717 h 717"/>
                <a:gd name="T20" fmla="*/ 32 w 573"/>
                <a:gd name="T21" fmla="*/ 715 h 717"/>
                <a:gd name="T22" fmla="*/ 16 w 573"/>
                <a:gd name="T23" fmla="*/ 707 h 717"/>
                <a:gd name="T24" fmla="*/ 5 w 573"/>
                <a:gd name="T25" fmla="*/ 693 h 717"/>
                <a:gd name="T26" fmla="*/ 0 w 573"/>
                <a:gd name="T27" fmla="*/ 675 h 717"/>
                <a:gd name="T28" fmla="*/ 2 w 573"/>
                <a:gd name="T29" fmla="*/ 658 h 717"/>
                <a:gd name="T30" fmla="*/ 11 w 573"/>
                <a:gd name="T31" fmla="*/ 642 h 717"/>
                <a:gd name="T32" fmla="*/ 491 w 573"/>
                <a:gd name="T33" fmla="*/ 15 h 717"/>
                <a:gd name="T34" fmla="*/ 506 w 573"/>
                <a:gd name="T35" fmla="*/ 3 h 717"/>
                <a:gd name="T36" fmla="*/ 522 w 573"/>
                <a:gd name="T37" fmla="*/ 0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3" h="717">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30" name="Text Placeholder 29"/>
          <p:cNvSpPr>
            <a:spLocks noGrp="1"/>
          </p:cNvSpPr>
          <p:nvPr>
            <p:ph type="body" sz="quarter" idx="13" hasCustomPrompt="1"/>
          </p:nvPr>
        </p:nvSpPr>
        <p:spPr>
          <a:xfrm>
            <a:off x="323135" y="1846263"/>
            <a:ext cx="8441453" cy="1241425"/>
          </a:xfrm>
        </p:spPr>
        <p:txBody>
          <a:bodyPr anchor="ctr" anchorCtr="0">
            <a:normAutofit/>
          </a:bodyPr>
          <a:lstStyle>
            <a:lvl1pPr marL="0" indent="0">
              <a:buNone/>
              <a:defRPr sz="4000" b="1">
                <a:solidFill>
                  <a:schemeClr val="bg1"/>
                </a:solidFill>
              </a:defRPr>
            </a:lvl1pPr>
          </a:lstStyle>
          <a:p>
            <a:pPr lvl="0"/>
            <a:r>
              <a:rPr lang="en-US" dirty="0"/>
              <a:t>CLICK TO ADD TEXT</a:t>
            </a:r>
          </a:p>
        </p:txBody>
      </p:sp>
    </p:spTree>
    <p:extLst>
      <p:ext uri="{BB962C8B-B14F-4D97-AF65-F5344CB8AC3E}">
        <p14:creationId xmlns:p14="http://schemas.microsoft.com/office/powerpoint/2010/main" val="2728903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30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750" fill="hold"/>
                                        <p:tgtEl>
                                          <p:spTgt spid="7"/>
                                        </p:tgtEl>
                                        <p:attrNameLst>
                                          <p:attrName>ppt_x</p:attrName>
                                        </p:attrNameLst>
                                      </p:cBhvr>
                                      <p:tavLst>
                                        <p:tav tm="0">
                                          <p:val>
                                            <p:strVal val="0-#ppt_w/2"/>
                                          </p:val>
                                        </p:tav>
                                        <p:tav tm="100000">
                                          <p:val>
                                            <p:strVal val="#ppt_x"/>
                                          </p:val>
                                        </p:tav>
                                      </p:tavLst>
                                    </p:anim>
                                    <p:anim calcmode="lin" valueType="num">
                                      <p:cBhvr additive="base">
                                        <p:cTn id="8" dur="750" fill="hold"/>
                                        <p:tgtEl>
                                          <p:spTgt spid="7"/>
                                        </p:tgtEl>
                                        <p:attrNameLst>
                                          <p:attrName>ppt_y</p:attrName>
                                        </p:attrNameLst>
                                      </p:cBhvr>
                                      <p:tavLst>
                                        <p:tav tm="0">
                                          <p:val>
                                            <p:strVal val="#ppt_y"/>
                                          </p:val>
                                        </p:tav>
                                        <p:tav tm="100000">
                                          <p:val>
                                            <p:strVal val="#ppt_y"/>
                                          </p:val>
                                        </p:tav>
                                      </p:tavLst>
                                    </p:anim>
                                  </p:childTnLst>
                                </p:cTn>
                              </p:par>
                              <p:par>
                                <p:cTn id="9" presetID="2" presetClass="entr" presetSubtype="1" decel="10000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750" fill="hold"/>
                                        <p:tgtEl>
                                          <p:spTgt spid="6"/>
                                        </p:tgtEl>
                                        <p:attrNameLst>
                                          <p:attrName>ppt_x</p:attrName>
                                        </p:attrNameLst>
                                      </p:cBhvr>
                                      <p:tavLst>
                                        <p:tav tm="0">
                                          <p:val>
                                            <p:strVal val="#ppt_x"/>
                                          </p:val>
                                        </p:tav>
                                        <p:tav tm="100000">
                                          <p:val>
                                            <p:strVal val="#ppt_x"/>
                                          </p:val>
                                        </p:tav>
                                      </p:tavLst>
                                    </p:anim>
                                    <p:anim calcmode="lin" valueType="num">
                                      <p:cBhvr additive="base">
                                        <p:cTn id="12" dur="750" fill="hold"/>
                                        <p:tgtEl>
                                          <p:spTgt spid="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2">
    <p:spTree>
      <p:nvGrpSpPr>
        <p:cNvPr id="1" name=""/>
        <p:cNvGrpSpPr/>
        <p:nvPr/>
      </p:nvGrpSpPr>
      <p:grpSpPr>
        <a:xfrm>
          <a:off x="0" y="0"/>
          <a:ext cx="0" cy="0"/>
          <a:chOff x="0" y="0"/>
          <a:chExt cx="0" cy="0"/>
        </a:xfrm>
      </p:grpSpPr>
      <p:pic>
        <p:nvPicPr>
          <p:cNvPr id="53" name="Picture 52"/>
          <p:cNvPicPr>
            <a:picLocks noChangeAspect="1"/>
          </p:cNvPicPr>
          <p:nvPr userDrawn="1"/>
        </p:nvPicPr>
        <p:blipFill rotWithShape="1">
          <a:blip r:embed="rId2" cstate="print">
            <a:extLst>
              <a:ext uri="{28A0092B-C50C-407E-A947-70E740481C1C}">
                <a14:useLocalDpi xmlns:a14="http://schemas.microsoft.com/office/drawing/2010/main" val="0"/>
              </a:ext>
            </a:extLst>
          </a:blip>
          <a:srcRect l="6615" t="2065" r="80083" b="1471"/>
          <a:stretch/>
        </p:blipFill>
        <p:spPr>
          <a:xfrm rot="5400000">
            <a:off x="3820885" y="-2080448"/>
            <a:ext cx="1502227" cy="9143997"/>
          </a:xfrm>
          <a:prstGeom prst="rect">
            <a:avLst/>
          </a:prstGeom>
        </p:spPr>
      </p:pic>
      <p:pic>
        <p:nvPicPr>
          <p:cNvPr id="54" name="Picture 53"/>
          <p:cNvPicPr>
            <a:picLocks noChangeAspect="1"/>
          </p:cNvPicPr>
          <p:nvPr userDrawn="1"/>
        </p:nvPicPr>
        <p:blipFill rotWithShape="1">
          <a:blip r:embed="rId3" cstate="print">
            <a:extLst>
              <a:ext uri="{28A0092B-C50C-407E-A947-70E740481C1C}">
                <a14:useLocalDpi xmlns:a14="http://schemas.microsoft.com/office/drawing/2010/main" val="0"/>
              </a:ext>
            </a:extLst>
          </a:blip>
          <a:srcRect t="20282" b="20282"/>
          <a:stretch/>
        </p:blipFill>
        <p:spPr>
          <a:xfrm>
            <a:off x="0" y="3242662"/>
            <a:ext cx="9144000" cy="3623223"/>
          </a:xfrm>
          <a:prstGeom prst="rect">
            <a:avLst/>
          </a:prstGeom>
        </p:spPr>
      </p:pic>
      <p:sp>
        <p:nvSpPr>
          <p:cNvPr id="9" name="Rectangle 8"/>
          <p:cNvSpPr/>
          <p:nvPr userDrawn="1"/>
        </p:nvSpPr>
        <p:spPr>
          <a:xfrm>
            <a:off x="-3" y="0"/>
            <a:ext cx="9143999" cy="174043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userDrawn="1"/>
        </p:nvGrpSpPr>
        <p:grpSpPr>
          <a:xfrm>
            <a:off x="496176" y="382676"/>
            <a:ext cx="3105481" cy="975083"/>
            <a:chOff x="2814452" y="4625522"/>
            <a:chExt cx="5459889" cy="1714337"/>
          </a:xfrm>
        </p:grpSpPr>
        <p:sp>
          <p:nvSpPr>
            <p:cNvPr id="11" name="Freeform 6"/>
            <p:cNvSpPr>
              <a:spLocks noEditPoints="1"/>
            </p:cNvSpPr>
            <p:nvPr userDrawn="1"/>
          </p:nvSpPr>
          <p:spPr bwMode="auto">
            <a:xfrm>
              <a:off x="2814452" y="5818063"/>
              <a:ext cx="523694" cy="508514"/>
            </a:xfrm>
            <a:custGeom>
              <a:avLst/>
              <a:gdLst>
                <a:gd name="T0" fmla="*/ 98 w 552"/>
                <a:gd name="T1" fmla="*/ 79 h 536"/>
                <a:gd name="T2" fmla="*/ 98 w 552"/>
                <a:gd name="T3" fmla="*/ 241 h 536"/>
                <a:gd name="T4" fmla="*/ 307 w 552"/>
                <a:gd name="T5" fmla="*/ 241 h 536"/>
                <a:gd name="T6" fmla="*/ 342 w 552"/>
                <a:gd name="T7" fmla="*/ 241 h 536"/>
                <a:gd name="T8" fmla="*/ 374 w 552"/>
                <a:gd name="T9" fmla="*/ 238 h 536"/>
                <a:gd name="T10" fmla="*/ 398 w 552"/>
                <a:gd name="T11" fmla="*/ 231 h 536"/>
                <a:gd name="T12" fmla="*/ 417 w 552"/>
                <a:gd name="T13" fmla="*/ 222 h 536"/>
                <a:gd name="T14" fmla="*/ 431 w 552"/>
                <a:gd name="T15" fmla="*/ 206 h 536"/>
                <a:gd name="T16" fmla="*/ 440 w 552"/>
                <a:gd name="T17" fmla="*/ 187 h 536"/>
                <a:gd name="T18" fmla="*/ 443 w 552"/>
                <a:gd name="T19" fmla="*/ 161 h 536"/>
                <a:gd name="T20" fmla="*/ 440 w 552"/>
                <a:gd name="T21" fmla="*/ 135 h 536"/>
                <a:gd name="T22" fmla="*/ 431 w 552"/>
                <a:gd name="T23" fmla="*/ 114 h 536"/>
                <a:gd name="T24" fmla="*/ 417 w 552"/>
                <a:gd name="T25" fmla="*/ 100 h 536"/>
                <a:gd name="T26" fmla="*/ 398 w 552"/>
                <a:gd name="T27" fmla="*/ 89 h 536"/>
                <a:gd name="T28" fmla="*/ 374 w 552"/>
                <a:gd name="T29" fmla="*/ 84 h 536"/>
                <a:gd name="T30" fmla="*/ 342 w 552"/>
                <a:gd name="T31" fmla="*/ 80 h 536"/>
                <a:gd name="T32" fmla="*/ 307 w 552"/>
                <a:gd name="T33" fmla="*/ 79 h 536"/>
                <a:gd name="T34" fmla="*/ 98 w 552"/>
                <a:gd name="T35" fmla="*/ 79 h 536"/>
                <a:gd name="T36" fmla="*/ 0 w 552"/>
                <a:gd name="T37" fmla="*/ 0 h 536"/>
                <a:gd name="T38" fmla="*/ 323 w 552"/>
                <a:gd name="T39" fmla="*/ 0 h 536"/>
                <a:gd name="T40" fmla="*/ 377 w 552"/>
                <a:gd name="T41" fmla="*/ 2 h 536"/>
                <a:gd name="T42" fmla="*/ 422 w 552"/>
                <a:gd name="T43" fmla="*/ 9 h 536"/>
                <a:gd name="T44" fmla="*/ 461 w 552"/>
                <a:gd name="T45" fmla="*/ 19 h 536"/>
                <a:gd name="T46" fmla="*/ 490 w 552"/>
                <a:gd name="T47" fmla="*/ 37 h 536"/>
                <a:gd name="T48" fmla="*/ 513 w 552"/>
                <a:gd name="T49" fmla="*/ 58 h 536"/>
                <a:gd name="T50" fmla="*/ 529 w 552"/>
                <a:gd name="T51" fmla="*/ 86 h 536"/>
                <a:gd name="T52" fmla="*/ 538 w 552"/>
                <a:gd name="T53" fmla="*/ 119 h 536"/>
                <a:gd name="T54" fmla="*/ 541 w 552"/>
                <a:gd name="T55" fmla="*/ 157 h 536"/>
                <a:gd name="T56" fmla="*/ 538 w 552"/>
                <a:gd name="T57" fmla="*/ 194 h 536"/>
                <a:gd name="T58" fmla="*/ 529 w 552"/>
                <a:gd name="T59" fmla="*/ 225 h 536"/>
                <a:gd name="T60" fmla="*/ 513 w 552"/>
                <a:gd name="T61" fmla="*/ 252 h 536"/>
                <a:gd name="T62" fmla="*/ 494 w 552"/>
                <a:gd name="T63" fmla="*/ 272 h 536"/>
                <a:gd name="T64" fmla="*/ 473 w 552"/>
                <a:gd name="T65" fmla="*/ 290 h 536"/>
                <a:gd name="T66" fmla="*/ 447 w 552"/>
                <a:gd name="T67" fmla="*/ 302 h 536"/>
                <a:gd name="T68" fmla="*/ 421 w 552"/>
                <a:gd name="T69" fmla="*/ 311 h 536"/>
                <a:gd name="T70" fmla="*/ 393 w 552"/>
                <a:gd name="T71" fmla="*/ 314 h 536"/>
                <a:gd name="T72" fmla="*/ 384 w 552"/>
                <a:gd name="T73" fmla="*/ 314 h 536"/>
                <a:gd name="T74" fmla="*/ 552 w 552"/>
                <a:gd name="T75" fmla="*/ 536 h 536"/>
                <a:gd name="T76" fmla="*/ 431 w 552"/>
                <a:gd name="T77" fmla="*/ 536 h 536"/>
                <a:gd name="T78" fmla="*/ 274 w 552"/>
                <a:gd name="T79" fmla="*/ 323 h 536"/>
                <a:gd name="T80" fmla="*/ 274 w 552"/>
                <a:gd name="T81" fmla="*/ 321 h 536"/>
                <a:gd name="T82" fmla="*/ 98 w 552"/>
                <a:gd name="T83" fmla="*/ 321 h 536"/>
                <a:gd name="T84" fmla="*/ 98 w 552"/>
                <a:gd name="T85" fmla="*/ 536 h 536"/>
                <a:gd name="T86" fmla="*/ 0 w 552"/>
                <a:gd name="T87" fmla="*/ 536 h 536"/>
                <a:gd name="T88" fmla="*/ 0 w 552"/>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2" h="536">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467172" y="5818063"/>
              <a:ext cx="462976" cy="508514"/>
            </a:xfrm>
            <a:custGeom>
              <a:avLst/>
              <a:gdLst>
                <a:gd name="T0" fmla="*/ 0 w 488"/>
                <a:gd name="T1" fmla="*/ 0 h 536"/>
                <a:gd name="T2" fmla="*/ 440 w 488"/>
                <a:gd name="T3" fmla="*/ 0 h 536"/>
                <a:gd name="T4" fmla="*/ 455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5 w 488"/>
                <a:gd name="T17" fmla="*/ 79 h 536"/>
                <a:gd name="T18" fmla="*/ 440 w 488"/>
                <a:gd name="T19" fmla="*/ 82 h 536"/>
                <a:gd name="T20" fmla="*/ 97 w 488"/>
                <a:gd name="T21" fmla="*/ 82 h 536"/>
                <a:gd name="T22" fmla="*/ 97 w 488"/>
                <a:gd name="T23" fmla="*/ 218 h 536"/>
                <a:gd name="T24" fmla="*/ 354 w 488"/>
                <a:gd name="T25" fmla="*/ 218 h 536"/>
                <a:gd name="T26" fmla="*/ 370 w 488"/>
                <a:gd name="T27" fmla="*/ 222 h 536"/>
                <a:gd name="T28" fmla="*/ 384 w 488"/>
                <a:gd name="T29" fmla="*/ 231 h 536"/>
                <a:gd name="T30" fmla="*/ 392 w 488"/>
                <a:gd name="T31" fmla="*/ 243 h 536"/>
                <a:gd name="T32" fmla="*/ 396 w 488"/>
                <a:gd name="T33" fmla="*/ 259 h 536"/>
                <a:gd name="T34" fmla="*/ 392 w 488"/>
                <a:gd name="T35" fmla="*/ 276 h 536"/>
                <a:gd name="T36" fmla="*/ 384 w 488"/>
                <a:gd name="T37" fmla="*/ 288 h 536"/>
                <a:gd name="T38" fmla="*/ 370 w 488"/>
                <a:gd name="T39" fmla="*/ 297 h 536"/>
                <a:gd name="T40" fmla="*/ 354 w 488"/>
                <a:gd name="T41" fmla="*/ 300 h 536"/>
                <a:gd name="T42" fmla="*/ 97 w 488"/>
                <a:gd name="T43" fmla="*/ 300 h 536"/>
                <a:gd name="T44" fmla="*/ 97 w 488"/>
                <a:gd name="T45" fmla="*/ 454 h 536"/>
                <a:gd name="T46" fmla="*/ 448 w 488"/>
                <a:gd name="T47" fmla="*/ 454 h 536"/>
                <a:gd name="T48" fmla="*/ 464 w 488"/>
                <a:gd name="T49" fmla="*/ 457 h 536"/>
                <a:gd name="T50" fmla="*/ 478 w 488"/>
                <a:gd name="T51" fmla="*/ 466 h 536"/>
                <a:gd name="T52" fmla="*/ 487 w 488"/>
                <a:gd name="T53" fmla="*/ 478 h 536"/>
                <a:gd name="T54" fmla="*/ 488 w 488"/>
                <a:gd name="T55" fmla="*/ 494 h 536"/>
                <a:gd name="T56" fmla="*/ 487 w 488"/>
                <a:gd name="T57" fmla="*/ 512 h 536"/>
                <a:gd name="T58" fmla="*/ 478 w 488"/>
                <a:gd name="T59" fmla="*/ 524 h 536"/>
                <a:gd name="T60" fmla="*/ 464 w 488"/>
                <a:gd name="T61" fmla="*/ 533 h 536"/>
                <a:gd name="T62" fmla="*/ 448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p:cNvSpPr>
            <p:nvPr userDrawn="1"/>
          </p:nvSpPr>
          <p:spPr bwMode="auto">
            <a:xfrm>
              <a:off x="4041148" y="5818063"/>
              <a:ext cx="541720" cy="508514"/>
            </a:xfrm>
            <a:custGeom>
              <a:avLst/>
              <a:gdLst>
                <a:gd name="T0" fmla="*/ 48 w 571"/>
                <a:gd name="T1" fmla="*/ 0 h 536"/>
                <a:gd name="T2" fmla="*/ 65 w 571"/>
                <a:gd name="T3" fmla="*/ 4 h 536"/>
                <a:gd name="T4" fmla="*/ 79 w 571"/>
                <a:gd name="T5" fmla="*/ 12 h 536"/>
                <a:gd name="T6" fmla="*/ 89 w 571"/>
                <a:gd name="T7" fmla="*/ 26 h 536"/>
                <a:gd name="T8" fmla="*/ 280 w 571"/>
                <a:gd name="T9" fmla="*/ 431 h 536"/>
                <a:gd name="T10" fmla="*/ 285 w 571"/>
                <a:gd name="T11" fmla="*/ 440 h 536"/>
                <a:gd name="T12" fmla="*/ 484 w 571"/>
                <a:gd name="T13" fmla="*/ 26 h 536"/>
                <a:gd name="T14" fmla="*/ 494 w 571"/>
                <a:gd name="T15" fmla="*/ 12 h 536"/>
                <a:gd name="T16" fmla="*/ 508 w 571"/>
                <a:gd name="T17" fmla="*/ 2 h 536"/>
                <a:gd name="T18" fmla="*/ 526 w 571"/>
                <a:gd name="T19" fmla="*/ 0 h 536"/>
                <a:gd name="T20" fmla="*/ 541 w 571"/>
                <a:gd name="T21" fmla="*/ 2 h 536"/>
                <a:gd name="T22" fmla="*/ 554 w 571"/>
                <a:gd name="T23" fmla="*/ 9 h 536"/>
                <a:gd name="T24" fmla="*/ 564 w 571"/>
                <a:gd name="T25" fmla="*/ 21 h 536"/>
                <a:gd name="T26" fmla="*/ 571 w 571"/>
                <a:gd name="T27" fmla="*/ 35 h 536"/>
                <a:gd name="T28" fmla="*/ 571 w 571"/>
                <a:gd name="T29" fmla="*/ 51 h 536"/>
                <a:gd name="T30" fmla="*/ 568 w 571"/>
                <a:gd name="T31" fmla="*/ 67 h 536"/>
                <a:gd name="T32" fmla="*/ 337 w 571"/>
                <a:gd name="T33" fmla="*/ 536 h 536"/>
                <a:gd name="T34" fmla="*/ 233 w 571"/>
                <a:gd name="T35" fmla="*/ 536 h 536"/>
                <a:gd name="T36" fmla="*/ 6 w 571"/>
                <a:gd name="T37" fmla="*/ 67 h 536"/>
                <a:gd name="T38" fmla="*/ 0 w 571"/>
                <a:gd name="T39" fmla="*/ 51 h 536"/>
                <a:gd name="T40" fmla="*/ 2 w 571"/>
                <a:gd name="T41" fmla="*/ 35 h 536"/>
                <a:gd name="T42" fmla="*/ 7 w 571"/>
                <a:gd name="T43" fmla="*/ 21 h 536"/>
                <a:gd name="T44" fmla="*/ 18 w 571"/>
                <a:gd name="T45" fmla="*/ 9 h 536"/>
                <a:gd name="T46" fmla="*/ 32 w 571"/>
                <a:gd name="T47" fmla="*/ 2 h 536"/>
                <a:gd name="T48" fmla="*/ 48 w 571"/>
                <a:gd name="T4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71" h="536">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noEditPoints="1"/>
            </p:cNvSpPr>
            <p:nvPr userDrawn="1"/>
          </p:nvSpPr>
          <p:spPr bwMode="auto">
            <a:xfrm>
              <a:off x="4582868" y="5818063"/>
              <a:ext cx="608130" cy="508514"/>
            </a:xfrm>
            <a:custGeom>
              <a:avLst/>
              <a:gdLst>
                <a:gd name="T0" fmla="*/ 321 w 641"/>
                <a:gd name="T1" fmla="*/ 70 h 536"/>
                <a:gd name="T2" fmla="*/ 201 w 641"/>
                <a:gd name="T3" fmla="*/ 328 h 536"/>
                <a:gd name="T4" fmla="*/ 443 w 641"/>
                <a:gd name="T5" fmla="*/ 328 h 536"/>
                <a:gd name="T6" fmla="*/ 321 w 641"/>
                <a:gd name="T7" fmla="*/ 70 h 536"/>
                <a:gd name="T8" fmla="*/ 264 w 641"/>
                <a:gd name="T9" fmla="*/ 0 h 536"/>
                <a:gd name="T10" fmla="*/ 381 w 641"/>
                <a:gd name="T11" fmla="*/ 0 h 536"/>
                <a:gd name="T12" fmla="*/ 641 w 641"/>
                <a:gd name="T13" fmla="*/ 536 h 536"/>
                <a:gd name="T14" fmla="*/ 538 w 641"/>
                <a:gd name="T15" fmla="*/ 536 h 536"/>
                <a:gd name="T16" fmla="*/ 482 w 641"/>
                <a:gd name="T17" fmla="*/ 414 h 536"/>
                <a:gd name="T18" fmla="*/ 480 w 641"/>
                <a:gd name="T19" fmla="*/ 410 h 536"/>
                <a:gd name="T20" fmla="*/ 161 w 641"/>
                <a:gd name="T21" fmla="*/ 410 h 536"/>
                <a:gd name="T22" fmla="*/ 103 w 641"/>
                <a:gd name="T23" fmla="*/ 536 h 536"/>
                <a:gd name="T24" fmla="*/ 0 w 641"/>
                <a:gd name="T25" fmla="*/ 536 h 536"/>
                <a:gd name="T26" fmla="*/ 264 w 641"/>
                <a:gd name="T2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41" h="536">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5169177" y="5818063"/>
              <a:ext cx="555002" cy="508514"/>
            </a:xfrm>
            <a:custGeom>
              <a:avLst/>
              <a:gdLst>
                <a:gd name="T0" fmla="*/ 42 w 585"/>
                <a:gd name="T1" fmla="*/ 0 h 536"/>
                <a:gd name="T2" fmla="*/ 545 w 585"/>
                <a:gd name="T3" fmla="*/ 0 h 536"/>
                <a:gd name="T4" fmla="*/ 560 w 585"/>
                <a:gd name="T5" fmla="*/ 2 h 536"/>
                <a:gd name="T6" fmla="*/ 574 w 585"/>
                <a:gd name="T7" fmla="*/ 12 h 536"/>
                <a:gd name="T8" fmla="*/ 583 w 585"/>
                <a:gd name="T9" fmla="*/ 25 h 536"/>
                <a:gd name="T10" fmla="*/ 585 w 585"/>
                <a:gd name="T11" fmla="*/ 40 h 536"/>
                <a:gd name="T12" fmla="*/ 583 w 585"/>
                <a:gd name="T13" fmla="*/ 56 h 536"/>
                <a:gd name="T14" fmla="*/ 574 w 585"/>
                <a:gd name="T15" fmla="*/ 70 h 536"/>
                <a:gd name="T16" fmla="*/ 560 w 585"/>
                <a:gd name="T17" fmla="*/ 79 h 536"/>
                <a:gd name="T18" fmla="*/ 545 w 585"/>
                <a:gd name="T19" fmla="*/ 82 h 536"/>
                <a:gd name="T20" fmla="*/ 342 w 585"/>
                <a:gd name="T21" fmla="*/ 82 h 536"/>
                <a:gd name="T22" fmla="*/ 342 w 585"/>
                <a:gd name="T23" fmla="*/ 536 h 536"/>
                <a:gd name="T24" fmla="*/ 244 w 585"/>
                <a:gd name="T25" fmla="*/ 536 h 536"/>
                <a:gd name="T26" fmla="*/ 244 w 585"/>
                <a:gd name="T27" fmla="*/ 82 h 536"/>
                <a:gd name="T28" fmla="*/ 42 w 585"/>
                <a:gd name="T29" fmla="*/ 82 h 536"/>
                <a:gd name="T30" fmla="*/ 26 w 585"/>
                <a:gd name="T31" fmla="*/ 79 h 536"/>
                <a:gd name="T32" fmla="*/ 12 w 585"/>
                <a:gd name="T33" fmla="*/ 70 h 536"/>
                <a:gd name="T34" fmla="*/ 4 w 585"/>
                <a:gd name="T35" fmla="*/ 56 h 536"/>
                <a:gd name="T36" fmla="*/ 0 w 585"/>
                <a:gd name="T37" fmla="*/ 40 h 536"/>
                <a:gd name="T38" fmla="*/ 4 w 585"/>
                <a:gd name="T39" fmla="*/ 25 h 536"/>
                <a:gd name="T40" fmla="*/ 12 w 585"/>
                <a:gd name="T41" fmla="*/ 12 h 536"/>
                <a:gd name="T42" fmla="*/ 26 w 585"/>
                <a:gd name="T43" fmla="*/ 2 h 536"/>
                <a:gd name="T44" fmla="*/ 42 w 585"/>
                <a:gd name="T45"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5" h="536">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 name="Freeform 11"/>
            <p:cNvSpPr>
              <a:spLocks/>
            </p:cNvSpPr>
            <p:nvPr userDrawn="1"/>
          </p:nvSpPr>
          <p:spPr bwMode="auto">
            <a:xfrm>
              <a:off x="5831384" y="5818063"/>
              <a:ext cx="541720" cy="521796"/>
            </a:xfrm>
            <a:custGeom>
              <a:avLst/>
              <a:gdLst>
                <a:gd name="T0" fmla="*/ 49 w 571"/>
                <a:gd name="T1" fmla="*/ 0 h 550"/>
                <a:gd name="T2" fmla="*/ 68 w 571"/>
                <a:gd name="T3" fmla="*/ 4 h 550"/>
                <a:gd name="T4" fmla="*/ 84 w 571"/>
                <a:gd name="T5" fmla="*/ 14 h 550"/>
                <a:gd name="T6" fmla="*/ 94 w 571"/>
                <a:gd name="T7" fmla="*/ 30 h 550"/>
                <a:gd name="T8" fmla="*/ 98 w 571"/>
                <a:gd name="T9" fmla="*/ 49 h 550"/>
                <a:gd name="T10" fmla="*/ 98 w 571"/>
                <a:gd name="T11" fmla="*/ 299 h 550"/>
                <a:gd name="T12" fmla="*/ 98 w 571"/>
                <a:gd name="T13" fmla="*/ 320 h 550"/>
                <a:gd name="T14" fmla="*/ 101 w 571"/>
                <a:gd name="T15" fmla="*/ 342 h 550"/>
                <a:gd name="T16" fmla="*/ 105 w 571"/>
                <a:gd name="T17" fmla="*/ 363 h 550"/>
                <a:gd name="T18" fmla="*/ 112 w 571"/>
                <a:gd name="T19" fmla="*/ 384 h 550"/>
                <a:gd name="T20" fmla="*/ 122 w 571"/>
                <a:gd name="T21" fmla="*/ 403 h 550"/>
                <a:gd name="T22" fmla="*/ 136 w 571"/>
                <a:gd name="T23" fmla="*/ 421 h 550"/>
                <a:gd name="T24" fmla="*/ 156 w 571"/>
                <a:gd name="T25" fmla="*/ 437 h 550"/>
                <a:gd name="T26" fmla="*/ 180 w 571"/>
                <a:gd name="T27" fmla="*/ 449 h 550"/>
                <a:gd name="T28" fmla="*/ 208 w 571"/>
                <a:gd name="T29" fmla="*/ 459 h 550"/>
                <a:gd name="T30" fmla="*/ 245 w 571"/>
                <a:gd name="T31" fmla="*/ 464 h 550"/>
                <a:gd name="T32" fmla="*/ 286 w 571"/>
                <a:gd name="T33" fmla="*/ 466 h 550"/>
                <a:gd name="T34" fmla="*/ 328 w 571"/>
                <a:gd name="T35" fmla="*/ 464 h 550"/>
                <a:gd name="T36" fmla="*/ 363 w 571"/>
                <a:gd name="T37" fmla="*/ 459 h 550"/>
                <a:gd name="T38" fmla="*/ 391 w 571"/>
                <a:gd name="T39" fmla="*/ 449 h 550"/>
                <a:gd name="T40" fmla="*/ 416 w 571"/>
                <a:gd name="T41" fmla="*/ 437 h 550"/>
                <a:gd name="T42" fmla="*/ 435 w 571"/>
                <a:gd name="T43" fmla="*/ 421 h 550"/>
                <a:gd name="T44" fmla="*/ 449 w 571"/>
                <a:gd name="T45" fmla="*/ 403 h 550"/>
                <a:gd name="T46" fmla="*/ 459 w 571"/>
                <a:gd name="T47" fmla="*/ 384 h 550"/>
                <a:gd name="T48" fmla="*/ 466 w 571"/>
                <a:gd name="T49" fmla="*/ 363 h 550"/>
                <a:gd name="T50" fmla="*/ 470 w 571"/>
                <a:gd name="T51" fmla="*/ 342 h 550"/>
                <a:gd name="T52" fmla="*/ 473 w 571"/>
                <a:gd name="T53" fmla="*/ 320 h 550"/>
                <a:gd name="T54" fmla="*/ 473 w 571"/>
                <a:gd name="T55" fmla="*/ 299 h 550"/>
                <a:gd name="T56" fmla="*/ 473 w 571"/>
                <a:gd name="T57" fmla="*/ 49 h 550"/>
                <a:gd name="T58" fmla="*/ 477 w 571"/>
                <a:gd name="T59" fmla="*/ 30 h 550"/>
                <a:gd name="T60" fmla="*/ 487 w 571"/>
                <a:gd name="T61" fmla="*/ 14 h 550"/>
                <a:gd name="T62" fmla="*/ 503 w 571"/>
                <a:gd name="T63" fmla="*/ 4 h 550"/>
                <a:gd name="T64" fmla="*/ 522 w 571"/>
                <a:gd name="T65" fmla="*/ 0 h 550"/>
                <a:gd name="T66" fmla="*/ 541 w 571"/>
                <a:gd name="T67" fmla="*/ 4 h 550"/>
                <a:gd name="T68" fmla="*/ 557 w 571"/>
                <a:gd name="T69" fmla="*/ 14 h 550"/>
                <a:gd name="T70" fmla="*/ 567 w 571"/>
                <a:gd name="T71" fmla="*/ 30 h 550"/>
                <a:gd name="T72" fmla="*/ 571 w 571"/>
                <a:gd name="T73" fmla="*/ 49 h 550"/>
                <a:gd name="T74" fmla="*/ 571 w 571"/>
                <a:gd name="T75" fmla="*/ 306 h 550"/>
                <a:gd name="T76" fmla="*/ 567 w 571"/>
                <a:gd name="T77" fmla="*/ 358 h 550"/>
                <a:gd name="T78" fmla="*/ 557 w 571"/>
                <a:gd name="T79" fmla="*/ 402 h 550"/>
                <a:gd name="T80" fmla="*/ 540 w 571"/>
                <a:gd name="T81" fmla="*/ 442 h 550"/>
                <a:gd name="T82" fmla="*/ 513 w 571"/>
                <a:gd name="T83" fmla="*/ 475 h 550"/>
                <a:gd name="T84" fmla="*/ 482 w 571"/>
                <a:gd name="T85" fmla="*/ 501 h 550"/>
                <a:gd name="T86" fmla="*/ 444 w 571"/>
                <a:gd name="T87" fmla="*/ 522 h 550"/>
                <a:gd name="T88" fmla="*/ 398 w 571"/>
                <a:gd name="T89" fmla="*/ 538 h 550"/>
                <a:gd name="T90" fmla="*/ 346 w 571"/>
                <a:gd name="T91" fmla="*/ 547 h 550"/>
                <a:gd name="T92" fmla="*/ 286 w 571"/>
                <a:gd name="T93" fmla="*/ 550 h 550"/>
                <a:gd name="T94" fmla="*/ 225 w 571"/>
                <a:gd name="T95" fmla="*/ 547 h 550"/>
                <a:gd name="T96" fmla="*/ 173 w 571"/>
                <a:gd name="T97" fmla="*/ 538 h 550"/>
                <a:gd name="T98" fmla="*/ 128 w 571"/>
                <a:gd name="T99" fmla="*/ 522 h 550"/>
                <a:gd name="T100" fmla="*/ 89 w 571"/>
                <a:gd name="T101" fmla="*/ 501 h 550"/>
                <a:gd name="T102" fmla="*/ 58 w 571"/>
                <a:gd name="T103" fmla="*/ 475 h 550"/>
                <a:gd name="T104" fmla="*/ 32 w 571"/>
                <a:gd name="T105" fmla="*/ 442 h 550"/>
                <a:gd name="T106" fmla="*/ 14 w 571"/>
                <a:gd name="T107" fmla="*/ 402 h 550"/>
                <a:gd name="T108" fmla="*/ 4 w 571"/>
                <a:gd name="T109" fmla="*/ 358 h 550"/>
                <a:gd name="T110" fmla="*/ 0 w 571"/>
                <a:gd name="T111" fmla="*/ 306 h 550"/>
                <a:gd name="T112" fmla="*/ 0 w 571"/>
                <a:gd name="T113" fmla="*/ 49 h 550"/>
                <a:gd name="T114" fmla="*/ 4 w 571"/>
                <a:gd name="T115" fmla="*/ 30 h 550"/>
                <a:gd name="T116" fmla="*/ 14 w 571"/>
                <a:gd name="T117" fmla="*/ 14 h 550"/>
                <a:gd name="T118" fmla="*/ 30 w 571"/>
                <a:gd name="T119" fmla="*/ 4 h 550"/>
                <a:gd name="T120" fmla="*/ 49 w 571"/>
                <a:gd name="T121"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71" h="55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 name="Freeform 12"/>
            <p:cNvSpPr>
              <a:spLocks noEditPoints="1"/>
            </p:cNvSpPr>
            <p:nvPr userDrawn="1"/>
          </p:nvSpPr>
          <p:spPr bwMode="auto">
            <a:xfrm>
              <a:off x="6530592" y="5818063"/>
              <a:ext cx="521796" cy="508514"/>
            </a:xfrm>
            <a:custGeom>
              <a:avLst/>
              <a:gdLst>
                <a:gd name="T0" fmla="*/ 96 w 550"/>
                <a:gd name="T1" fmla="*/ 79 h 536"/>
                <a:gd name="T2" fmla="*/ 96 w 550"/>
                <a:gd name="T3" fmla="*/ 241 h 536"/>
                <a:gd name="T4" fmla="*/ 307 w 550"/>
                <a:gd name="T5" fmla="*/ 241 h 536"/>
                <a:gd name="T6" fmla="*/ 342 w 550"/>
                <a:gd name="T7" fmla="*/ 241 h 536"/>
                <a:gd name="T8" fmla="*/ 372 w 550"/>
                <a:gd name="T9" fmla="*/ 238 h 536"/>
                <a:gd name="T10" fmla="*/ 398 w 550"/>
                <a:gd name="T11" fmla="*/ 231 h 536"/>
                <a:gd name="T12" fmla="*/ 417 w 550"/>
                <a:gd name="T13" fmla="*/ 222 h 536"/>
                <a:gd name="T14" fmla="*/ 431 w 550"/>
                <a:gd name="T15" fmla="*/ 206 h 536"/>
                <a:gd name="T16" fmla="*/ 440 w 550"/>
                <a:gd name="T17" fmla="*/ 187 h 536"/>
                <a:gd name="T18" fmla="*/ 443 w 550"/>
                <a:gd name="T19" fmla="*/ 161 h 536"/>
                <a:gd name="T20" fmla="*/ 440 w 550"/>
                <a:gd name="T21" fmla="*/ 135 h 536"/>
                <a:gd name="T22" fmla="*/ 431 w 550"/>
                <a:gd name="T23" fmla="*/ 114 h 536"/>
                <a:gd name="T24" fmla="*/ 417 w 550"/>
                <a:gd name="T25" fmla="*/ 100 h 536"/>
                <a:gd name="T26" fmla="*/ 398 w 550"/>
                <a:gd name="T27" fmla="*/ 89 h 536"/>
                <a:gd name="T28" fmla="*/ 372 w 550"/>
                <a:gd name="T29" fmla="*/ 84 h 536"/>
                <a:gd name="T30" fmla="*/ 342 w 550"/>
                <a:gd name="T31" fmla="*/ 80 h 536"/>
                <a:gd name="T32" fmla="*/ 307 w 550"/>
                <a:gd name="T33" fmla="*/ 79 h 536"/>
                <a:gd name="T34" fmla="*/ 96 w 550"/>
                <a:gd name="T35" fmla="*/ 79 h 536"/>
                <a:gd name="T36" fmla="*/ 0 w 550"/>
                <a:gd name="T37" fmla="*/ 0 h 536"/>
                <a:gd name="T38" fmla="*/ 323 w 550"/>
                <a:gd name="T39" fmla="*/ 0 h 536"/>
                <a:gd name="T40" fmla="*/ 377 w 550"/>
                <a:gd name="T41" fmla="*/ 2 h 536"/>
                <a:gd name="T42" fmla="*/ 422 w 550"/>
                <a:gd name="T43" fmla="*/ 9 h 536"/>
                <a:gd name="T44" fmla="*/ 459 w 550"/>
                <a:gd name="T45" fmla="*/ 19 h 536"/>
                <a:gd name="T46" fmla="*/ 489 w 550"/>
                <a:gd name="T47" fmla="*/ 37 h 536"/>
                <a:gd name="T48" fmla="*/ 511 w 550"/>
                <a:gd name="T49" fmla="*/ 58 h 536"/>
                <a:gd name="T50" fmla="*/ 527 w 550"/>
                <a:gd name="T51" fmla="*/ 86 h 536"/>
                <a:gd name="T52" fmla="*/ 537 w 550"/>
                <a:gd name="T53" fmla="*/ 119 h 536"/>
                <a:gd name="T54" fmla="*/ 539 w 550"/>
                <a:gd name="T55" fmla="*/ 157 h 536"/>
                <a:gd name="T56" fmla="*/ 537 w 550"/>
                <a:gd name="T57" fmla="*/ 194 h 536"/>
                <a:gd name="T58" fmla="*/ 527 w 550"/>
                <a:gd name="T59" fmla="*/ 225 h 536"/>
                <a:gd name="T60" fmla="*/ 513 w 550"/>
                <a:gd name="T61" fmla="*/ 252 h 536"/>
                <a:gd name="T62" fmla="*/ 494 w 550"/>
                <a:gd name="T63" fmla="*/ 272 h 536"/>
                <a:gd name="T64" fmla="*/ 471 w 550"/>
                <a:gd name="T65" fmla="*/ 290 h 536"/>
                <a:gd name="T66" fmla="*/ 447 w 550"/>
                <a:gd name="T67" fmla="*/ 302 h 536"/>
                <a:gd name="T68" fmla="*/ 419 w 550"/>
                <a:gd name="T69" fmla="*/ 311 h 536"/>
                <a:gd name="T70" fmla="*/ 393 w 550"/>
                <a:gd name="T71" fmla="*/ 314 h 536"/>
                <a:gd name="T72" fmla="*/ 384 w 550"/>
                <a:gd name="T73" fmla="*/ 314 h 536"/>
                <a:gd name="T74" fmla="*/ 550 w 550"/>
                <a:gd name="T75" fmla="*/ 536 h 536"/>
                <a:gd name="T76" fmla="*/ 431 w 550"/>
                <a:gd name="T77" fmla="*/ 536 h 536"/>
                <a:gd name="T78" fmla="*/ 274 w 550"/>
                <a:gd name="T79" fmla="*/ 323 h 536"/>
                <a:gd name="T80" fmla="*/ 272 w 550"/>
                <a:gd name="T81" fmla="*/ 321 h 536"/>
                <a:gd name="T82" fmla="*/ 96 w 550"/>
                <a:gd name="T83" fmla="*/ 321 h 536"/>
                <a:gd name="T84" fmla="*/ 96 w 550"/>
                <a:gd name="T85" fmla="*/ 536 h 536"/>
                <a:gd name="T86" fmla="*/ 0 w 550"/>
                <a:gd name="T87" fmla="*/ 536 h 536"/>
                <a:gd name="T88" fmla="*/ 0 w 550"/>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0" h="536">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 name="Freeform 13"/>
            <p:cNvSpPr>
              <a:spLocks/>
            </p:cNvSpPr>
            <p:nvPr userDrawn="1"/>
          </p:nvSpPr>
          <p:spPr bwMode="auto">
            <a:xfrm>
              <a:off x="7183312" y="5818063"/>
              <a:ext cx="462976" cy="508514"/>
            </a:xfrm>
            <a:custGeom>
              <a:avLst/>
              <a:gdLst>
                <a:gd name="T0" fmla="*/ 0 w 488"/>
                <a:gd name="T1" fmla="*/ 0 h 536"/>
                <a:gd name="T2" fmla="*/ 438 w 488"/>
                <a:gd name="T3" fmla="*/ 0 h 536"/>
                <a:gd name="T4" fmla="*/ 453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3 w 488"/>
                <a:gd name="T17" fmla="*/ 79 h 536"/>
                <a:gd name="T18" fmla="*/ 438 w 488"/>
                <a:gd name="T19" fmla="*/ 82 h 536"/>
                <a:gd name="T20" fmla="*/ 97 w 488"/>
                <a:gd name="T21" fmla="*/ 82 h 536"/>
                <a:gd name="T22" fmla="*/ 97 w 488"/>
                <a:gd name="T23" fmla="*/ 218 h 536"/>
                <a:gd name="T24" fmla="*/ 333 w 488"/>
                <a:gd name="T25" fmla="*/ 218 h 536"/>
                <a:gd name="T26" fmla="*/ 349 w 488"/>
                <a:gd name="T27" fmla="*/ 222 h 536"/>
                <a:gd name="T28" fmla="*/ 361 w 488"/>
                <a:gd name="T29" fmla="*/ 231 h 536"/>
                <a:gd name="T30" fmla="*/ 370 w 488"/>
                <a:gd name="T31" fmla="*/ 243 h 536"/>
                <a:gd name="T32" fmla="*/ 373 w 488"/>
                <a:gd name="T33" fmla="*/ 259 h 536"/>
                <a:gd name="T34" fmla="*/ 370 w 488"/>
                <a:gd name="T35" fmla="*/ 276 h 536"/>
                <a:gd name="T36" fmla="*/ 361 w 488"/>
                <a:gd name="T37" fmla="*/ 288 h 536"/>
                <a:gd name="T38" fmla="*/ 349 w 488"/>
                <a:gd name="T39" fmla="*/ 297 h 536"/>
                <a:gd name="T40" fmla="*/ 333 w 488"/>
                <a:gd name="T41" fmla="*/ 300 h 536"/>
                <a:gd name="T42" fmla="*/ 97 w 488"/>
                <a:gd name="T43" fmla="*/ 300 h 536"/>
                <a:gd name="T44" fmla="*/ 97 w 488"/>
                <a:gd name="T45" fmla="*/ 454 h 536"/>
                <a:gd name="T46" fmla="*/ 446 w 488"/>
                <a:gd name="T47" fmla="*/ 454 h 536"/>
                <a:gd name="T48" fmla="*/ 464 w 488"/>
                <a:gd name="T49" fmla="*/ 457 h 536"/>
                <a:gd name="T50" fmla="*/ 476 w 488"/>
                <a:gd name="T51" fmla="*/ 466 h 536"/>
                <a:gd name="T52" fmla="*/ 485 w 488"/>
                <a:gd name="T53" fmla="*/ 478 h 536"/>
                <a:gd name="T54" fmla="*/ 488 w 488"/>
                <a:gd name="T55" fmla="*/ 494 h 536"/>
                <a:gd name="T56" fmla="*/ 485 w 488"/>
                <a:gd name="T57" fmla="*/ 512 h 536"/>
                <a:gd name="T58" fmla="*/ 476 w 488"/>
                <a:gd name="T59" fmla="*/ 524 h 536"/>
                <a:gd name="T60" fmla="*/ 464 w 488"/>
                <a:gd name="T61" fmla="*/ 533 h 536"/>
                <a:gd name="T62" fmla="*/ 446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 name="Freeform 14"/>
            <p:cNvSpPr>
              <a:spLocks/>
            </p:cNvSpPr>
            <p:nvPr userDrawn="1"/>
          </p:nvSpPr>
          <p:spPr bwMode="auto">
            <a:xfrm>
              <a:off x="4647381" y="5515421"/>
              <a:ext cx="91077" cy="87282"/>
            </a:xfrm>
            <a:custGeom>
              <a:avLst/>
              <a:gdLst>
                <a:gd name="T0" fmla="*/ 51 w 96"/>
                <a:gd name="T1" fmla="*/ 0 h 92"/>
                <a:gd name="T2" fmla="*/ 53 w 96"/>
                <a:gd name="T3" fmla="*/ 0 h 92"/>
                <a:gd name="T4" fmla="*/ 70 w 96"/>
                <a:gd name="T5" fmla="*/ 5 h 92"/>
                <a:gd name="T6" fmla="*/ 84 w 96"/>
                <a:gd name="T7" fmla="*/ 15 h 92"/>
                <a:gd name="T8" fmla="*/ 93 w 96"/>
                <a:gd name="T9" fmla="*/ 31 h 92"/>
                <a:gd name="T10" fmla="*/ 96 w 96"/>
                <a:gd name="T11" fmla="*/ 49 h 92"/>
                <a:gd name="T12" fmla="*/ 91 w 96"/>
                <a:gd name="T13" fmla="*/ 66 h 92"/>
                <a:gd name="T14" fmla="*/ 81 w 96"/>
                <a:gd name="T15" fmla="*/ 80 h 92"/>
                <a:gd name="T16" fmla="*/ 65 w 96"/>
                <a:gd name="T17" fmla="*/ 91 h 92"/>
                <a:gd name="T18" fmla="*/ 47 w 96"/>
                <a:gd name="T19" fmla="*/ 92 h 92"/>
                <a:gd name="T20" fmla="*/ 44 w 96"/>
                <a:gd name="T21" fmla="*/ 92 h 92"/>
                <a:gd name="T22" fmla="*/ 26 w 96"/>
                <a:gd name="T23" fmla="*/ 87 h 92"/>
                <a:gd name="T24" fmla="*/ 12 w 96"/>
                <a:gd name="T25" fmla="*/ 77 h 92"/>
                <a:gd name="T26" fmla="*/ 4 w 96"/>
                <a:gd name="T27" fmla="*/ 61 h 92"/>
                <a:gd name="T28" fmla="*/ 0 w 96"/>
                <a:gd name="T29" fmla="*/ 43 h 92"/>
                <a:gd name="T30" fmla="*/ 5 w 96"/>
                <a:gd name="T31" fmla="*/ 26 h 92"/>
                <a:gd name="T32" fmla="*/ 16 w 96"/>
                <a:gd name="T33" fmla="*/ 12 h 92"/>
                <a:gd name="T34" fmla="*/ 32 w 96"/>
                <a:gd name="T35" fmla="*/ 2 h 92"/>
                <a:gd name="T36" fmla="*/ 51 w 96"/>
                <a:gd name="T37"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6" h="92">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 name="Freeform 15"/>
            <p:cNvSpPr>
              <a:spLocks/>
            </p:cNvSpPr>
            <p:nvPr userDrawn="1"/>
          </p:nvSpPr>
          <p:spPr bwMode="auto">
            <a:xfrm>
              <a:off x="4937689" y="5235549"/>
              <a:ext cx="130923" cy="157487"/>
            </a:xfrm>
            <a:custGeom>
              <a:avLst/>
              <a:gdLst>
                <a:gd name="T0" fmla="*/ 40 w 138"/>
                <a:gd name="T1" fmla="*/ 0 h 166"/>
                <a:gd name="T2" fmla="*/ 57 w 138"/>
                <a:gd name="T3" fmla="*/ 2 h 166"/>
                <a:gd name="T4" fmla="*/ 73 w 138"/>
                <a:gd name="T5" fmla="*/ 9 h 166"/>
                <a:gd name="T6" fmla="*/ 85 w 138"/>
                <a:gd name="T7" fmla="*/ 22 h 166"/>
                <a:gd name="T8" fmla="*/ 132 w 138"/>
                <a:gd name="T9" fmla="*/ 96 h 166"/>
                <a:gd name="T10" fmla="*/ 138 w 138"/>
                <a:gd name="T11" fmla="*/ 113 h 166"/>
                <a:gd name="T12" fmla="*/ 138 w 138"/>
                <a:gd name="T13" fmla="*/ 131 h 166"/>
                <a:gd name="T14" fmla="*/ 129 w 138"/>
                <a:gd name="T15" fmla="*/ 146 h 166"/>
                <a:gd name="T16" fmla="*/ 115 w 138"/>
                <a:gd name="T17" fmla="*/ 159 h 166"/>
                <a:gd name="T18" fmla="*/ 99 w 138"/>
                <a:gd name="T19" fmla="*/ 166 h 166"/>
                <a:gd name="T20" fmla="*/ 80 w 138"/>
                <a:gd name="T21" fmla="*/ 164 h 166"/>
                <a:gd name="T22" fmla="*/ 64 w 138"/>
                <a:gd name="T23" fmla="*/ 157 h 166"/>
                <a:gd name="T24" fmla="*/ 52 w 138"/>
                <a:gd name="T25" fmla="*/ 143 h 166"/>
                <a:gd name="T26" fmla="*/ 5 w 138"/>
                <a:gd name="T27" fmla="*/ 70 h 166"/>
                <a:gd name="T28" fmla="*/ 0 w 138"/>
                <a:gd name="T29" fmla="*/ 52 h 166"/>
                <a:gd name="T30" fmla="*/ 0 w 138"/>
                <a:gd name="T31" fmla="*/ 35 h 166"/>
                <a:gd name="T32" fmla="*/ 8 w 138"/>
                <a:gd name="T33" fmla="*/ 17 h 166"/>
                <a:gd name="T34" fmla="*/ 22 w 138"/>
                <a:gd name="T35" fmla="*/ 7 h 166"/>
                <a:gd name="T36" fmla="*/ 40 w 138"/>
                <a:gd name="T37"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8" h="166">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 name="Freeform 16"/>
            <p:cNvSpPr>
              <a:spLocks/>
            </p:cNvSpPr>
            <p:nvPr userDrawn="1"/>
          </p:nvSpPr>
          <p:spPr bwMode="auto">
            <a:xfrm>
              <a:off x="5278280" y="5018292"/>
              <a:ext cx="132821" cy="243821"/>
            </a:xfrm>
            <a:custGeom>
              <a:avLst/>
              <a:gdLst>
                <a:gd name="T0" fmla="*/ 53 w 140"/>
                <a:gd name="T1" fmla="*/ 0 h 257"/>
                <a:gd name="T2" fmla="*/ 68 w 140"/>
                <a:gd name="T3" fmla="*/ 7 h 257"/>
                <a:gd name="T4" fmla="*/ 82 w 140"/>
                <a:gd name="T5" fmla="*/ 19 h 257"/>
                <a:gd name="T6" fmla="*/ 89 w 140"/>
                <a:gd name="T7" fmla="*/ 35 h 257"/>
                <a:gd name="T8" fmla="*/ 140 w 140"/>
                <a:gd name="T9" fmla="*/ 199 h 257"/>
                <a:gd name="T10" fmla="*/ 140 w 140"/>
                <a:gd name="T11" fmla="*/ 218 h 257"/>
                <a:gd name="T12" fmla="*/ 135 w 140"/>
                <a:gd name="T13" fmla="*/ 234 h 257"/>
                <a:gd name="T14" fmla="*/ 122 w 140"/>
                <a:gd name="T15" fmla="*/ 248 h 257"/>
                <a:gd name="T16" fmla="*/ 105 w 140"/>
                <a:gd name="T17" fmla="*/ 255 h 257"/>
                <a:gd name="T18" fmla="*/ 88 w 140"/>
                <a:gd name="T19" fmla="*/ 257 h 257"/>
                <a:gd name="T20" fmla="*/ 70 w 140"/>
                <a:gd name="T21" fmla="*/ 250 h 257"/>
                <a:gd name="T22" fmla="*/ 58 w 140"/>
                <a:gd name="T23" fmla="*/ 239 h 257"/>
                <a:gd name="T24" fmla="*/ 49 w 140"/>
                <a:gd name="T25" fmla="*/ 222 h 257"/>
                <a:gd name="T26" fmla="*/ 0 w 140"/>
                <a:gd name="T27" fmla="*/ 58 h 257"/>
                <a:gd name="T28" fmla="*/ 0 w 140"/>
                <a:gd name="T29" fmla="*/ 40 h 257"/>
                <a:gd name="T30" fmla="*/ 5 w 140"/>
                <a:gd name="T31" fmla="*/ 23 h 257"/>
                <a:gd name="T32" fmla="*/ 18 w 140"/>
                <a:gd name="T33" fmla="*/ 11 h 257"/>
                <a:gd name="T34" fmla="*/ 33 w 140"/>
                <a:gd name="T35" fmla="*/ 2 h 257"/>
                <a:gd name="T36" fmla="*/ 53 w 140"/>
                <a:gd name="T37" fmla="*/ 0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0" h="257">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 name="Freeform 17"/>
            <p:cNvSpPr>
              <a:spLocks/>
            </p:cNvSpPr>
            <p:nvPr userDrawn="1"/>
          </p:nvSpPr>
          <p:spPr bwMode="auto">
            <a:xfrm>
              <a:off x="5649230" y="4842779"/>
              <a:ext cx="112898" cy="335847"/>
            </a:xfrm>
            <a:custGeom>
              <a:avLst/>
              <a:gdLst>
                <a:gd name="T0" fmla="*/ 44 w 119"/>
                <a:gd name="T1" fmla="*/ 0 h 354"/>
                <a:gd name="T2" fmla="*/ 63 w 119"/>
                <a:gd name="T3" fmla="*/ 4 h 354"/>
                <a:gd name="T4" fmla="*/ 77 w 119"/>
                <a:gd name="T5" fmla="*/ 12 h 354"/>
                <a:gd name="T6" fmla="*/ 87 w 119"/>
                <a:gd name="T7" fmla="*/ 26 h 354"/>
                <a:gd name="T8" fmla="*/ 93 w 119"/>
                <a:gd name="T9" fmla="*/ 44 h 354"/>
                <a:gd name="T10" fmla="*/ 119 w 119"/>
                <a:gd name="T11" fmla="*/ 306 h 354"/>
                <a:gd name="T12" fmla="*/ 115 w 119"/>
                <a:gd name="T13" fmla="*/ 323 h 354"/>
                <a:gd name="T14" fmla="*/ 107 w 119"/>
                <a:gd name="T15" fmla="*/ 339 h 354"/>
                <a:gd name="T16" fmla="*/ 93 w 119"/>
                <a:gd name="T17" fmla="*/ 349 h 354"/>
                <a:gd name="T18" fmla="*/ 75 w 119"/>
                <a:gd name="T19" fmla="*/ 354 h 354"/>
                <a:gd name="T20" fmla="*/ 58 w 119"/>
                <a:gd name="T21" fmla="*/ 351 h 354"/>
                <a:gd name="T22" fmla="*/ 42 w 119"/>
                <a:gd name="T23" fmla="*/ 342 h 354"/>
                <a:gd name="T24" fmla="*/ 32 w 119"/>
                <a:gd name="T25" fmla="*/ 328 h 354"/>
                <a:gd name="T26" fmla="*/ 26 w 119"/>
                <a:gd name="T27" fmla="*/ 311 h 354"/>
                <a:gd name="T28" fmla="*/ 0 w 119"/>
                <a:gd name="T29" fmla="*/ 49 h 354"/>
                <a:gd name="T30" fmla="*/ 4 w 119"/>
                <a:gd name="T31" fmla="*/ 32 h 354"/>
                <a:gd name="T32" fmla="*/ 12 w 119"/>
                <a:gd name="T33" fmla="*/ 16 h 354"/>
                <a:gd name="T34" fmla="*/ 26 w 119"/>
                <a:gd name="T35" fmla="*/ 5 h 354"/>
                <a:gd name="T36" fmla="*/ 44 w 119"/>
                <a:gd name="T37" fmla="*/ 0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9" h="354">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 name="Freeform 18"/>
            <p:cNvSpPr>
              <a:spLocks/>
            </p:cNvSpPr>
            <p:nvPr userDrawn="1"/>
          </p:nvSpPr>
          <p:spPr bwMode="auto">
            <a:xfrm>
              <a:off x="6026821" y="4720394"/>
              <a:ext cx="104359" cy="420283"/>
            </a:xfrm>
            <a:custGeom>
              <a:avLst/>
              <a:gdLst>
                <a:gd name="T0" fmla="*/ 68 w 110"/>
                <a:gd name="T1" fmla="*/ 0 h 443"/>
                <a:gd name="T2" fmla="*/ 86 w 110"/>
                <a:gd name="T3" fmla="*/ 5 h 443"/>
                <a:gd name="T4" fmla="*/ 100 w 110"/>
                <a:gd name="T5" fmla="*/ 16 h 443"/>
                <a:gd name="T6" fmla="*/ 107 w 110"/>
                <a:gd name="T7" fmla="*/ 31 h 443"/>
                <a:gd name="T8" fmla="*/ 110 w 110"/>
                <a:gd name="T9" fmla="*/ 51 h 443"/>
                <a:gd name="T10" fmla="*/ 93 w 110"/>
                <a:gd name="T11" fmla="*/ 401 h 443"/>
                <a:gd name="T12" fmla="*/ 87 w 110"/>
                <a:gd name="T13" fmla="*/ 419 h 443"/>
                <a:gd name="T14" fmla="*/ 75 w 110"/>
                <a:gd name="T15" fmla="*/ 433 h 443"/>
                <a:gd name="T16" fmla="*/ 61 w 110"/>
                <a:gd name="T17" fmla="*/ 442 h 443"/>
                <a:gd name="T18" fmla="*/ 42 w 110"/>
                <a:gd name="T19" fmla="*/ 443 h 443"/>
                <a:gd name="T20" fmla="*/ 25 w 110"/>
                <a:gd name="T21" fmla="*/ 438 h 443"/>
                <a:gd name="T22" fmla="*/ 11 w 110"/>
                <a:gd name="T23" fmla="*/ 426 h 443"/>
                <a:gd name="T24" fmla="*/ 2 w 110"/>
                <a:gd name="T25" fmla="*/ 412 h 443"/>
                <a:gd name="T26" fmla="*/ 0 w 110"/>
                <a:gd name="T27" fmla="*/ 393 h 443"/>
                <a:gd name="T28" fmla="*/ 18 w 110"/>
                <a:gd name="T29" fmla="*/ 42 h 443"/>
                <a:gd name="T30" fmla="*/ 23 w 110"/>
                <a:gd name="T31" fmla="*/ 24 h 443"/>
                <a:gd name="T32" fmla="*/ 33 w 110"/>
                <a:gd name="T33" fmla="*/ 10 h 443"/>
                <a:gd name="T34" fmla="*/ 49 w 110"/>
                <a:gd name="T35" fmla="*/ 2 h 443"/>
                <a:gd name="T36" fmla="*/ 68 w 110"/>
                <a:gd name="T37"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0" h="443">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 name="Freeform 19"/>
            <p:cNvSpPr>
              <a:spLocks/>
            </p:cNvSpPr>
            <p:nvPr userDrawn="1"/>
          </p:nvSpPr>
          <p:spPr bwMode="auto">
            <a:xfrm>
              <a:off x="6384489" y="4647343"/>
              <a:ext cx="162232" cy="497129"/>
            </a:xfrm>
            <a:custGeom>
              <a:avLst/>
              <a:gdLst>
                <a:gd name="T0" fmla="*/ 119 w 171"/>
                <a:gd name="T1" fmla="*/ 0 h 524"/>
                <a:gd name="T2" fmla="*/ 136 w 171"/>
                <a:gd name="T3" fmla="*/ 0 h 524"/>
                <a:gd name="T4" fmla="*/ 154 w 171"/>
                <a:gd name="T5" fmla="*/ 9 h 524"/>
                <a:gd name="T6" fmla="*/ 166 w 171"/>
                <a:gd name="T7" fmla="*/ 21 h 524"/>
                <a:gd name="T8" fmla="*/ 171 w 171"/>
                <a:gd name="T9" fmla="*/ 37 h 524"/>
                <a:gd name="T10" fmla="*/ 171 w 171"/>
                <a:gd name="T11" fmla="*/ 56 h 524"/>
                <a:gd name="T12" fmla="*/ 91 w 171"/>
                <a:gd name="T13" fmla="*/ 489 h 524"/>
                <a:gd name="T14" fmla="*/ 84 w 171"/>
                <a:gd name="T15" fmla="*/ 506 h 524"/>
                <a:gd name="T16" fmla="*/ 70 w 171"/>
                <a:gd name="T17" fmla="*/ 517 h 524"/>
                <a:gd name="T18" fmla="*/ 54 w 171"/>
                <a:gd name="T19" fmla="*/ 524 h 524"/>
                <a:gd name="T20" fmla="*/ 37 w 171"/>
                <a:gd name="T21" fmla="*/ 524 h 524"/>
                <a:gd name="T22" fmla="*/ 19 w 171"/>
                <a:gd name="T23" fmla="*/ 517 h 524"/>
                <a:gd name="T24" fmla="*/ 7 w 171"/>
                <a:gd name="T25" fmla="*/ 503 h 524"/>
                <a:gd name="T26" fmla="*/ 0 w 171"/>
                <a:gd name="T27" fmla="*/ 487 h 524"/>
                <a:gd name="T28" fmla="*/ 2 w 171"/>
                <a:gd name="T29" fmla="*/ 468 h 524"/>
                <a:gd name="T30" fmla="*/ 82 w 171"/>
                <a:gd name="T31" fmla="*/ 35 h 524"/>
                <a:gd name="T32" fmla="*/ 89 w 171"/>
                <a:gd name="T33" fmla="*/ 19 h 524"/>
                <a:gd name="T34" fmla="*/ 101 w 171"/>
                <a:gd name="T35" fmla="*/ 7 h 524"/>
                <a:gd name="T36" fmla="*/ 119 w 171"/>
                <a:gd name="T37" fmla="*/ 0 h 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1" h="524">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 name="Freeform 20"/>
            <p:cNvSpPr>
              <a:spLocks/>
            </p:cNvSpPr>
            <p:nvPr userDrawn="1"/>
          </p:nvSpPr>
          <p:spPr bwMode="auto">
            <a:xfrm>
              <a:off x="6733618" y="4625522"/>
              <a:ext cx="241924" cy="568283"/>
            </a:xfrm>
            <a:custGeom>
              <a:avLst/>
              <a:gdLst>
                <a:gd name="T0" fmla="*/ 206 w 255"/>
                <a:gd name="T1" fmla="*/ 0 h 599"/>
                <a:gd name="T2" fmla="*/ 226 w 255"/>
                <a:gd name="T3" fmla="*/ 4 h 599"/>
                <a:gd name="T4" fmla="*/ 241 w 255"/>
                <a:gd name="T5" fmla="*/ 13 h 599"/>
                <a:gd name="T6" fmla="*/ 252 w 255"/>
                <a:gd name="T7" fmla="*/ 27 h 599"/>
                <a:gd name="T8" fmla="*/ 255 w 255"/>
                <a:gd name="T9" fmla="*/ 44 h 599"/>
                <a:gd name="T10" fmla="*/ 254 w 255"/>
                <a:gd name="T11" fmla="*/ 62 h 599"/>
                <a:gd name="T12" fmla="*/ 90 w 255"/>
                <a:gd name="T13" fmla="*/ 569 h 599"/>
                <a:gd name="T14" fmla="*/ 81 w 255"/>
                <a:gd name="T15" fmla="*/ 585 h 599"/>
                <a:gd name="T16" fmla="*/ 65 w 255"/>
                <a:gd name="T17" fmla="*/ 596 h 599"/>
                <a:gd name="T18" fmla="*/ 49 w 255"/>
                <a:gd name="T19" fmla="*/ 599 h 599"/>
                <a:gd name="T20" fmla="*/ 30 w 255"/>
                <a:gd name="T21" fmla="*/ 597 h 599"/>
                <a:gd name="T22" fmla="*/ 14 w 255"/>
                <a:gd name="T23" fmla="*/ 587 h 599"/>
                <a:gd name="T24" fmla="*/ 4 w 255"/>
                <a:gd name="T25" fmla="*/ 573 h 599"/>
                <a:gd name="T26" fmla="*/ 0 w 255"/>
                <a:gd name="T27" fmla="*/ 556 h 599"/>
                <a:gd name="T28" fmla="*/ 2 w 255"/>
                <a:gd name="T29" fmla="*/ 538 h 599"/>
                <a:gd name="T30" fmla="*/ 166 w 255"/>
                <a:gd name="T31" fmla="*/ 30 h 599"/>
                <a:gd name="T32" fmla="*/ 175 w 255"/>
                <a:gd name="T33" fmla="*/ 16 h 599"/>
                <a:gd name="T34" fmla="*/ 191 w 255"/>
                <a:gd name="T35" fmla="*/ 6 h 599"/>
                <a:gd name="T36" fmla="*/ 206 w 255"/>
                <a:gd name="T37" fmla="*/ 0 h 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5" h="599">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 name="Freeform 21"/>
            <p:cNvSpPr>
              <a:spLocks/>
            </p:cNvSpPr>
            <p:nvPr userDrawn="1"/>
          </p:nvSpPr>
          <p:spPr bwMode="auto">
            <a:xfrm>
              <a:off x="7077055" y="4665368"/>
              <a:ext cx="333950" cy="621412"/>
            </a:xfrm>
            <a:custGeom>
              <a:avLst/>
              <a:gdLst>
                <a:gd name="T0" fmla="*/ 309 w 352"/>
                <a:gd name="T1" fmla="*/ 0 h 655"/>
                <a:gd name="T2" fmla="*/ 326 w 352"/>
                <a:gd name="T3" fmla="*/ 6 h 655"/>
                <a:gd name="T4" fmla="*/ 342 w 352"/>
                <a:gd name="T5" fmla="*/ 18 h 655"/>
                <a:gd name="T6" fmla="*/ 349 w 352"/>
                <a:gd name="T7" fmla="*/ 32 h 655"/>
                <a:gd name="T8" fmla="*/ 352 w 352"/>
                <a:gd name="T9" fmla="*/ 49 h 655"/>
                <a:gd name="T10" fmla="*/ 347 w 352"/>
                <a:gd name="T11" fmla="*/ 68 h 655"/>
                <a:gd name="T12" fmla="*/ 87 w 352"/>
                <a:gd name="T13" fmla="*/ 630 h 655"/>
                <a:gd name="T14" fmla="*/ 77 w 352"/>
                <a:gd name="T15" fmla="*/ 644 h 655"/>
                <a:gd name="T16" fmla="*/ 61 w 352"/>
                <a:gd name="T17" fmla="*/ 653 h 655"/>
                <a:gd name="T18" fmla="*/ 43 w 352"/>
                <a:gd name="T19" fmla="*/ 655 h 655"/>
                <a:gd name="T20" fmla="*/ 26 w 352"/>
                <a:gd name="T21" fmla="*/ 650 h 655"/>
                <a:gd name="T22" fmla="*/ 10 w 352"/>
                <a:gd name="T23" fmla="*/ 639 h 655"/>
                <a:gd name="T24" fmla="*/ 3 w 352"/>
                <a:gd name="T25" fmla="*/ 623 h 655"/>
                <a:gd name="T26" fmla="*/ 0 w 352"/>
                <a:gd name="T27" fmla="*/ 606 h 655"/>
                <a:gd name="T28" fmla="*/ 5 w 352"/>
                <a:gd name="T29" fmla="*/ 589 h 655"/>
                <a:gd name="T30" fmla="*/ 265 w 352"/>
                <a:gd name="T31" fmla="*/ 27 h 655"/>
                <a:gd name="T32" fmla="*/ 276 w 352"/>
                <a:gd name="T33" fmla="*/ 11 h 655"/>
                <a:gd name="T34" fmla="*/ 291 w 352"/>
                <a:gd name="T35" fmla="*/ 4 h 655"/>
                <a:gd name="T36" fmla="*/ 309 w 352"/>
                <a:gd name="T37" fmla="*/ 0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2" h="655">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 name="Freeform 22"/>
            <p:cNvSpPr>
              <a:spLocks/>
            </p:cNvSpPr>
            <p:nvPr userDrawn="1"/>
          </p:nvSpPr>
          <p:spPr bwMode="auto">
            <a:xfrm>
              <a:off x="7414800" y="4764984"/>
              <a:ext cx="430719" cy="659361"/>
            </a:xfrm>
            <a:custGeom>
              <a:avLst/>
              <a:gdLst>
                <a:gd name="T0" fmla="*/ 417 w 454"/>
                <a:gd name="T1" fmla="*/ 0 h 695"/>
                <a:gd name="T2" fmla="*/ 433 w 454"/>
                <a:gd name="T3" fmla="*/ 7 h 695"/>
                <a:gd name="T4" fmla="*/ 447 w 454"/>
                <a:gd name="T5" fmla="*/ 21 h 695"/>
                <a:gd name="T6" fmla="*/ 454 w 454"/>
                <a:gd name="T7" fmla="*/ 37 h 695"/>
                <a:gd name="T8" fmla="*/ 454 w 454"/>
                <a:gd name="T9" fmla="*/ 54 h 695"/>
                <a:gd name="T10" fmla="*/ 447 w 454"/>
                <a:gd name="T11" fmla="*/ 72 h 695"/>
                <a:gd name="T12" fmla="*/ 84 w 454"/>
                <a:gd name="T13" fmla="*/ 676 h 695"/>
                <a:gd name="T14" fmla="*/ 70 w 454"/>
                <a:gd name="T15" fmla="*/ 688 h 695"/>
                <a:gd name="T16" fmla="*/ 54 w 454"/>
                <a:gd name="T17" fmla="*/ 695 h 695"/>
                <a:gd name="T18" fmla="*/ 37 w 454"/>
                <a:gd name="T19" fmla="*/ 695 h 695"/>
                <a:gd name="T20" fmla="*/ 19 w 454"/>
                <a:gd name="T21" fmla="*/ 688 h 695"/>
                <a:gd name="T22" fmla="*/ 7 w 454"/>
                <a:gd name="T23" fmla="*/ 676 h 695"/>
                <a:gd name="T24" fmla="*/ 0 w 454"/>
                <a:gd name="T25" fmla="*/ 660 h 695"/>
                <a:gd name="T26" fmla="*/ 0 w 454"/>
                <a:gd name="T27" fmla="*/ 642 h 695"/>
                <a:gd name="T28" fmla="*/ 7 w 454"/>
                <a:gd name="T29" fmla="*/ 625 h 695"/>
                <a:gd name="T30" fmla="*/ 370 w 454"/>
                <a:gd name="T31" fmla="*/ 21 h 695"/>
                <a:gd name="T32" fmla="*/ 382 w 454"/>
                <a:gd name="T33" fmla="*/ 7 h 695"/>
                <a:gd name="T34" fmla="*/ 400 w 454"/>
                <a:gd name="T35" fmla="*/ 0 h 695"/>
                <a:gd name="T36" fmla="*/ 417 w 454"/>
                <a:gd name="T37"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4" h="695">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 name="Freeform 23"/>
            <p:cNvSpPr>
              <a:spLocks/>
            </p:cNvSpPr>
            <p:nvPr userDrawn="1"/>
          </p:nvSpPr>
          <p:spPr bwMode="auto">
            <a:xfrm>
              <a:off x="7730724" y="4924369"/>
              <a:ext cx="543617" cy="680232"/>
            </a:xfrm>
            <a:custGeom>
              <a:avLst/>
              <a:gdLst>
                <a:gd name="T0" fmla="*/ 522 w 573"/>
                <a:gd name="T1" fmla="*/ 0 h 717"/>
                <a:gd name="T2" fmla="*/ 540 w 573"/>
                <a:gd name="T3" fmla="*/ 1 h 717"/>
                <a:gd name="T4" fmla="*/ 557 w 573"/>
                <a:gd name="T5" fmla="*/ 10 h 717"/>
                <a:gd name="T6" fmla="*/ 568 w 573"/>
                <a:gd name="T7" fmla="*/ 24 h 717"/>
                <a:gd name="T8" fmla="*/ 573 w 573"/>
                <a:gd name="T9" fmla="*/ 40 h 717"/>
                <a:gd name="T10" fmla="*/ 571 w 573"/>
                <a:gd name="T11" fmla="*/ 57 h 717"/>
                <a:gd name="T12" fmla="*/ 562 w 573"/>
                <a:gd name="T13" fmla="*/ 75 h 717"/>
                <a:gd name="T14" fmla="*/ 81 w 573"/>
                <a:gd name="T15" fmla="*/ 700 h 717"/>
                <a:gd name="T16" fmla="*/ 67 w 573"/>
                <a:gd name="T17" fmla="*/ 712 h 717"/>
                <a:gd name="T18" fmla="*/ 51 w 573"/>
                <a:gd name="T19" fmla="*/ 717 h 717"/>
                <a:gd name="T20" fmla="*/ 32 w 573"/>
                <a:gd name="T21" fmla="*/ 715 h 717"/>
                <a:gd name="T22" fmla="*/ 16 w 573"/>
                <a:gd name="T23" fmla="*/ 707 h 717"/>
                <a:gd name="T24" fmla="*/ 5 w 573"/>
                <a:gd name="T25" fmla="*/ 693 h 717"/>
                <a:gd name="T26" fmla="*/ 0 w 573"/>
                <a:gd name="T27" fmla="*/ 675 h 717"/>
                <a:gd name="T28" fmla="*/ 2 w 573"/>
                <a:gd name="T29" fmla="*/ 658 h 717"/>
                <a:gd name="T30" fmla="*/ 11 w 573"/>
                <a:gd name="T31" fmla="*/ 642 h 717"/>
                <a:gd name="T32" fmla="*/ 491 w 573"/>
                <a:gd name="T33" fmla="*/ 15 h 717"/>
                <a:gd name="T34" fmla="*/ 506 w 573"/>
                <a:gd name="T35" fmla="*/ 3 h 717"/>
                <a:gd name="T36" fmla="*/ 522 w 573"/>
                <a:gd name="T37" fmla="*/ 0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3" h="717">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30" name="Text Placeholder 29"/>
          <p:cNvSpPr>
            <a:spLocks noGrp="1"/>
          </p:cNvSpPr>
          <p:nvPr>
            <p:ph type="body" sz="quarter" idx="13" hasCustomPrompt="1"/>
          </p:nvPr>
        </p:nvSpPr>
        <p:spPr>
          <a:xfrm>
            <a:off x="323135" y="1846263"/>
            <a:ext cx="8441453" cy="1241425"/>
          </a:xfrm>
        </p:spPr>
        <p:txBody>
          <a:bodyPr anchor="ctr" anchorCtr="0">
            <a:normAutofit/>
          </a:bodyPr>
          <a:lstStyle>
            <a:lvl1pPr marL="0" indent="0">
              <a:buNone/>
              <a:defRPr sz="4000" b="1">
                <a:solidFill>
                  <a:schemeClr val="bg1"/>
                </a:solidFill>
              </a:defRPr>
            </a:lvl1pPr>
          </a:lstStyle>
          <a:p>
            <a:pPr lvl="0"/>
            <a:r>
              <a:rPr lang="en-US" dirty="0"/>
              <a:t>CLICK TO ADD TEXT</a:t>
            </a:r>
          </a:p>
        </p:txBody>
      </p:sp>
    </p:spTree>
    <p:extLst>
      <p:ext uri="{BB962C8B-B14F-4D97-AF65-F5344CB8AC3E}">
        <p14:creationId xmlns:p14="http://schemas.microsoft.com/office/powerpoint/2010/main" val="14098916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nodeType="withEffect">
                                  <p:stCondLst>
                                    <p:cond delay="0"/>
                                  </p:stCondLst>
                                  <p:childTnLst>
                                    <p:set>
                                      <p:cBhvr>
                                        <p:cTn id="6" dur="1" fill="hold">
                                          <p:stCondLst>
                                            <p:cond delay="0"/>
                                          </p:stCondLst>
                                        </p:cTn>
                                        <p:tgtEl>
                                          <p:spTgt spid="53"/>
                                        </p:tgtEl>
                                        <p:attrNameLst>
                                          <p:attrName>style.visibility</p:attrName>
                                        </p:attrNameLst>
                                      </p:cBhvr>
                                      <p:to>
                                        <p:strVal val="visible"/>
                                      </p:to>
                                    </p:set>
                                    <p:anim calcmode="lin" valueType="num">
                                      <p:cBhvr additive="base">
                                        <p:cTn id="7" dur="750" fill="hold"/>
                                        <p:tgtEl>
                                          <p:spTgt spid="53"/>
                                        </p:tgtEl>
                                        <p:attrNameLst>
                                          <p:attrName>ppt_x</p:attrName>
                                        </p:attrNameLst>
                                      </p:cBhvr>
                                      <p:tavLst>
                                        <p:tav tm="0">
                                          <p:val>
                                            <p:strVal val="#ppt_x"/>
                                          </p:val>
                                        </p:tav>
                                        <p:tav tm="100000">
                                          <p:val>
                                            <p:strVal val="#ppt_x"/>
                                          </p:val>
                                        </p:tav>
                                      </p:tavLst>
                                    </p:anim>
                                    <p:anim calcmode="lin" valueType="num">
                                      <p:cBhvr additive="base">
                                        <p:cTn id="8" dur="750" fill="hold"/>
                                        <p:tgtEl>
                                          <p:spTgt spid="53"/>
                                        </p:tgtEl>
                                        <p:attrNameLst>
                                          <p:attrName>ppt_y</p:attrName>
                                        </p:attrNameLst>
                                      </p:cBhvr>
                                      <p:tavLst>
                                        <p:tav tm="0">
                                          <p:val>
                                            <p:strVal val="0-#ppt_h/2"/>
                                          </p:val>
                                        </p:tav>
                                        <p:tav tm="100000">
                                          <p:val>
                                            <p:strVal val="#ppt_y"/>
                                          </p:val>
                                        </p:tav>
                                      </p:tavLst>
                                    </p:anim>
                                  </p:childTnLst>
                                </p:cTn>
                              </p:par>
                              <p:par>
                                <p:cTn id="9" presetID="2" presetClass="entr" presetSubtype="8" decel="100000" fill="hold" nodeType="withEffect">
                                  <p:stCondLst>
                                    <p:cond delay="300"/>
                                  </p:stCondLst>
                                  <p:childTnLst>
                                    <p:set>
                                      <p:cBhvr>
                                        <p:cTn id="10" dur="1" fill="hold">
                                          <p:stCondLst>
                                            <p:cond delay="0"/>
                                          </p:stCondLst>
                                        </p:cTn>
                                        <p:tgtEl>
                                          <p:spTgt spid="54"/>
                                        </p:tgtEl>
                                        <p:attrNameLst>
                                          <p:attrName>style.visibility</p:attrName>
                                        </p:attrNameLst>
                                      </p:cBhvr>
                                      <p:to>
                                        <p:strVal val="visible"/>
                                      </p:to>
                                    </p:set>
                                    <p:anim calcmode="lin" valueType="num">
                                      <p:cBhvr additive="base">
                                        <p:cTn id="11" dur="750" fill="hold"/>
                                        <p:tgtEl>
                                          <p:spTgt spid="54"/>
                                        </p:tgtEl>
                                        <p:attrNameLst>
                                          <p:attrName>ppt_x</p:attrName>
                                        </p:attrNameLst>
                                      </p:cBhvr>
                                      <p:tavLst>
                                        <p:tav tm="0">
                                          <p:val>
                                            <p:strVal val="0-#ppt_w/2"/>
                                          </p:val>
                                        </p:tav>
                                        <p:tav tm="100000">
                                          <p:val>
                                            <p:strVal val="#ppt_x"/>
                                          </p:val>
                                        </p:tav>
                                      </p:tavLst>
                                    </p:anim>
                                    <p:anim calcmode="lin" valueType="num">
                                      <p:cBhvr additive="base">
                                        <p:cTn id="12" dur="750" fill="hold"/>
                                        <p:tgtEl>
                                          <p:spTgt spid="5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baseline="0">
                <a:latin typeface="Arial" panose="020B0604020202020204" pitchFamily="34" charset="0"/>
                <a:cs typeface="Arial" panose="020B0604020202020204" pitchFamily="34" charset="0"/>
              </a:defRPr>
            </a:lvl1pPr>
            <a:lvl2pPr>
              <a:defRPr baseline="0">
                <a:latin typeface="Arial" panose="020B0604020202020204" pitchFamily="34" charset="0"/>
                <a:cs typeface="Arial" panose="020B0604020202020204" pitchFamily="34" charset="0"/>
              </a:defRPr>
            </a:lvl2pPr>
            <a:lvl3pPr>
              <a:defRPr baseline="0">
                <a:latin typeface="Arial" panose="020B0604020202020204" pitchFamily="34" charset="0"/>
                <a:cs typeface="Arial" panose="020B0604020202020204" pitchFamily="34" charset="0"/>
              </a:defRPr>
            </a:lvl3pPr>
            <a:lvl4pPr>
              <a:defRPr baseline="0">
                <a:latin typeface="Arial" panose="020B0604020202020204" pitchFamily="34" charset="0"/>
                <a:cs typeface="Arial" panose="020B0604020202020204" pitchFamily="34" charset="0"/>
              </a:defRPr>
            </a:lvl4pPr>
            <a:lvl5pPr>
              <a:defRPr baseline="0">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lstStyle>
            <a:lvl1pPr>
              <a:defRPr b="0">
                <a:latin typeface="Arial" panose="020B0604020202020204" pitchFamily="34" charset="0"/>
                <a:cs typeface="Arial" panose="020B0604020202020204" pitchFamily="34" charset="0"/>
              </a:defRPr>
            </a:lvl1pPr>
          </a:lstStyle>
          <a:p>
            <a:fld id="{F6728BC2-ACA3-447C-A909-F3F49211C066}" type="slidenum">
              <a:rPr lang="en-US" smtClean="0"/>
              <a:pPr/>
              <a:t>‹#›</a:t>
            </a:fld>
            <a:endParaRPr lang="en-US" dirty="0"/>
          </a:p>
        </p:txBody>
      </p:sp>
    </p:spTree>
    <p:extLst>
      <p:ext uri="{BB962C8B-B14F-4D97-AF65-F5344CB8AC3E}">
        <p14:creationId xmlns:p14="http://schemas.microsoft.com/office/powerpoint/2010/main" val="38207022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3" name="Content Placeholder 2"/>
          <p:cNvSpPr>
            <a:spLocks noGrp="1"/>
          </p:cNvSpPr>
          <p:nvPr>
            <p:ph idx="1"/>
          </p:nvPr>
        </p:nvSpPr>
        <p:spPr>
          <a:xfrm>
            <a:off x="380010" y="1481446"/>
            <a:ext cx="4009110" cy="4525963"/>
          </a:xfrm>
        </p:spPr>
        <p:txBody>
          <a:bodyPr/>
          <a:lstStyle>
            <a:lvl1pPr>
              <a:defRPr baseline="0">
                <a:latin typeface="Arial" panose="020B0604020202020204" pitchFamily="34" charset="0"/>
                <a:cs typeface="Arial" panose="020B0604020202020204" pitchFamily="34" charset="0"/>
              </a:defRPr>
            </a:lvl1pPr>
            <a:lvl2pPr>
              <a:defRPr baseline="0">
                <a:latin typeface="Arial" panose="020B0604020202020204" pitchFamily="34" charset="0"/>
                <a:cs typeface="Arial" panose="020B0604020202020204" pitchFamily="34" charset="0"/>
              </a:defRPr>
            </a:lvl2pPr>
            <a:lvl3pPr>
              <a:defRPr baseline="0">
                <a:latin typeface="Arial" panose="020B0604020202020204" pitchFamily="34" charset="0"/>
                <a:cs typeface="Arial" panose="020B0604020202020204" pitchFamily="34" charset="0"/>
              </a:defRPr>
            </a:lvl3pPr>
            <a:lvl4pPr>
              <a:defRPr baseline="0">
                <a:latin typeface="Arial" panose="020B0604020202020204" pitchFamily="34" charset="0"/>
                <a:cs typeface="Arial" panose="020B0604020202020204" pitchFamily="34" charset="0"/>
              </a:defRPr>
            </a:lvl4pPr>
            <a:lvl5pPr>
              <a:defRPr baseline="0">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lstStyle>
            <a:lvl1pPr>
              <a:defRPr b="1">
                <a:latin typeface="Arial" panose="020B0604020202020204" pitchFamily="34" charset="0"/>
                <a:cs typeface="Arial" panose="020B0604020202020204" pitchFamily="34" charset="0"/>
              </a:defRPr>
            </a:lvl1pPr>
          </a:lstStyle>
          <a:p>
            <a:fld id="{F6728BC2-ACA3-447C-A909-F3F49211C066}" type="slidenum">
              <a:rPr lang="en-US" smtClean="0"/>
              <a:pPr/>
              <a:t>‹#›</a:t>
            </a:fld>
            <a:endParaRPr lang="en-US" dirty="0"/>
          </a:p>
        </p:txBody>
      </p:sp>
      <p:sp>
        <p:nvSpPr>
          <p:cNvPr id="7" name="Content Placeholder 2"/>
          <p:cNvSpPr>
            <a:spLocks noGrp="1"/>
          </p:cNvSpPr>
          <p:nvPr>
            <p:ph idx="13"/>
          </p:nvPr>
        </p:nvSpPr>
        <p:spPr>
          <a:xfrm>
            <a:off x="4644440" y="1481446"/>
            <a:ext cx="4009110" cy="4525963"/>
          </a:xfrm>
        </p:spPr>
        <p:txBody>
          <a:bodyPr/>
          <a:lstStyle>
            <a:lvl1pPr>
              <a:defRPr baseline="0">
                <a:latin typeface="Arial" panose="020B0604020202020204" pitchFamily="34" charset="0"/>
                <a:cs typeface="Arial" panose="020B0604020202020204" pitchFamily="34" charset="0"/>
              </a:defRPr>
            </a:lvl1pPr>
            <a:lvl2pPr>
              <a:defRPr baseline="0">
                <a:latin typeface="Arial" panose="020B0604020202020204" pitchFamily="34" charset="0"/>
                <a:cs typeface="Arial" panose="020B0604020202020204" pitchFamily="34" charset="0"/>
              </a:defRPr>
            </a:lvl2pPr>
            <a:lvl3pPr>
              <a:defRPr baseline="0">
                <a:latin typeface="Arial" panose="020B0604020202020204" pitchFamily="34" charset="0"/>
                <a:cs typeface="Arial" panose="020B0604020202020204" pitchFamily="34" charset="0"/>
              </a:defRPr>
            </a:lvl3pPr>
            <a:lvl4pPr>
              <a:defRPr baseline="0">
                <a:latin typeface="Arial" panose="020B0604020202020204" pitchFamily="34" charset="0"/>
                <a:cs typeface="Arial" panose="020B0604020202020204" pitchFamily="34" charset="0"/>
              </a:defRPr>
            </a:lvl4pPr>
            <a:lvl5pPr>
              <a:defRPr baseline="0">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372272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6" name="Slide Number Placeholder 5"/>
          <p:cNvSpPr>
            <a:spLocks noGrp="1"/>
          </p:cNvSpPr>
          <p:nvPr>
            <p:ph type="sldNum" sz="quarter" idx="12"/>
          </p:nvPr>
        </p:nvSpPr>
        <p:spPr/>
        <p:txBody>
          <a:bodyPr/>
          <a:lstStyle>
            <a:lvl1pPr>
              <a:defRPr b="0">
                <a:latin typeface="Arial" panose="020B0604020202020204" pitchFamily="34" charset="0"/>
                <a:cs typeface="Arial" panose="020B0604020202020204" pitchFamily="34" charset="0"/>
              </a:defRPr>
            </a:lvl1pPr>
          </a:lstStyle>
          <a:p>
            <a:fld id="{F6728BC2-ACA3-447C-A909-F3F49211C066}" type="slidenum">
              <a:rPr lang="en-US" smtClean="0"/>
              <a:pPr/>
              <a:t>‹#›</a:t>
            </a:fld>
            <a:endParaRPr lang="en-US" dirty="0"/>
          </a:p>
        </p:txBody>
      </p:sp>
      <p:sp>
        <p:nvSpPr>
          <p:cNvPr id="8" name="Content Placeholder 5"/>
          <p:cNvSpPr>
            <a:spLocks noGrp="1"/>
          </p:cNvSpPr>
          <p:nvPr>
            <p:ph sz="quarter" idx="16" hasCustomPrompt="1"/>
          </p:nvPr>
        </p:nvSpPr>
        <p:spPr>
          <a:xfrm>
            <a:off x="4708408" y="1538839"/>
            <a:ext cx="4107743" cy="2416827"/>
          </a:xfrm>
        </p:spPr>
        <p:txBody>
          <a:bodyPr/>
          <a:lstStyle>
            <a:lvl1pPr marL="176213" indent="-176213" algn="l">
              <a:buClr>
                <a:schemeClr val="accent1"/>
              </a:buClr>
              <a:defRPr sz="2000"/>
            </a:lvl1pPr>
            <a:lvl2pPr marL="396875" indent="-223838" algn="l" defTabSz="452438">
              <a:defRPr sz="1800"/>
            </a:lvl2pPr>
            <a:lvl3pPr algn="l">
              <a:defRPr sz="1600"/>
            </a:lvl3pPr>
            <a:lvl4pPr algn="l">
              <a:defRPr sz="1400"/>
            </a:lvl4pPr>
            <a:lvl5pPr algn="l">
              <a:defRPr sz="1200"/>
            </a:lvl5pPr>
          </a:lstStyle>
          <a:p>
            <a:pPr lvl="0"/>
            <a:r>
              <a:rPr lang="en-US" dirty="0"/>
              <a:t>Click to edit Master text styles</a:t>
            </a:r>
          </a:p>
          <a:p>
            <a:pPr lvl="1"/>
            <a:r>
              <a:rPr lang="en-US" dirty="0"/>
              <a:t>Second level</a:t>
            </a:r>
          </a:p>
        </p:txBody>
      </p:sp>
      <p:sp>
        <p:nvSpPr>
          <p:cNvPr id="9" name="Content Placeholder 5"/>
          <p:cNvSpPr>
            <a:spLocks noGrp="1"/>
          </p:cNvSpPr>
          <p:nvPr>
            <p:ph sz="quarter" idx="17"/>
          </p:nvPr>
        </p:nvSpPr>
        <p:spPr>
          <a:xfrm>
            <a:off x="351116" y="1540358"/>
            <a:ext cx="4113904" cy="2415307"/>
          </a:xfrm>
        </p:spPr>
        <p:txBody>
          <a:bodyPr/>
          <a:lstStyle>
            <a:lvl1pPr marL="176213" indent="-176213" algn="l">
              <a:buClr>
                <a:schemeClr val="accent1"/>
              </a:buClr>
              <a:buFont typeface="Arial" panose="020B0604020202020204" pitchFamily="34" charset="0"/>
              <a:buChar char="•"/>
              <a:defRPr sz="2000"/>
            </a:lvl1pPr>
            <a:lvl2pPr marL="396875" indent="-223838" algn="l" defTabSz="452438">
              <a:buClr>
                <a:schemeClr val="accent1"/>
              </a:buClr>
              <a:defRPr sz="1800"/>
            </a:lvl2pPr>
            <a:lvl3pPr algn="l">
              <a:defRPr sz="1600"/>
            </a:lvl3pPr>
            <a:lvl4pPr algn="l">
              <a:defRPr sz="1400"/>
            </a:lvl4pPr>
            <a:lvl5pPr algn="l">
              <a:defRPr sz="1200"/>
            </a:lvl5pPr>
          </a:lstStyle>
          <a:p>
            <a:pPr lvl="0"/>
            <a:r>
              <a:rPr lang="en-US"/>
              <a:t>Edit Master text styles</a:t>
            </a:r>
          </a:p>
          <a:p>
            <a:pPr lvl="1"/>
            <a:r>
              <a:rPr lang="en-US"/>
              <a:t>Second level</a:t>
            </a:r>
          </a:p>
        </p:txBody>
      </p:sp>
      <p:sp>
        <p:nvSpPr>
          <p:cNvPr id="12" name="Content Placeholder 5"/>
          <p:cNvSpPr>
            <a:spLocks noGrp="1"/>
          </p:cNvSpPr>
          <p:nvPr>
            <p:ph sz="quarter" idx="18" hasCustomPrompt="1"/>
          </p:nvPr>
        </p:nvSpPr>
        <p:spPr>
          <a:xfrm>
            <a:off x="4708408" y="4099159"/>
            <a:ext cx="4107743" cy="2416827"/>
          </a:xfrm>
        </p:spPr>
        <p:txBody>
          <a:bodyPr/>
          <a:lstStyle>
            <a:lvl1pPr marL="176213" indent="-176213" algn="l">
              <a:buClr>
                <a:schemeClr val="accent1"/>
              </a:buClr>
              <a:defRPr sz="2000"/>
            </a:lvl1pPr>
            <a:lvl2pPr marL="396875" indent="-223838" algn="l" defTabSz="452438">
              <a:defRPr sz="1800"/>
            </a:lvl2pPr>
            <a:lvl3pPr algn="l">
              <a:defRPr sz="1600"/>
            </a:lvl3pPr>
            <a:lvl4pPr algn="l">
              <a:defRPr sz="1400"/>
            </a:lvl4pPr>
            <a:lvl5pPr algn="l">
              <a:defRPr sz="1200"/>
            </a:lvl5pPr>
          </a:lstStyle>
          <a:p>
            <a:pPr lvl="0"/>
            <a:r>
              <a:rPr lang="en-US" dirty="0"/>
              <a:t>Click to edit Master text styles</a:t>
            </a:r>
          </a:p>
          <a:p>
            <a:pPr lvl="1"/>
            <a:r>
              <a:rPr lang="en-US" dirty="0"/>
              <a:t>Second level</a:t>
            </a:r>
          </a:p>
        </p:txBody>
      </p:sp>
      <p:sp>
        <p:nvSpPr>
          <p:cNvPr id="13" name="Content Placeholder 5"/>
          <p:cNvSpPr>
            <a:spLocks noGrp="1"/>
          </p:cNvSpPr>
          <p:nvPr>
            <p:ph sz="quarter" idx="19"/>
          </p:nvPr>
        </p:nvSpPr>
        <p:spPr>
          <a:xfrm>
            <a:off x="351116" y="4100678"/>
            <a:ext cx="4113904" cy="2415307"/>
          </a:xfrm>
        </p:spPr>
        <p:txBody>
          <a:bodyPr/>
          <a:lstStyle>
            <a:lvl1pPr marL="176213" indent="-176213" algn="l">
              <a:buClr>
                <a:schemeClr val="accent1"/>
              </a:buClr>
              <a:buFont typeface="Arial" panose="020B0604020202020204" pitchFamily="34" charset="0"/>
              <a:buChar char="•"/>
              <a:defRPr sz="2000"/>
            </a:lvl1pPr>
            <a:lvl2pPr marL="396875" indent="-223838" algn="l" defTabSz="452438">
              <a:buClr>
                <a:schemeClr val="accent1"/>
              </a:buClr>
              <a:defRPr sz="1800"/>
            </a:lvl2pPr>
            <a:lvl3pPr algn="l">
              <a:defRPr sz="1600"/>
            </a:lvl3pPr>
            <a:lvl4pPr algn="l">
              <a:defRPr sz="1400"/>
            </a:lvl4pPr>
            <a:lvl5pPr algn="l">
              <a:defRPr sz="1200"/>
            </a:lvl5pPr>
          </a:lstStyle>
          <a:p>
            <a:pPr lvl="0"/>
            <a:r>
              <a:rPr lang="en-US"/>
              <a:t>Edit Master text styles</a:t>
            </a:r>
          </a:p>
          <a:p>
            <a:pPr lvl="1"/>
            <a:r>
              <a:rPr lang="en-US"/>
              <a:t>Second level</a:t>
            </a:r>
          </a:p>
        </p:txBody>
      </p:sp>
    </p:spTree>
    <p:extLst>
      <p:ext uri="{BB962C8B-B14F-4D97-AF65-F5344CB8AC3E}">
        <p14:creationId xmlns:p14="http://schemas.microsoft.com/office/powerpoint/2010/main" val="13526771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itle Only">
    <p:spTree>
      <p:nvGrpSpPr>
        <p:cNvPr id="1" name=""/>
        <p:cNvGrpSpPr/>
        <p:nvPr/>
      </p:nvGrpSpPr>
      <p:grpSpPr>
        <a:xfrm>
          <a:off x="0" y="0"/>
          <a:ext cx="0" cy="0"/>
          <a:chOff x="0" y="0"/>
          <a:chExt cx="0" cy="0"/>
        </a:xfrm>
      </p:grpSpPr>
      <p:pic>
        <p:nvPicPr>
          <p:cNvPr id="24" name="Picture 23"/>
          <p:cNvPicPr>
            <a:picLocks noChangeAspect="1"/>
          </p:cNvPicPr>
          <p:nvPr userDrawn="1"/>
        </p:nvPicPr>
        <p:blipFill rotWithShape="1">
          <a:blip r:embed="rId2" cstate="print">
            <a:extLst>
              <a:ext uri="{28A0092B-C50C-407E-A947-70E740481C1C}">
                <a14:useLocalDpi xmlns:a14="http://schemas.microsoft.com/office/drawing/2010/main" val="0"/>
              </a:ext>
            </a:extLst>
          </a:blip>
          <a:srcRect t="91557" b="649"/>
          <a:stretch/>
        </p:blipFill>
        <p:spPr>
          <a:xfrm>
            <a:off x="-1" y="6259484"/>
            <a:ext cx="9144002" cy="598516"/>
          </a:xfrm>
          <a:prstGeom prst="rect">
            <a:avLst/>
          </a:prstGeom>
        </p:spPr>
      </p:pic>
      <p:sp>
        <p:nvSpPr>
          <p:cNvPr id="5" name="Slide Number Placeholder 4"/>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F6728BC2-ACA3-447C-A909-F3F49211C066}" type="slidenum">
              <a:rPr lang="en-US" smtClean="0"/>
              <a:pPr/>
              <a:t>‹#›</a:t>
            </a:fld>
            <a:endParaRPr lang="en-US" dirty="0"/>
          </a:p>
        </p:txBody>
      </p:sp>
      <p:sp>
        <p:nvSpPr>
          <p:cNvPr id="46" name="Content Placeholder 45"/>
          <p:cNvSpPr>
            <a:spLocks noGrp="1"/>
          </p:cNvSpPr>
          <p:nvPr>
            <p:ph sz="quarter" idx="13"/>
          </p:nvPr>
        </p:nvSpPr>
        <p:spPr>
          <a:xfrm>
            <a:off x="157163" y="133350"/>
            <a:ext cx="8826500" cy="5951538"/>
          </a:xfrm>
        </p:spPr>
        <p:txBody>
          <a:bodyPr/>
          <a:lstStyle>
            <a:lvl1pPr marL="0" indent="0">
              <a:buNone/>
              <a:defRPr/>
            </a:lvl1pPr>
          </a:lstStyle>
          <a:p>
            <a:pPr lvl="0"/>
            <a:r>
              <a:rPr lang="en-US"/>
              <a:t>Edit Master text styles</a:t>
            </a:r>
          </a:p>
        </p:txBody>
      </p:sp>
    </p:spTree>
    <p:extLst>
      <p:ext uri="{BB962C8B-B14F-4D97-AF65-F5344CB8AC3E}">
        <p14:creationId xmlns:p14="http://schemas.microsoft.com/office/powerpoint/2010/main" val="16268102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 white">
    <p:spTree>
      <p:nvGrpSpPr>
        <p:cNvPr id="1" name=""/>
        <p:cNvGrpSpPr/>
        <p:nvPr/>
      </p:nvGrpSpPr>
      <p:grpSpPr>
        <a:xfrm>
          <a:off x="0" y="0"/>
          <a:ext cx="0" cy="0"/>
          <a:chOff x="0" y="0"/>
          <a:chExt cx="0" cy="0"/>
        </a:xfrm>
      </p:grpSpPr>
      <p:sp>
        <p:nvSpPr>
          <p:cNvPr id="4" name="Rectangle 3"/>
          <p:cNvSpPr/>
          <p:nvPr userDrawn="1"/>
        </p:nvSpPr>
        <p:spPr>
          <a:xfrm>
            <a:off x="0" y="0"/>
            <a:ext cx="9144000" cy="1219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p:txBody>
          <a:bodyPr/>
          <a:lstStyle>
            <a:lvl1pPr>
              <a:defRPr baseline="0">
                <a:solidFill>
                  <a:schemeClr val="accent3"/>
                </a:solidFill>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6" name="Slide Number Placeholder 5"/>
          <p:cNvSpPr>
            <a:spLocks noGrp="1"/>
          </p:cNvSpPr>
          <p:nvPr>
            <p:ph type="sldNum" sz="quarter" idx="12"/>
          </p:nvPr>
        </p:nvSpPr>
        <p:spPr/>
        <p:txBody>
          <a:bodyPr/>
          <a:lstStyle>
            <a:lvl1pPr>
              <a:defRPr b="0">
                <a:latin typeface="Arial" panose="020B0604020202020204" pitchFamily="34" charset="0"/>
                <a:cs typeface="Arial" panose="020B0604020202020204" pitchFamily="34" charset="0"/>
              </a:defRPr>
            </a:lvl1pPr>
          </a:lstStyle>
          <a:p>
            <a:fld id="{F6728BC2-ACA3-447C-A909-F3F49211C066}" type="slidenum">
              <a:rPr lang="en-US" smtClean="0"/>
              <a:pPr/>
              <a:t>‹#›</a:t>
            </a:fld>
            <a:endParaRPr lang="en-US" dirty="0"/>
          </a:p>
        </p:txBody>
      </p:sp>
      <p:grpSp>
        <p:nvGrpSpPr>
          <p:cNvPr id="7" name="Group 6"/>
          <p:cNvGrpSpPr/>
          <p:nvPr userDrawn="1"/>
        </p:nvGrpSpPr>
        <p:grpSpPr>
          <a:xfrm>
            <a:off x="7264458" y="365740"/>
            <a:ext cx="1553307" cy="487719"/>
            <a:chOff x="7264458" y="365740"/>
            <a:chExt cx="1553307" cy="487719"/>
          </a:xfrm>
        </p:grpSpPr>
        <p:sp>
          <p:nvSpPr>
            <p:cNvPr id="8" name="Freeform 6"/>
            <p:cNvSpPr>
              <a:spLocks noEditPoints="1"/>
            </p:cNvSpPr>
            <p:nvPr userDrawn="1"/>
          </p:nvSpPr>
          <p:spPr bwMode="auto">
            <a:xfrm>
              <a:off x="7264458" y="705011"/>
              <a:ext cx="148988" cy="144669"/>
            </a:xfrm>
            <a:custGeom>
              <a:avLst/>
              <a:gdLst>
                <a:gd name="T0" fmla="*/ 98 w 552"/>
                <a:gd name="T1" fmla="*/ 79 h 536"/>
                <a:gd name="T2" fmla="*/ 98 w 552"/>
                <a:gd name="T3" fmla="*/ 241 h 536"/>
                <a:gd name="T4" fmla="*/ 307 w 552"/>
                <a:gd name="T5" fmla="*/ 241 h 536"/>
                <a:gd name="T6" fmla="*/ 342 w 552"/>
                <a:gd name="T7" fmla="*/ 241 h 536"/>
                <a:gd name="T8" fmla="*/ 374 w 552"/>
                <a:gd name="T9" fmla="*/ 238 h 536"/>
                <a:gd name="T10" fmla="*/ 398 w 552"/>
                <a:gd name="T11" fmla="*/ 231 h 536"/>
                <a:gd name="T12" fmla="*/ 417 w 552"/>
                <a:gd name="T13" fmla="*/ 222 h 536"/>
                <a:gd name="T14" fmla="*/ 431 w 552"/>
                <a:gd name="T15" fmla="*/ 206 h 536"/>
                <a:gd name="T16" fmla="*/ 440 w 552"/>
                <a:gd name="T17" fmla="*/ 187 h 536"/>
                <a:gd name="T18" fmla="*/ 443 w 552"/>
                <a:gd name="T19" fmla="*/ 161 h 536"/>
                <a:gd name="T20" fmla="*/ 440 w 552"/>
                <a:gd name="T21" fmla="*/ 135 h 536"/>
                <a:gd name="T22" fmla="*/ 431 w 552"/>
                <a:gd name="T23" fmla="*/ 114 h 536"/>
                <a:gd name="T24" fmla="*/ 417 w 552"/>
                <a:gd name="T25" fmla="*/ 100 h 536"/>
                <a:gd name="T26" fmla="*/ 398 w 552"/>
                <a:gd name="T27" fmla="*/ 89 h 536"/>
                <a:gd name="T28" fmla="*/ 374 w 552"/>
                <a:gd name="T29" fmla="*/ 84 h 536"/>
                <a:gd name="T30" fmla="*/ 342 w 552"/>
                <a:gd name="T31" fmla="*/ 80 h 536"/>
                <a:gd name="T32" fmla="*/ 307 w 552"/>
                <a:gd name="T33" fmla="*/ 79 h 536"/>
                <a:gd name="T34" fmla="*/ 98 w 552"/>
                <a:gd name="T35" fmla="*/ 79 h 536"/>
                <a:gd name="T36" fmla="*/ 0 w 552"/>
                <a:gd name="T37" fmla="*/ 0 h 536"/>
                <a:gd name="T38" fmla="*/ 323 w 552"/>
                <a:gd name="T39" fmla="*/ 0 h 536"/>
                <a:gd name="T40" fmla="*/ 377 w 552"/>
                <a:gd name="T41" fmla="*/ 2 h 536"/>
                <a:gd name="T42" fmla="*/ 422 w 552"/>
                <a:gd name="T43" fmla="*/ 9 h 536"/>
                <a:gd name="T44" fmla="*/ 461 w 552"/>
                <a:gd name="T45" fmla="*/ 19 h 536"/>
                <a:gd name="T46" fmla="*/ 490 w 552"/>
                <a:gd name="T47" fmla="*/ 37 h 536"/>
                <a:gd name="T48" fmla="*/ 513 w 552"/>
                <a:gd name="T49" fmla="*/ 58 h 536"/>
                <a:gd name="T50" fmla="*/ 529 w 552"/>
                <a:gd name="T51" fmla="*/ 86 h 536"/>
                <a:gd name="T52" fmla="*/ 538 w 552"/>
                <a:gd name="T53" fmla="*/ 119 h 536"/>
                <a:gd name="T54" fmla="*/ 541 w 552"/>
                <a:gd name="T55" fmla="*/ 157 h 536"/>
                <a:gd name="T56" fmla="*/ 538 w 552"/>
                <a:gd name="T57" fmla="*/ 194 h 536"/>
                <a:gd name="T58" fmla="*/ 529 w 552"/>
                <a:gd name="T59" fmla="*/ 225 h 536"/>
                <a:gd name="T60" fmla="*/ 513 w 552"/>
                <a:gd name="T61" fmla="*/ 252 h 536"/>
                <a:gd name="T62" fmla="*/ 494 w 552"/>
                <a:gd name="T63" fmla="*/ 272 h 536"/>
                <a:gd name="T64" fmla="*/ 473 w 552"/>
                <a:gd name="T65" fmla="*/ 290 h 536"/>
                <a:gd name="T66" fmla="*/ 447 w 552"/>
                <a:gd name="T67" fmla="*/ 302 h 536"/>
                <a:gd name="T68" fmla="*/ 421 w 552"/>
                <a:gd name="T69" fmla="*/ 311 h 536"/>
                <a:gd name="T70" fmla="*/ 393 w 552"/>
                <a:gd name="T71" fmla="*/ 314 h 536"/>
                <a:gd name="T72" fmla="*/ 384 w 552"/>
                <a:gd name="T73" fmla="*/ 314 h 536"/>
                <a:gd name="T74" fmla="*/ 552 w 552"/>
                <a:gd name="T75" fmla="*/ 536 h 536"/>
                <a:gd name="T76" fmla="*/ 431 w 552"/>
                <a:gd name="T77" fmla="*/ 536 h 536"/>
                <a:gd name="T78" fmla="*/ 274 w 552"/>
                <a:gd name="T79" fmla="*/ 323 h 536"/>
                <a:gd name="T80" fmla="*/ 274 w 552"/>
                <a:gd name="T81" fmla="*/ 321 h 536"/>
                <a:gd name="T82" fmla="*/ 98 w 552"/>
                <a:gd name="T83" fmla="*/ 321 h 536"/>
                <a:gd name="T84" fmla="*/ 98 w 552"/>
                <a:gd name="T85" fmla="*/ 536 h 536"/>
                <a:gd name="T86" fmla="*/ 0 w 552"/>
                <a:gd name="T87" fmla="*/ 536 h 536"/>
                <a:gd name="T88" fmla="*/ 0 w 552"/>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2" h="536">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 name="Freeform 7"/>
            <p:cNvSpPr>
              <a:spLocks/>
            </p:cNvSpPr>
            <p:nvPr userDrawn="1"/>
          </p:nvSpPr>
          <p:spPr bwMode="auto">
            <a:xfrm>
              <a:off x="7450153" y="705011"/>
              <a:ext cx="131714" cy="144669"/>
            </a:xfrm>
            <a:custGeom>
              <a:avLst/>
              <a:gdLst>
                <a:gd name="T0" fmla="*/ 0 w 488"/>
                <a:gd name="T1" fmla="*/ 0 h 536"/>
                <a:gd name="T2" fmla="*/ 440 w 488"/>
                <a:gd name="T3" fmla="*/ 0 h 536"/>
                <a:gd name="T4" fmla="*/ 455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5 w 488"/>
                <a:gd name="T17" fmla="*/ 79 h 536"/>
                <a:gd name="T18" fmla="*/ 440 w 488"/>
                <a:gd name="T19" fmla="*/ 82 h 536"/>
                <a:gd name="T20" fmla="*/ 97 w 488"/>
                <a:gd name="T21" fmla="*/ 82 h 536"/>
                <a:gd name="T22" fmla="*/ 97 w 488"/>
                <a:gd name="T23" fmla="*/ 218 h 536"/>
                <a:gd name="T24" fmla="*/ 354 w 488"/>
                <a:gd name="T25" fmla="*/ 218 h 536"/>
                <a:gd name="T26" fmla="*/ 370 w 488"/>
                <a:gd name="T27" fmla="*/ 222 h 536"/>
                <a:gd name="T28" fmla="*/ 384 w 488"/>
                <a:gd name="T29" fmla="*/ 231 h 536"/>
                <a:gd name="T30" fmla="*/ 392 w 488"/>
                <a:gd name="T31" fmla="*/ 243 h 536"/>
                <a:gd name="T32" fmla="*/ 396 w 488"/>
                <a:gd name="T33" fmla="*/ 259 h 536"/>
                <a:gd name="T34" fmla="*/ 392 w 488"/>
                <a:gd name="T35" fmla="*/ 276 h 536"/>
                <a:gd name="T36" fmla="*/ 384 w 488"/>
                <a:gd name="T37" fmla="*/ 288 h 536"/>
                <a:gd name="T38" fmla="*/ 370 w 488"/>
                <a:gd name="T39" fmla="*/ 297 h 536"/>
                <a:gd name="T40" fmla="*/ 354 w 488"/>
                <a:gd name="T41" fmla="*/ 300 h 536"/>
                <a:gd name="T42" fmla="*/ 97 w 488"/>
                <a:gd name="T43" fmla="*/ 300 h 536"/>
                <a:gd name="T44" fmla="*/ 97 w 488"/>
                <a:gd name="T45" fmla="*/ 454 h 536"/>
                <a:gd name="T46" fmla="*/ 448 w 488"/>
                <a:gd name="T47" fmla="*/ 454 h 536"/>
                <a:gd name="T48" fmla="*/ 464 w 488"/>
                <a:gd name="T49" fmla="*/ 457 h 536"/>
                <a:gd name="T50" fmla="*/ 478 w 488"/>
                <a:gd name="T51" fmla="*/ 466 h 536"/>
                <a:gd name="T52" fmla="*/ 487 w 488"/>
                <a:gd name="T53" fmla="*/ 478 h 536"/>
                <a:gd name="T54" fmla="*/ 488 w 488"/>
                <a:gd name="T55" fmla="*/ 494 h 536"/>
                <a:gd name="T56" fmla="*/ 487 w 488"/>
                <a:gd name="T57" fmla="*/ 512 h 536"/>
                <a:gd name="T58" fmla="*/ 478 w 488"/>
                <a:gd name="T59" fmla="*/ 524 h 536"/>
                <a:gd name="T60" fmla="*/ 464 w 488"/>
                <a:gd name="T61" fmla="*/ 533 h 536"/>
                <a:gd name="T62" fmla="*/ 448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 name="Freeform 8"/>
            <p:cNvSpPr>
              <a:spLocks/>
            </p:cNvSpPr>
            <p:nvPr userDrawn="1"/>
          </p:nvSpPr>
          <p:spPr bwMode="auto">
            <a:xfrm>
              <a:off x="7613446" y="705011"/>
              <a:ext cx="154116" cy="144669"/>
            </a:xfrm>
            <a:custGeom>
              <a:avLst/>
              <a:gdLst>
                <a:gd name="T0" fmla="*/ 48 w 571"/>
                <a:gd name="T1" fmla="*/ 0 h 536"/>
                <a:gd name="T2" fmla="*/ 65 w 571"/>
                <a:gd name="T3" fmla="*/ 4 h 536"/>
                <a:gd name="T4" fmla="*/ 79 w 571"/>
                <a:gd name="T5" fmla="*/ 12 h 536"/>
                <a:gd name="T6" fmla="*/ 89 w 571"/>
                <a:gd name="T7" fmla="*/ 26 h 536"/>
                <a:gd name="T8" fmla="*/ 280 w 571"/>
                <a:gd name="T9" fmla="*/ 431 h 536"/>
                <a:gd name="T10" fmla="*/ 285 w 571"/>
                <a:gd name="T11" fmla="*/ 440 h 536"/>
                <a:gd name="T12" fmla="*/ 484 w 571"/>
                <a:gd name="T13" fmla="*/ 26 h 536"/>
                <a:gd name="T14" fmla="*/ 494 w 571"/>
                <a:gd name="T15" fmla="*/ 12 h 536"/>
                <a:gd name="T16" fmla="*/ 508 w 571"/>
                <a:gd name="T17" fmla="*/ 2 h 536"/>
                <a:gd name="T18" fmla="*/ 526 w 571"/>
                <a:gd name="T19" fmla="*/ 0 h 536"/>
                <a:gd name="T20" fmla="*/ 541 w 571"/>
                <a:gd name="T21" fmla="*/ 2 h 536"/>
                <a:gd name="T22" fmla="*/ 554 w 571"/>
                <a:gd name="T23" fmla="*/ 9 h 536"/>
                <a:gd name="T24" fmla="*/ 564 w 571"/>
                <a:gd name="T25" fmla="*/ 21 h 536"/>
                <a:gd name="T26" fmla="*/ 571 w 571"/>
                <a:gd name="T27" fmla="*/ 35 h 536"/>
                <a:gd name="T28" fmla="*/ 571 w 571"/>
                <a:gd name="T29" fmla="*/ 51 h 536"/>
                <a:gd name="T30" fmla="*/ 568 w 571"/>
                <a:gd name="T31" fmla="*/ 67 h 536"/>
                <a:gd name="T32" fmla="*/ 337 w 571"/>
                <a:gd name="T33" fmla="*/ 536 h 536"/>
                <a:gd name="T34" fmla="*/ 233 w 571"/>
                <a:gd name="T35" fmla="*/ 536 h 536"/>
                <a:gd name="T36" fmla="*/ 6 w 571"/>
                <a:gd name="T37" fmla="*/ 67 h 536"/>
                <a:gd name="T38" fmla="*/ 0 w 571"/>
                <a:gd name="T39" fmla="*/ 51 h 536"/>
                <a:gd name="T40" fmla="*/ 2 w 571"/>
                <a:gd name="T41" fmla="*/ 35 h 536"/>
                <a:gd name="T42" fmla="*/ 7 w 571"/>
                <a:gd name="T43" fmla="*/ 21 h 536"/>
                <a:gd name="T44" fmla="*/ 18 w 571"/>
                <a:gd name="T45" fmla="*/ 9 h 536"/>
                <a:gd name="T46" fmla="*/ 32 w 571"/>
                <a:gd name="T47" fmla="*/ 2 h 536"/>
                <a:gd name="T48" fmla="*/ 48 w 571"/>
                <a:gd name="T4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71" h="536">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 name="Freeform 9"/>
            <p:cNvSpPr>
              <a:spLocks noEditPoints="1"/>
            </p:cNvSpPr>
            <p:nvPr userDrawn="1"/>
          </p:nvSpPr>
          <p:spPr bwMode="auto">
            <a:xfrm>
              <a:off x="7767562" y="705011"/>
              <a:ext cx="173010" cy="144669"/>
            </a:xfrm>
            <a:custGeom>
              <a:avLst/>
              <a:gdLst>
                <a:gd name="T0" fmla="*/ 321 w 641"/>
                <a:gd name="T1" fmla="*/ 70 h 536"/>
                <a:gd name="T2" fmla="*/ 201 w 641"/>
                <a:gd name="T3" fmla="*/ 328 h 536"/>
                <a:gd name="T4" fmla="*/ 443 w 641"/>
                <a:gd name="T5" fmla="*/ 328 h 536"/>
                <a:gd name="T6" fmla="*/ 321 w 641"/>
                <a:gd name="T7" fmla="*/ 70 h 536"/>
                <a:gd name="T8" fmla="*/ 264 w 641"/>
                <a:gd name="T9" fmla="*/ 0 h 536"/>
                <a:gd name="T10" fmla="*/ 381 w 641"/>
                <a:gd name="T11" fmla="*/ 0 h 536"/>
                <a:gd name="T12" fmla="*/ 641 w 641"/>
                <a:gd name="T13" fmla="*/ 536 h 536"/>
                <a:gd name="T14" fmla="*/ 538 w 641"/>
                <a:gd name="T15" fmla="*/ 536 h 536"/>
                <a:gd name="T16" fmla="*/ 482 w 641"/>
                <a:gd name="T17" fmla="*/ 414 h 536"/>
                <a:gd name="T18" fmla="*/ 480 w 641"/>
                <a:gd name="T19" fmla="*/ 410 h 536"/>
                <a:gd name="T20" fmla="*/ 161 w 641"/>
                <a:gd name="T21" fmla="*/ 410 h 536"/>
                <a:gd name="T22" fmla="*/ 103 w 641"/>
                <a:gd name="T23" fmla="*/ 536 h 536"/>
                <a:gd name="T24" fmla="*/ 0 w 641"/>
                <a:gd name="T25" fmla="*/ 536 h 536"/>
                <a:gd name="T26" fmla="*/ 264 w 641"/>
                <a:gd name="T2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41" h="536">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 name="Freeform 10"/>
            <p:cNvSpPr>
              <a:spLocks/>
            </p:cNvSpPr>
            <p:nvPr userDrawn="1"/>
          </p:nvSpPr>
          <p:spPr bwMode="auto">
            <a:xfrm>
              <a:off x="7934364" y="705011"/>
              <a:ext cx="157895" cy="144669"/>
            </a:xfrm>
            <a:custGeom>
              <a:avLst/>
              <a:gdLst>
                <a:gd name="T0" fmla="*/ 42 w 585"/>
                <a:gd name="T1" fmla="*/ 0 h 536"/>
                <a:gd name="T2" fmla="*/ 545 w 585"/>
                <a:gd name="T3" fmla="*/ 0 h 536"/>
                <a:gd name="T4" fmla="*/ 560 w 585"/>
                <a:gd name="T5" fmla="*/ 2 h 536"/>
                <a:gd name="T6" fmla="*/ 574 w 585"/>
                <a:gd name="T7" fmla="*/ 12 h 536"/>
                <a:gd name="T8" fmla="*/ 583 w 585"/>
                <a:gd name="T9" fmla="*/ 25 h 536"/>
                <a:gd name="T10" fmla="*/ 585 w 585"/>
                <a:gd name="T11" fmla="*/ 40 h 536"/>
                <a:gd name="T12" fmla="*/ 583 w 585"/>
                <a:gd name="T13" fmla="*/ 56 h 536"/>
                <a:gd name="T14" fmla="*/ 574 w 585"/>
                <a:gd name="T15" fmla="*/ 70 h 536"/>
                <a:gd name="T16" fmla="*/ 560 w 585"/>
                <a:gd name="T17" fmla="*/ 79 h 536"/>
                <a:gd name="T18" fmla="*/ 545 w 585"/>
                <a:gd name="T19" fmla="*/ 82 h 536"/>
                <a:gd name="T20" fmla="*/ 342 w 585"/>
                <a:gd name="T21" fmla="*/ 82 h 536"/>
                <a:gd name="T22" fmla="*/ 342 w 585"/>
                <a:gd name="T23" fmla="*/ 536 h 536"/>
                <a:gd name="T24" fmla="*/ 244 w 585"/>
                <a:gd name="T25" fmla="*/ 536 h 536"/>
                <a:gd name="T26" fmla="*/ 244 w 585"/>
                <a:gd name="T27" fmla="*/ 82 h 536"/>
                <a:gd name="T28" fmla="*/ 42 w 585"/>
                <a:gd name="T29" fmla="*/ 82 h 536"/>
                <a:gd name="T30" fmla="*/ 26 w 585"/>
                <a:gd name="T31" fmla="*/ 79 h 536"/>
                <a:gd name="T32" fmla="*/ 12 w 585"/>
                <a:gd name="T33" fmla="*/ 70 h 536"/>
                <a:gd name="T34" fmla="*/ 4 w 585"/>
                <a:gd name="T35" fmla="*/ 56 h 536"/>
                <a:gd name="T36" fmla="*/ 0 w 585"/>
                <a:gd name="T37" fmla="*/ 40 h 536"/>
                <a:gd name="T38" fmla="*/ 4 w 585"/>
                <a:gd name="T39" fmla="*/ 25 h 536"/>
                <a:gd name="T40" fmla="*/ 12 w 585"/>
                <a:gd name="T41" fmla="*/ 12 h 536"/>
                <a:gd name="T42" fmla="*/ 26 w 585"/>
                <a:gd name="T43" fmla="*/ 2 h 536"/>
                <a:gd name="T44" fmla="*/ 42 w 585"/>
                <a:gd name="T45"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5" h="536">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 name="Freeform 11"/>
            <p:cNvSpPr>
              <a:spLocks/>
            </p:cNvSpPr>
            <p:nvPr userDrawn="1"/>
          </p:nvSpPr>
          <p:spPr bwMode="auto">
            <a:xfrm>
              <a:off x="8122758" y="705011"/>
              <a:ext cx="154116" cy="148448"/>
            </a:xfrm>
            <a:custGeom>
              <a:avLst/>
              <a:gdLst>
                <a:gd name="T0" fmla="*/ 49 w 571"/>
                <a:gd name="T1" fmla="*/ 0 h 550"/>
                <a:gd name="T2" fmla="*/ 68 w 571"/>
                <a:gd name="T3" fmla="*/ 4 h 550"/>
                <a:gd name="T4" fmla="*/ 84 w 571"/>
                <a:gd name="T5" fmla="*/ 14 h 550"/>
                <a:gd name="T6" fmla="*/ 94 w 571"/>
                <a:gd name="T7" fmla="*/ 30 h 550"/>
                <a:gd name="T8" fmla="*/ 98 w 571"/>
                <a:gd name="T9" fmla="*/ 49 h 550"/>
                <a:gd name="T10" fmla="*/ 98 w 571"/>
                <a:gd name="T11" fmla="*/ 299 h 550"/>
                <a:gd name="T12" fmla="*/ 98 w 571"/>
                <a:gd name="T13" fmla="*/ 320 h 550"/>
                <a:gd name="T14" fmla="*/ 101 w 571"/>
                <a:gd name="T15" fmla="*/ 342 h 550"/>
                <a:gd name="T16" fmla="*/ 105 w 571"/>
                <a:gd name="T17" fmla="*/ 363 h 550"/>
                <a:gd name="T18" fmla="*/ 112 w 571"/>
                <a:gd name="T19" fmla="*/ 384 h 550"/>
                <a:gd name="T20" fmla="*/ 122 w 571"/>
                <a:gd name="T21" fmla="*/ 403 h 550"/>
                <a:gd name="T22" fmla="*/ 136 w 571"/>
                <a:gd name="T23" fmla="*/ 421 h 550"/>
                <a:gd name="T24" fmla="*/ 156 w 571"/>
                <a:gd name="T25" fmla="*/ 437 h 550"/>
                <a:gd name="T26" fmla="*/ 180 w 571"/>
                <a:gd name="T27" fmla="*/ 449 h 550"/>
                <a:gd name="T28" fmla="*/ 208 w 571"/>
                <a:gd name="T29" fmla="*/ 459 h 550"/>
                <a:gd name="T30" fmla="*/ 245 w 571"/>
                <a:gd name="T31" fmla="*/ 464 h 550"/>
                <a:gd name="T32" fmla="*/ 286 w 571"/>
                <a:gd name="T33" fmla="*/ 466 h 550"/>
                <a:gd name="T34" fmla="*/ 328 w 571"/>
                <a:gd name="T35" fmla="*/ 464 h 550"/>
                <a:gd name="T36" fmla="*/ 363 w 571"/>
                <a:gd name="T37" fmla="*/ 459 h 550"/>
                <a:gd name="T38" fmla="*/ 391 w 571"/>
                <a:gd name="T39" fmla="*/ 449 h 550"/>
                <a:gd name="T40" fmla="*/ 416 w 571"/>
                <a:gd name="T41" fmla="*/ 437 h 550"/>
                <a:gd name="T42" fmla="*/ 435 w 571"/>
                <a:gd name="T43" fmla="*/ 421 h 550"/>
                <a:gd name="T44" fmla="*/ 449 w 571"/>
                <a:gd name="T45" fmla="*/ 403 h 550"/>
                <a:gd name="T46" fmla="*/ 459 w 571"/>
                <a:gd name="T47" fmla="*/ 384 h 550"/>
                <a:gd name="T48" fmla="*/ 466 w 571"/>
                <a:gd name="T49" fmla="*/ 363 h 550"/>
                <a:gd name="T50" fmla="*/ 470 w 571"/>
                <a:gd name="T51" fmla="*/ 342 h 550"/>
                <a:gd name="T52" fmla="*/ 473 w 571"/>
                <a:gd name="T53" fmla="*/ 320 h 550"/>
                <a:gd name="T54" fmla="*/ 473 w 571"/>
                <a:gd name="T55" fmla="*/ 299 h 550"/>
                <a:gd name="T56" fmla="*/ 473 w 571"/>
                <a:gd name="T57" fmla="*/ 49 h 550"/>
                <a:gd name="T58" fmla="*/ 477 w 571"/>
                <a:gd name="T59" fmla="*/ 30 h 550"/>
                <a:gd name="T60" fmla="*/ 487 w 571"/>
                <a:gd name="T61" fmla="*/ 14 h 550"/>
                <a:gd name="T62" fmla="*/ 503 w 571"/>
                <a:gd name="T63" fmla="*/ 4 h 550"/>
                <a:gd name="T64" fmla="*/ 522 w 571"/>
                <a:gd name="T65" fmla="*/ 0 h 550"/>
                <a:gd name="T66" fmla="*/ 541 w 571"/>
                <a:gd name="T67" fmla="*/ 4 h 550"/>
                <a:gd name="T68" fmla="*/ 557 w 571"/>
                <a:gd name="T69" fmla="*/ 14 h 550"/>
                <a:gd name="T70" fmla="*/ 567 w 571"/>
                <a:gd name="T71" fmla="*/ 30 h 550"/>
                <a:gd name="T72" fmla="*/ 571 w 571"/>
                <a:gd name="T73" fmla="*/ 49 h 550"/>
                <a:gd name="T74" fmla="*/ 571 w 571"/>
                <a:gd name="T75" fmla="*/ 306 h 550"/>
                <a:gd name="T76" fmla="*/ 567 w 571"/>
                <a:gd name="T77" fmla="*/ 358 h 550"/>
                <a:gd name="T78" fmla="*/ 557 w 571"/>
                <a:gd name="T79" fmla="*/ 402 h 550"/>
                <a:gd name="T80" fmla="*/ 540 w 571"/>
                <a:gd name="T81" fmla="*/ 442 h 550"/>
                <a:gd name="T82" fmla="*/ 513 w 571"/>
                <a:gd name="T83" fmla="*/ 475 h 550"/>
                <a:gd name="T84" fmla="*/ 482 w 571"/>
                <a:gd name="T85" fmla="*/ 501 h 550"/>
                <a:gd name="T86" fmla="*/ 444 w 571"/>
                <a:gd name="T87" fmla="*/ 522 h 550"/>
                <a:gd name="T88" fmla="*/ 398 w 571"/>
                <a:gd name="T89" fmla="*/ 538 h 550"/>
                <a:gd name="T90" fmla="*/ 346 w 571"/>
                <a:gd name="T91" fmla="*/ 547 h 550"/>
                <a:gd name="T92" fmla="*/ 286 w 571"/>
                <a:gd name="T93" fmla="*/ 550 h 550"/>
                <a:gd name="T94" fmla="*/ 225 w 571"/>
                <a:gd name="T95" fmla="*/ 547 h 550"/>
                <a:gd name="T96" fmla="*/ 173 w 571"/>
                <a:gd name="T97" fmla="*/ 538 h 550"/>
                <a:gd name="T98" fmla="*/ 128 w 571"/>
                <a:gd name="T99" fmla="*/ 522 h 550"/>
                <a:gd name="T100" fmla="*/ 89 w 571"/>
                <a:gd name="T101" fmla="*/ 501 h 550"/>
                <a:gd name="T102" fmla="*/ 58 w 571"/>
                <a:gd name="T103" fmla="*/ 475 h 550"/>
                <a:gd name="T104" fmla="*/ 32 w 571"/>
                <a:gd name="T105" fmla="*/ 442 h 550"/>
                <a:gd name="T106" fmla="*/ 14 w 571"/>
                <a:gd name="T107" fmla="*/ 402 h 550"/>
                <a:gd name="T108" fmla="*/ 4 w 571"/>
                <a:gd name="T109" fmla="*/ 358 h 550"/>
                <a:gd name="T110" fmla="*/ 0 w 571"/>
                <a:gd name="T111" fmla="*/ 306 h 550"/>
                <a:gd name="T112" fmla="*/ 0 w 571"/>
                <a:gd name="T113" fmla="*/ 49 h 550"/>
                <a:gd name="T114" fmla="*/ 4 w 571"/>
                <a:gd name="T115" fmla="*/ 30 h 550"/>
                <a:gd name="T116" fmla="*/ 14 w 571"/>
                <a:gd name="T117" fmla="*/ 14 h 550"/>
                <a:gd name="T118" fmla="*/ 30 w 571"/>
                <a:gd name="T119" fmla="*/ 4 h 550"/>
                <a:gd name="T120" fmla="*/ 49 w 571"/>
                <a:gd name="T121"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71" h="55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 name="Freeform 12"/>
            <p:cNvSpPr>
              <a:spLocks noEditPoints="1"/>
            </p:cNvSpPr>
            <p:nvPr userDrawn="1"/>
          </p:nvSpPr>
          <p:spPr bwMode="auto">
            <a:xfrm>
              <a:off x="8321678" y="705011"/>
              <a:ext cx="148448" cy="144669"/>
            </a:xfrm>
            <a:custGeom>
              <a:avLst/>
              <a:gdLst>
                <a:gd name="T0" fmla="*/ 96 w 550"/>
                <a:gd name="T1" fmla="*/ 79 h 536"/>
                <a:gd name="T2" fmla="*/ 96 w 550"/>
                <a:gd name="T3" fmla="*/ 241 h 536"/>
                <a:gd name="T4" fmla="*/ 307 w 550"/>
                <a:gd name="T5" fmla="*/ 241 h 536"/>
                <a:gd name="T6" fmla="*/ 342 w 550"/>
                <a:gd name="T7" fmla="*/ 241 h 536"/>
                <a:gd name="T8" fmla="*/ 372 w 550"/>
                <a:gd name="T9" fmla="*/ 238 h 536"/>
                <a:gd name="T10" fmla="*/ 398 w 550"/>
                <a:gd name="T11" fmla="*/ 231 h 536"/>
                <a:gd name="T12" fmla="*/ 417 w 550"/>
                <a:gd name="T13" fmla="*/ 222 h 536"/>
                <a:gd name="T14" fmla="*/ 431 w 550"/>
                <a:gd name="T15" fmla="*/ 206 h 536"/>
                <a:gd name="T16" fmla="*/ 440 w 550"/>
                <a:gd name="T17" fmla="*/ 187 h 536"/>
                <a:gd name="T18" fmla="*/ 443 w 550"/>
                <a:gd name="T19" fmla="*/ 161 h 536"/>
                <a:gd name="T20" fmla="*/ 440 w 550"/>
                <a:gd name="T21" fmla="*/ 135 h 536"/>
                <a:gd name="T22" fmla="*/ 431 w 550"/>
                <a:gd name="T23" fmla="*/ 114 h 536"/>
                <a:gd name="T24" fmla="*/ 417 w 550"/>
                <a:gd name="T25" fmla="*/ 100 h 536"/>
                <a:gd name="T26" fmla="*/ 398 w 550"/>
                <a:gd name="T27" fmla="*/ 89 h 536"/>
                <a:gd name="T28" fmla="*/ 372 w 550"/>
                <a:gd name="T29" fmla="*/ 84 h 536"/>
                <a:gd name="T30" fmla="*/ 342 w 550"/>
                <a:gd name="T31" fmla="*/ 80 h 536"/>
                <a:gd name="T32" fmla="*/ 307 w 550"/>
                <a:gd name="T33" fmla="*/ 79 h 536"/>
                <a:gd name="T34" fmla="*/ 96 w 550"/>
                <a:gd name="T35" fmla="*/ 79 h 536"/>
                <a:gd name="T36" fmla="*/ 0 w 550"/>
                <a:gd name="T37" fmla="*/ 0 h 536"/>
                <a:gd name="T38" fmla="*/ 323 w 550"/>
                <a:gd name="T39" fmla="*/ 0 h 536"/>
                <a:gd name="T40" fmla="*/ 377 w 550"/>
                <a:gd name="T41" fmla="*/ 2 h 536"/>
                <a:gd name="T42" fmla="*/ 422 w 550"/>
                <a:gd name="T43" fmla="*/ 9 h 536"/>
                <a:gd name="T44" fmla="*/ 459 w 550"/>
                <a:gd name="T45" fmla="*/ 19 h 536"/>
                <a:gd name="T46" fmla="*/ 489 w 550"/>
                <a:gd name="T47" fmla="*/ 37 h 536"/>
                <a:gd name="T48" fmla="*/ 511 w 550"/>
                <a:gd name="T49" fmla="*/ 58 h 536"/>
                <a:gd name="T50" fmla="*/ 527 w 550"/>
                <a:gd name="T51" fmla="*/ 86 h 536"/>
                <a:gd name="T52" fmla="*/ 537 w 550"/>
                <a:gd name="T53" fmla="*/ 119 h 536"/>
                <a:gd name="T54" fmla="*/ 539 w 550"/>
                <a:gd name="T55" fmla="*/ 157 h 536"/>
                <a:gd name="T56" fmla="*/ 537 w 550"/>
                <a:gd name="T57" fmla="*/ 194 h 536"/>
                <a:gd name="T58" fmla="*/ 527 w 550"/>
                <a:gd name="T59" fmla="*/ 225 h 536"/>
                <a:gd name="T60" fmla="*/ 513 w 550"/>
                <a:gd name="T61" fmla="*/ 252 h 536"/>
                <a:gd name="T62" fmla="*/ 494 w 550"/>
                <a:gd name="T63" fmla="*/ 272 h 536"/>
                <a:gd name="T64" fmla="*/ 471 w 550"/>
                <a:gd name="T65" fmla="*/ 290 h 536"/>
                <a:gd name="T66" fmla="*/ 447 w 550"/>
                <a:gd name="T67" fmla="*/ 302 h 536"/>
                <a:gd name="T68" fmla="*/ 419 w 550"/>
                <a:gd name="T69" fmla="*/ 311 h 536"/>
                <a:gd name="T70" fmla="*/ 393 w 550"/>
                <a:gd name="T71" fmla="*/ 314 h 536"/>
                <a:gd name="T72" fmla="*/ 384 w 550"/>
                <a:gd name="T73" fmla="*/ 314 h 536"/>
                <a:gd name="T74" fmla="*/ 550 w 550"/>
                <a:gd name="T75" fmla="*/ 536 h 536"/>
                <a:gd name="T76" fmla="*/ 431 w 550"/>
                <a:gd name="T77" fmla="*/ 536 h 536"/>
                <a:gd name="T78" fmla="*/ 274 w 550"/>
                <a:gd name="T79" fmla="*/ 323 h 536"/>
                <a:gd name="T80" fmla="*/ 272 w 550"/>
                <a:gd name="T81" fmla="*/ 321 h 536"/>
                <a:gd name="T82" fmla="*/ 96 w 550"/>
                <a:gd name="T83" fmla="*/ 321 h 536"/>
                <a:gd name="T84" fmla="*/ 96 w 550"/>
                <a:gd name="T85" fmla="*/ 536 h 536"/>
                <a:gd name="T86" fmla="*/ 0 w 550"/>
                <a:gd name="T87" fmla="*/ 536 h 536"/>
                <a:gd name="T88" fmla="*/ 0 w 550"/>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0" h="536">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 name="Freeform 13"/>
            <p:cNvSpPr>
              <a:spLocks/>
            </p:cNvSpPr>
            <p:nvPr userDrawn="1"/>
          </p:nvSpPr>
          <p:spPr bwMode="auto">
            <a:xfrm>
              <a:off x="8507374" y="705011"/>
              <a:ext cx="131714" cy="144669"/>
            </a:xfrm>
            <a:custGeom>
              <a:avLst/>
              <a:gdLst>
                <a:gd name="T0" fmla="*/ 0 w 488"/>
                <a:gd name="T1" fmla="*/ 0 h 536"/>
                <a:gd name="T2" fmla="*/ 438 w 488"/>
                <a:gd name="T3" fmla="*/ 0 h 536"/>
                <a:gd name="T4" fmla="*/ 453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3 w 488"/>
                <a:gd name="T17" fmla="*/ 79 h 536"/>
                <a:gd name="T18" fmla="*/ 438 w 488"/>
                <a:gd name="T19" fmla="*/ 82 h 536"/>
                <a:gd name="T20" fmla="*/ 97 w 488"/>
                <a:gd name="T21" fmla="*/ 82 h 536"/>
                <a:gd name="T22" fmla="*/ 97 w 488"/>
                <a:gd name="T23" fmla="*/ 218 h 536"/>
                <a:gd name="T24" fmla="*/ 333 w 488"/>
                <a:gd name="T25" fmla="*/ 218 h 536"/>
                <a:gd name="T26" fmla="*/ 349 w 488"/>
                <a:gd name="T27" fmla="*/ 222 h 536"/>
                <a:gd name="T28" fmla="*/ 361 w 488"/>
                <a:gd name="T29" fmla="*/ 231 h 536"/>
                <a:gd name="T30" fmla="*/ 370 w 488"/>
                <a:gd name="T31" fmla="*/ 243 h 536"/>
                <a:gd name="T32" fmla="*/ 373 w 488"/>
                <a:gd name="T33" fmla="*/ 259 h 536"/>
                <a:gd name="T34" fmla="*/ 370 w 488"/>
                <a:gd name="T35" fmla="*/ 276 h 536"/>
                <a:gd name="T36" fmla="*/ 361 w 488"/>
                <a:gd name="T37" fmla="*/ 288 h 536"/>
                <a:gd name="T38" fmla="*/ 349 w 488"/>
                <a:gd name="T39" fmla="*/ 297 h 536"/>
                <a:gd name="T40" fmla="*/ 333 w 488"/>
                <a:gd name="T41" fmla="*/ 300 h 536"/>
                <a:gd name="T42" fmla="*/ 97 w 488"/>
                <a:gd name="T43" fmla="*/ 300 h 536"/>
                <a:gd name="T44" fmla="*/ 97 w 488"/>
                <a:gd name="T45" fmla="*/ 454 h 536"/>
                <a:gd name="T46" fmla="*/ 446 w 488"/>
                <a:gd name="T47" fmla="*/ 454 h 536"/>
                <a:gd name="T48" fmla="*/ 464 w 488"/>
                <a:gd name="T49" fmla="*/ 457 h 536"/>
                <a:gd name="T50" fmla="*/ 476 w 488"/>
                <a:gd name="T51" fmla="*/ 466 h 536"/>
                <a:gd name="T52" fmla="*/ 485 w 488"/>
                <a:gd name="T53" fmla="*/ 478 h 536"/>
                <a:gd name="T54" fmla="*/ 488 w 488"/>
                <a:gd name="T55" fmla="*/ 494 h 536"/>
                <a:gd name="T56" fmla="*/ 485 w 488"/>
                <a:gd name="T57" fmla="*/ 512 h 536"/>
                <a:gd name="T58" fmla="*/ 476 w 488"/>
                <a:gd name="T59" fmla="*/ 524 h 536"/>
                <a:gd name="T60" fmla="*/ 464 w 488"/>
                <a:gd name="T61" fmla="*/ 533 h 536"/>
                <a:gd name="T62" fmla="*/ 446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 name="Freeform 14"/>
            <p:cNvSpPr>
              <a:spLocks/>
            </p:cNvSpPr>
            <p:nvPr userDrawn="1"/>
          </p:nvSpPr>
          <p:spPr bwMode="auto">
            <a:xfrm>
              <a:off x="7785916" y="618911"/>
              <a:ext cx="25911" cy="24831"/>
            </a:xfrm>
            <a:custGeom>
              <a:avLst/>
              <a:gdLst>
                <a:gd name="T0" fmla="*/ 51 w 96"/>
                <a:gd name="T1" fmla="*/ 0 h 92"/>
                <a:gd name="T2" fmla="*/ 53 w 96"/>
                <a:gd name="T3" fmla="*/ 0 h 92"/>
                <a:gd name="T4" fmla="*/ 70 w 96"/>
                <a:gd name="T5" fmla="*/ 5 h 92"/>
                <a:gd name="T6" fmla="*/ 84 w 96"/>
                <a:gd name="T7" fmla="*/ 15 h 92"/>
                <a:gd name="T8" fmla="*/ 93 w 96"/>
                <a:gd name="T9" fmla="*/ 31 h 92"/>
                <a:gd name="T10" fmla="*/ 96 w 96"/>
                <a:gd name="T11" fmla="*/ 49 h 92"/>
                <a:gd name="T12" fmla="*/ 91 w 96"/>
                <a:gd name="T13" fmla="*/ 66 h 92"/>
                <a:gd name="T14" fmla="*/ 81 w 96"/>
                <a:gd name="T15" fmla="*/ 80 h 92"/>
                <a:gd name="T16" fmla="*/ 65 w 96"/>
                <a:gd name="T17" fmla="*/ 91 h 92"/>
                <a:gd name="T18" fmla="*/ 47 w 96"/>
                <a:gd name="T19" fmla="*/ 92 h 92"/>
                <a:gd name="T20" fmla="*/ 44 w 96"/>
                <a:gd name="T21" fmla="*/ 92 h 92"/>
                <a:gd name="T22" fmla="*/ 26 w 96"/>
                <a:gd name="T23" fmla="*/ 87 h 92"/>
                <a:gd name="T24" fmla="*/ 12 w 96"/>
                <a:gd name="T25" fmla="*/ 77 h 92"/>
                <a:gd name="T26" fmla="*/ 4 w 96"/>
                <a:gd name="T27" fmla="*/ 61 h 92"/>
                <a:gd name="T28" fmla="*/ 0 w 96"/>
                <a:gd name="T29" fmla="*/ 43 h 92"/>
                <a:gd name="T30" fmla="*/ 5 w 96"/>
                <a:gd name="T31" fmla="*/ 26 h 92"/>
                <a:gd name="T32" fmla="*/ 16 w 96"/>
                <a:gd name="T33" fmla="*/ 12 h 92"/>
                <a:gd name="T34" fmla="*/ 32 w 96"/>
                <a:gd name="T35" fmla="*/ 2 h 92"/>
                <a:gd name="T36" fmla="*/ 51 w 96"/>
                <a:gd name="T37"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6" h="92">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 name="Freeform 15"/>
            <p:cNvSpPr>
              <a:spLocks/>
            </p:cNvSpPr>
            <p:nvPr userDrawn="1"/>
          </p:nvSpPr>
          <p:spPr bwMode="auto">
            <a:xfrm>
              <a:off x="7868507" y="539289"/>
              <a:ext cx="37247" cy="44804"/>
            </a:xfrm>
            <a:custGeom>
              <a:avLst/>
              <a:gdLst>
                <a:gd name="T0" fmla="*/ 40 w 138"/>
                <a:gd name="T1" fmla="*/ 0 h 166"/>
                <a:gd name="T2" fmla="*/ 57 w 138"/>
                <a:gd name="T3" fmla="*/ 2 h 166"/>
                <a:gd name="T4" fmla="*/ 73 w 138"/>
                <a:gd name="T5" fmla="*/ 9 h 166"/>
                <a:gd name="T6" fmla="*/ 85 w 138"/>
                <a:gd name="T7" fmla="*/ 22 h 166"/>
                <a:gd name="T8" fmla="*/ 132 w 138"/>
                <a:gd name="T9" fmla="*/ 96 h 166"/>
                <a:gd name="T10" fmla="*/ 138 w 138"/>
                <a:gd name="T11" fmla="*/ 113 h 166"/>
                <a:gd name="T12" fmla="*/ 138 w 138"/>
                <a:gd name="T13" fmla="*/ 131 h 166"/>
                <a:gd name="T14" fmla="*/ 129 w 138"/>
                <a:gd name="T15" fmla="*/ 146 h 166"/>
                <a:gd name="T16" fmla="*/ 115 w 138"/>
                <a:gd name="T17" fmla="*/ 159 h 166"/>
                <a:gd name="T18" fmla="*/ 99 w 138"/>
                <a:gd name="T19" fmla="*/ 166 h 166"/>
                <a:gd name="T20" fmla="*/ 80 w 138"/>
                <a:gd name="T21" fmla="*/ 164 h 166"/>
                <a:gd name="T22" fmla="*/ 64 w 138"/>
                <a:gd name="T23" fmla="*/ 157 h 166"/>
                <a:gd name="T24" fmla="*/ 52 w 138"/>
                <a:gd name="T25" fmla="*/ 143 h 166"/>
                <a:gd name="T26" fmla="*/ 5 w 138"/>
                <a:gd name="T27" fmla="*/ 70 h 166"/>
                <a:gd name="T28" fmla="*/ 0 w 138"/>
                <a:gd name="T29" fmla="*/ 52 h 166"/>
                <a:gd name="T30" fmla="*/ 0 w 138"/>
                <a:gd name="T31" fmla="*/ 35 h 166"/>
                <a:gd name="T32" fmla="*/ 8 w 138"/>
                <a:gd name="T33" fmla="*/ 17 h 166"/>
                <a:gd name="T34" fmla="*/ 22 w 138"/>
                <a:gd name="T35" fmla="*/ 7 h 166"/>
                <a:gd name="T36" fmla="*/ 40 w 138"/>
                <a:gd name="T37"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8" h="166">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 name="Freeform 16"/>
            <p:cNvSpPr>
              <a:spLocks/>
            </p:cNvSpPr>
            <p:nvPr userDrawn="1"/>
          </p:nvSpPr>
          <p:spPr bwMode="auto">
            <a:xfrm>
              <a:off x="7965403" y="477481"/>
              <a:ext cx="37787" cy="69366"/>
            </a:xfrm>
            <a:custGeom>
              <a:avLst/>
              <a:gdLst>
                <a:gd name="T0" fmla="*/ 53 w 140"/>
                <a:gd name="T1" fmla="*/ 0 h 257"/>
                <a:gd name="T2" fmla="*/ 68 w 140"/>
                <a:gd name="T3" fmla="*/ 7 h 257"/>
                <a:gd name="T4" fmla="*/ 82 w 140"/>
                <a:gd name="T5" fmla="*/ 19 h 257"/>
                <a:gd name="T6" fmla="*/ 89 w 140"/>
                <a:gd name="T7" fmla="*/ 35 h 257"/>
                <a:gd name="T8" fmla="*/ 140 w 140"/>
                <a:gd name="T9" fmla="*/ 199 h 257"/>
                <a:gd name="T10" fmla="*/ 140 w 140"/>
                <a:gd name="T11" fmla="*/ 218 h 257"/>
                <a:gd name="T12" fmla="*/ 135 w 140"/>
                <a:gd name="T13" fmla="*/ 234 h 257"/>
                <a:gd name="T14" fmla="*/ 122 w 140"/>
                <a:gd name="T15" fmla="*/ 248 h 257"/>
                <a:gd name="T16" fmla="*/ 105 w 140"/>
                <a:gd name="T17" fmla="*/ 255 h 257"/>
                <a:gd name="T18" fmla="*/ 88 w 140"/>
                <a:gd name="T19" fmla="*/ 257 h 257"/>
                <a:gd name="T20" fmla="*/ 70 w 140"/>
                <a:gd name="T21" fmla="*/ 250 h 257"/>
                <a:gd name="T22" fmla="*/ 58 w 140"/>
                <a:gd name="T23" fmla="*/ 239 h 257"/>
                <a:gd name="T24" fmla="*/ 49 w 140"/>
                <a:gd name="T25" fmla="*/ 222 h 257"/>
                <a:gd name="T26" fmla="*/ 0 w 140"/>
                <a:gd name="T27" fmla="*/ 58 h 257"/>
                <a:gd name="T28" fmla="*/ 0 w 140"/>
                <a:gd name="T29" fmla="*/ 40 h 257"/>
                <a:gd name="T30" fmla="*/ 5 w 140"/>
                <a:gd name="T31" fmla="*/ 23 h 257"/>
                <a:gd name="T32" fmla="*/ 18 w 140"/>
                <a:gd name="T33" fmla="*/ 11 h 257"/>
                <a:gd name="T34" fmla="*/ 33 w 140"/>
                <a:gd name="T35" fmla="*/ 2 h 257"/>
                <a:gd name="T36" fmla="*/ 53 w 140"/>
                <a:gd name="T37" fmla="*/ 0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0" h="257">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 name="Freeform 17"/>
            <p:cNvSpPr>
              <a:spLocks/>
            </p:cNvSpPr>
            <p:nvPr userDrawn="1"/>
          </p:nvSpPr>
          <p:spPr bwMode="auto">
            <a:xfrm>
              <a:off x="8070936" y="427548"/>
              <a:ext cx="32119" cy="95546"/>
            </a:xfrm>
            <a:custGeom>
              <a:avLst/>
              <a:gdLst>
                <a:gd name="T0" fmla="*/ 44 w 119"/>
                <a:gd name="T1" fmla="*/ 0 h 354"/>
                <a:gd name="T2" fmla="*/ 63 w 119"/>
                <a:gd name="T3" fmla="*/ 4 h 354"/>
                <a:gd name="T4" fmla="*/ 77 w 119"/>
                <a:gd name="T5" fmla="*/ 12 h 354"/>
                <a:gd name="T6" fmla="*/ 87 w 119"/>
                <a:gd name="T7" fmla="*/ 26 h 354"/>
                <a:gd name="T8" fmla="*/ 93 w 119"/>
                <a:gd name="T9" fmla="*/ 44 h 354"/>
                <a:gd name="T10" fmla="*/ 119 w 119"/>
                <a:gd name="T11" fmla="*/ 306 h 354"/>
                <a:gd name="T12" fmla="*/ 115 w 119"/>
                <a:gd name="T13" fmla="*/ 323 h 354"/>
                <a:gd name="T14" fmla="*/ 107 w 119"/>
                <a:gd name="T15" fmla="*/ 339 h 354"/>
                <a:gd name="T16" fmla="*/ 93 w 119"/>
                <a:gd name="T17" fmla="*/ 349 h 354"/>
                <a:gd name="T18" fmla="*/ 75 w 119"/>
                <a:gd name="T19" fmla="*/ 354 h 354"/>
                <a:gd name="T20" fmla="*/ 58 w 119"/>
                <a:gd name="T21" fmla="*/ 351 h 354"/>
                <a:gd name="T22" fmla="*/ 42 w 119"/>
                <a:gd name="T23" fmla="*/ 342 h 354"/>
                <a:gd name="T24" fmla="*/ 32 w 119"/>
                <a:gd name="T25" fmla="*/ 328 h 354"/>
                <a:gd name="T26" fmla="*/ 26 w 119"/>
                <a:gd name="T27" fmla="*/ 311 h 354"/>
                <a:gd name="T28" fmla="*/ 0 w 119"/>
                <a:gd name="T29" fmla="*/ 49 h 354"/>
                <a:gd name="T30" fmla="*/ 4 w 119"/>
                <a:gd name="T31" fmla="*/ 32 h 354"/>
                <a:gd name="T32" fmla="*/ 12 w 119"/>
                <a:gd name="T33" fmla="*/ 16 h 354"/>
                <a:gd name="T34" fmla="*/ 26 w 119"/>
                <a:gd name="T35" fmla="*/ 5 h 354"/>
                <a:gd name="T36" fmla="*/ 44 w 119"/>
                <a:gd name="T37" fmla="*/ 0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9" h="354">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 name="Freeform 18"/>
            <p:cNvSpPr>
              <a:spLocks/>
            </p:cNvSpPr>
            <p:nvPr userDrawn="1"/>
          </p:nvSpPr>
          <p:spPr bwMode="auto">
            <a:xfrm>
              <a:off x="8178358" y="392731"/>
              <a:ext cx="29690" cy="119568"/>
            </a:xfrm>
            <a:custGeom>
              <a:avLst/>
              <a:gdLst>
                <a:gd name="T0" fmla="*/ 68 w 110"/>
                <a:gd name="T1" fmla="*/ 0 h 443"/>
                <a:gd name="T2" fmla="*/ 86 w 110"/>
                <a:gd name="T3" fmla="*/ 5 h 443"/>
                <a:gd name="T4" fmla="*/ 100 w 110"/>
                <a:gd name="T5" fmla="*/ 16 h 443"/>
                <a:gd name="T6" fmla="*/ 107 w 110"/>
                <a:gd name="T7" fmla="*/ 31 h 443"/>
                <a:gd name="T8" fmla="*/ 110 w 110"/>
                <a:gd name="T9" fmla="*/ 51 h 443"/>
                <a:gd name="T10" fmla="*/ 93 w 110"/>
                <a:gd name="T11" fmla="*/ 401 h 443"/>
                <a:gd name="T12" fmla="*/ 87 w 110"/>
                <a:gd name="T13" fmla="*/ 419 h 443"/>
                <a:gd name="T14" fmla="*/ 75 w 110"/>
                <a:gd name="T15" fmla="*/ 433 h 443"/>
                <a:gd name="T16" fmla="*/ 61 w 110"/>
                <a:gd name="T17" fmla="*/ 442 h 443"/>
                <a:gd name="T18" fmla="*/ 42 w 110"/>
                <a:gd name="T19" fmla="*/ 443 h 443"/>
                <a:gd name="T20" fmla="*/ 25 w 110"/>
                <a:gd name="T21" fmla="*/ 438 h 443"/>
                <a:gd name="T22" fmla="*/ 11 w 110"/>
                <a:gd name="T23" fmla="*/ 426 h 443"/>
                <a:gd name="T24" fmla="*/ 2 w 110"/>
                <a:gd name="T25" fmla="*/ 412 h 443"/>
                <a:gd name="T26" fmla="*/ 0 w 110"/>
                <a:gd name="T27" fmla="*/ 393 h 443"/>
                <a:gd name="T28" fmla="*/ 18 w 110"/>
                <a:gd name="T29" fmla="*/ 42 h 443"/>
                <a:gd name="T30" fmla="*/ 23 w 110"/>
                <a:gd name="T31" fmla="*/ 24 h 443"/>
                <a:gd name="T32" fmla="*/ 33 w 110"/>
                <a:gd name="T33" fmla="*/ 10 h 443"/>
                <a:gd name="T34" fmla="*/ 49 w 110"/>
                <a:gd name="T35" fmla="*/ 2 h 443"/>
                <a:gd name="T36" fmla="*/ 68 w 110"/>
                <a:gd name="T37"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0" h="443">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 name="Freeform 19"/>
            <p:cNvSpPr>
              <a:spLocks/>
            </p:cNvSpPr>
            <p:nvPr userDrawn="1"/>
          </p:nvSpPr>
          <p:spPr bwMode="auto">
            <a:xfrm>
              <a:off x="8280113" y="371948"/>
              <a:ext cx="46154" cy="141430"/>
            </a:xfrm>
            <a:custGeom>
              <a:avLst/>
              <a:gdLst>
                <a:gd name="T0" fmla="*/ 119 w 171"/>
                <a:gd name="T1" fmla="*/ 0 h 524"/>
                <a:gd name="T2" fmla="*/ 136 w 171"/>
                <a:gd name="T3" fmla="*/ 0 h 524"/>
                <a:gd name="T4" fmla="*/ 154 w 171"/>
                <a:gd name="T5" fmla="*/ 9 h 524"/>
                <a:gd name="T6" fmla="*/ 166 w 171"/>
                <a:gd name="T7" fmla="*/ 21 h 524"/>
                <a:gd name="T8" fmla="*/ 171 w 171"/>
                <a:gd name="T9" fmla="*/ 37 h 524"/>
                <a:gd name="T10" fmla="*/ 171 w 171"/>
                <a:gd name="T11" fmla="*/ 56 h 524"/>
                <a:gd name="T12" fmla="*/ 91 w 171"/>
                <a:gd name="T13" fmla="*/ 489 h 524"/>
                <a:gd name="T14" fmla="*/ 84 w 171"/>
                <a:gd name="T15" fmla="*/ 506 h 524"/>
                <a:gd name="T16" fmla="*/ 70 w 171"/>
                <a:gd name="T17" fmla="*/ 517 h 524"/>
                <a:gd name="T18" fmla="*/ 54 w 171"/>
                <a:gd name="T19" fmla="*/ 524 h 524"/>
                <a:gd name="T20" fmla="*/ 37 w 171"/>
                <a:gd name="T21" fmla="*/ 524 h 524"/>
                <a:gd name="T22" fmla="*/ 19 w 171"/>
                <a:gd name="T23" fmla="*/ 517 h 524"/>
                <a:gd name="T24" fmla="*/ 7 w 171"/>
                <a:gd name="T25" fmla="*/ 503 h 524"/>
                <a:gd name="T26" fmla="*/ 0 w 171"/>
                <a:gd name="T27" fmla="*/ 487 h 524"/>
                <a:gd name="T28" fmla="*/ 2 w 171"/>
                <a:gd name="T29" fmla="*/ 468 h 524"/>
                <a:gd name="T30" fmla="*/ 82 w 171"/>
                <a:gd name="T31" fmla="*/ 35 h 524"/>
                <a:gd name="T32" fmla="*/ 89 w 171"/>
                <a:gd name="T33" fmla="*/ 19 h 524"/>
                <a:gd name="T34" fmla="*/ 101 w 171"/>
                <a:gd name="T35" fmla="*/ 7 h 524"/>
                <a:gd name="T36" fmla="*/ 119 w 171"/>
                <a:gd name="T37" fmla="*/ 0 h 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1" h="524">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 name="Freeform 20"/>
            <p:cNvSpPr>
              <a:spLocks/>
            </p:cNvSpPr>
            <p:nvPr userDrawn="1"/>
          </p:nvSpPr>
          <p:spPr bwMode="auto">
            <a:xfrm>
              <a:off x="8379438" y="365740"/>
              <a:ext cx="68826" cy="161673"/>
            </a:xfrm>
            <a:custGeom>
              <a:avLst/>
              <a:gdLst>
                <a:gd name="T0" fmla="*/ 206 w 255"/>
                <a:gd name="T1" fmla="*/ 0 h 599"/>
                <a:gd name="T2" fmla="*/ 226 w 255"/>
                <a:gd name="T3" fmla="*/ 4 h 599"/>
                <a:gd name="T4" fmla="*/ 241 w 255"/>
                <a:gd name="T5" fmla="*/ 13 h 599"/>
                <a:gd name="T6" fmla="*/ 252 w 255"/>
                <a:gd name="T7" fmla="*/ 27 h 599"/>
                <a:gd name="T8" fmla="*/ 255 w 255"/>
                <a:gd name="T9" fmla="*/ 44 h 599"/>
                <a:gd name="T10" fmla="*/ 254 w 255"/>
                <a:gd name="T11" fmla="*/ 62 h 599"/>
                <a:gd name="T12" fmla="*/ 90 w 255"/>
                <a:gd name="T13" fmla="*/ 569 h 599"/>
                <a:gd name="T14" fmla="*/ 81 w 255"/>
                <a:gd name="T15" fmla="*/ 585 h 599"/>
                <a:gd name="T16" fmla="*/ 65 w 255"/>
                <a:gd name="T17" fmla="*/ 596 h 599"/>
                <a:gd name="T18" fmla="*/ 49 w 255"/>
                <a:gd name="T19" fmla="*/ 599 h 599"/>
                <a:gd name="T20" fmla="*/ 30 w 255"/>
                <a:gd name="T21" fmla="*/ 597 h 599"/>
                <a:gd name="T22" fmla="*/ 14 w 255"/>
                <a:gd name="T23" fmla="*/ 587 h 599"/>
                <a:gd name="T24" fmla="*/ 4 w 255"/>
                <a:gd name="T25" fmla="*/ 573 h 599"/>
                <a:gd name="T26" fmla="*/ 0 w 255"/>
                <a:gd name="T27" fmla="*/ 556 h 599"/>
                <a:gd name="T28" fmla="*/ 2 w 255"/>
                <a:gd name="T29" fmla="*/ 538 h 599"/>
                <a:gd name="T30" fmla="*/ 166 w 255"/>
                <a:gd name="T31" fmla="*/ 30 h 599"/>
                <a:gd name="T32" fmla="*/ 175 w 255"/>
                <a:gd name="T33" fmla="*/ 16 h 599"/>
                <a:gd name="T34" fmla="*/ 191 w 255"/>
                <a:gd name="T35" fmla="*/ 6 h 599"/>
                <a:gd name="T36" fmla="*/ 206 w 255"/>
                <a:gd name="T37" fmla="*/ 0 h 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5" h="599">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 name="Freeform 21"/>
            <p:cNvSpPr>
              <a:spLocks/>
            </p:cNvSpPr>
            <p:nvPr userDrawn="1"/>
          </p:nvSpPr>
          <p:spPr bwMode="auto">
            <a:xfrm>
              <a:off x="8477144" y="377076"/>
              <a:ext cx="95007" cy="176788"/>
            </a:xfrm>
            <a:custGeom>
              <a:avLst/>
              <a:gdLst>
                <a:gd name="T0" fmla="*/ 309 w 352"/>
                <a:gd name="T1" fmla="*/ 0 h 655"/>
                <a:gd name="T2" fmla="*/ 326 w 352"/>
                <a:gd name="T3" fmla="*/ 6 h 655"/>
                <a:gd name="T4" fmla="*/ 342 w 352"/>
                <a:gd name="T5" fmla="*/ 18 h 655"/>
                <a:gd name="T6" fmla="*/ 349 w 352"/>
                <a:gd name="T7" fmla="*/ 32 h 655"/>
                <a:gd name="T8" fmla="*/ 352 w 352"/>
                <a:gd name="T9" fmla="*/ 49 h 655"/>
                <a:gd name="T10" fmla="*/ 347 w 352"/>
                <a:gd name="T11" fmla="*/ 68 h 655"/>
                <a:gd name="T12" fmla="*/ 87 w 352"/>
                <a:gd name="T13" fmla="*/ 630 h 655"/>
                <a:gd name="T14" fmla="*/ 77 w 352"/>
                <a:gd name="T15" fmla="*/ 644 h 655"/>
                <a:gd name="T16" fmla="*/ 61 w 352"/>
                <a:gd name="T17" fmla="*/ 653 h 655"/>
                <a:gd name="T18" fmla="*/ 43 w 352"/>
                <a:gd name="T19" fmla="*/ 655 h 655"/>
                <a:gd name="T20" fmla="*/ 26 w 352"/>
                <a:gd name="T21" fmla="*/ 650 h 655"/>
                <a:gd name="T22" fmla="*/ 10 w 352"/>
                <a:gd name="T23" fmla="*/ 639 h 655"/>
                <a:gd name="T24" fmla="*/ 3 w 352"/>
                <a:gd name="T25" fmla="*/ 623 h 655"/>
                <a:gd name="T26" fmla="*/ 0 w 352"/>
                <a:gd name="T27" fmla="*/ 606 h 655"/>
                <a:gd name="T28" fmla="*/ 5 w 352"/>
                <a:gd name="T29" fmla="*/ 589 h 655"/>
                <a:gd name="T30" fmla="*/ 265 w 352"/>
                <a:gd name="T31" fmla="*/ 27 h 655"/>
                <a:gd name="T32" fmla="*/ 276 w 352"/>
                <a:gd name="T33" fmla="*/ 11 h 655"/>
                <a:gd name="T34" fmla="*/ 291 w 352"/>
                <a:gd name="T35" fmla="*/ 4 h 655"/>
                <a:gd name="T36" fmla="*/ 309 w 352"/>
                <a:gd name="T37" fmla="*/ 0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2" h="655">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 name="Freeform 22"/>
            <p:cNvSpPr>
              <a:spLocks/>
            </p:cNvSpPr>
            <p:nvPr userDrawn="1"/>
          </p:nvSpPr>
          <p:spPr bwMode="auto">
            <a:xfrm>
              <a:off x="8573230" y="405416"/>
              <a:ext cx="122537" cy="187584"/>
            </a:xfrm>
            <a:custGeom>
              <a:avLst/>
              <a:gdLst>
                <a:gd name="T0" fmla="*/ 417 w 454"/>
                <a:gd name="T1" fmla="*/ 0 h 695"/>
                <a:gd name="T2" fmla="*/ 433 w 454"/>
                <a:gd name="T3" fmla="*/ 7 h 695"/>
                <a:gd name="T4" fmla="*/ 447 w 454"/>
                <a:gd name="T5" fmla="*/ 21 h 695"/>
                <a:gd name="T6" fmla="*/ 454 w 454"/>
                <a:gd name="T7" fmla="*/ 37 h 695"/>
                <a:gd name="T8" fmla="*/ 454 w 454"/>
                <a:gd name="T9" fmla="*/ 54 h 695"/>
                <a:gd name="T10" fmla="*/ 447 w 454"/>
                <a:gd name="T11" fmla="*/ 72 h 695"/>
                <a:gd name="T12" fmla="*/ 84 w 454"/>
                <a:gd name="T13" fmla="*/ 676 h 695"/>
                <a:gd name="T14" fmla="*/ 70 w 454"/>
                <a:gd name="T15" fmla="*/ 688 h 695"/>
                <a:gd name="T16" fmla="*/ 54 w 454"/>
                <a:gd name="T17" fmla="*/ 695 h 695"/>
                <a:gd name="T18" fmla="*/ 37 w 454"/>
                <a:gd name="T19" fmla="*/ 695 h 695"/>
                <a:gd name="T20" fmla="*/ 19 w 454"/>
                <a:gd name="T21" fmla="*/ 688 h 695"/>
                <a:gd name="T22" fmla="*/ 7 w 454"/>
                <a:gd name="T23" fmla="*/ 676 h 695"/>
                <a:gd name="T24" fmla="*/ 0 w 454"/>
                <a:gd name="T25" fmla="*/ 660 h 695"/>
                <a:gd name="T26" fmla="*/ 0 w 454"/>
                <a:gd name="T27" fmla="*/ 642 h 695"/>
                <a:gd name="T28" fmla="*/ 7 w 454"/>
                <a:gd name="T29" fmla="*/ 625 h 695"/>
                <a:gd name="T30" fmla="*/ 370 w 454"/>
                <a:gd name="T31" fmla="*/ 21 h 695"/>
                <a:gd name="T32" fmla="*/ 382 w 454"/>
                <a:gd name="T33" fmla="*/ 7 h 695"/>
                <a:gd name="T34" fmla="*/ 400 w 454"/>
                <a:gd name="T35" fmla="*/ 0 h 695"/>
                <a:gd name="T36" fmla="*/ 417 w 454"/>
                <a:gd name="T37"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4" h="695">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 name="Freeform 23"/>
            <p:cNvSpPr>
              <a:spLocks/>
            </p:cNvSpPr>
            <p:nvPr userDrawn="1"/>
          </p:nvSpPr>
          <p:spPr bwMode="auto">
            <a:xfrm>
              <a:off x="8663109" y="450760"/>
              <a:ext cx="154656" cy="193522"/>
            </a:xfrm>
            <a:custGeom>
              <a:avLst/>
              <a:gdLst>
                <a:gd name="T0" fmla="*/ 522 w 573"/>
                <a:gd name="T1" fmla="*/ 0 h 717"/>
                <a:gd name="T2" fmla="*/ 540 w 573"/>
                <a:gd name="T3" fmla="*/ 1 h 717"/>
                <a:gd name="T4" fmla="*/ 557 w 573"/>
                <a:gd name="T5" fmla="*/ 10 h 717"/>
                <a:gd name="T6" fmla="*/ 568 w 573"/>
                <a:gd name="T7" fmla="*/ 24 h 717"/>
                <a:gd name="T8" fmla="*/ 573 w 573"/>
                <a:gd name="T9" fmla="*/ 40 h 717"/>
                <a:gd name="T10" fmla="*/ 571 w 573"/>
                <a:gd name="T11" fmla="*/ 57 h 717"/>
                <a:gd name="T12" fmla="*/ 562 w 573"/>
                <a:gd name="T13" fmla="*/ 75 h 717"/>
                <a:gd name="T14" fmla="*/ 81 w 573"/>
                <a:gd name="T15" fmla="*/ 700 h 717"/>
                <a:gd name="T16" fmla="*/ 67 w 573"/>
                <a:gd name="T17" fmla="*/ 712 h 717"/>
                <a:gd name="T18" fmla="*/ 51 w 573"/>
                <a:gd name="T19" fmla="*/ 717 h 717"/>
                <a:gd name="T20" fmla="*/ 32 w 573"/>
                <a:gd name="T21" fmla="*/ 715 h 717"/>
                <a:gd name="T22" fmla="*/ 16 w 573"/>
                <a:gd name="T23" fmla="*/ 707 h 717"/>
                <a:gd name="T24" fmla="*/ 5 w 573"/>
                <a:gd name="T25" fmla="*/ 693 h 717"/>
                <a:gd name="T26" fmla="*/ 0 w 573"/>
                <a:gd name="T27" fmla="*/ 675 h 717"/>
                <a:gd name="T28" fmla="*/ 2 w 573"/>
                <a:gd name="T29" fmla="*/ 658 h 717"/>
                <a:gd name="T30" fmla="*/ 11 w 573"/>
                <a:gd name="T31" fmla="*/ 642 h 717"/>
                <a:gd name="T32" fmla="*/ 491 w 573"/>
                <a:gd name="T33" fmla="*/ 15 h 717"/>
                <a:gd name="T34" fmla="*/ 506 w 573"/>
                <a:gd name="T35" fmla="*/ 3 h 717"/>
                <a:gd name="T36" fmla="*/ 522 w 573"/>
                <a:gd name="T37" fmla="*/ 0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3" h="717">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29641375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0" y="0"/>
            <a:ext cx="9144000" cy="12192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0" name="Group 29"/>
          <p:cNvGrpSpPr/>
          <p:nvPr userDrawn="1"/>
        </p:nvGrpSpPr>
        <p:grpSpPr>
          <a:xfrm>
            <a:off x="7264458" y="365740"/>
            <a:ext cx="1553307" cy="487719"/>
            <a:chOff x="166688" y="-3240088"/>
            <a:chExt cx="9136063" cy="2868613"/>
          </a:xfrm>
        </p:grpSpPr>
        <p:sp>
          <p:nvSpPr>
            <p:cNvPr id="12" name="Freeform 6"/>
            <p:cNvSpPr>
              <a:spLocks noEditPoints="1"/>
            </p:cNvSpPr>
            <p:nvPr userDrawn="1"/>
          </p:nvSpPr>
          <p:spPr bwMode="auto">
            <a:xfrm>
              <a:off x="166688" y="-1244600"/>
              <a:ext cx="876300" cy="850900"/>
            </a:xfrm>
            <a:custGeom>
              <a:avLst/>
              <a:gdLst>
                <a:gd name="T0" fmla="*/ 98 w 552"/>
                <a:gd name="T1" fmla="*/ 79 h 536"/>
                <a:gd name="T2" fmla="*/ 98 w 552"/>
                <a:gd name="T3" fmla="*/ 241 h 536"/>
                <a:gd name="T4" fmla="*/ 307 w 552"/>
                <a:gd name="T5" fmla="*/ 241 h 536"/>
                <a:gd name="T6" fmla="*/ 342 w 552"/>
                <a:gd name="T7" fmla="*/ 241 h 536"/>
                <a:gd name="T8" fmla="*/ 374 w 552"/>
                <a:gd name="T9" fmla="*/ 238 h 536"/>
                <a:gd name="T10" fmla="*/ 398 w 552"/>
                <a:gd name="T11" fmla="*/ 231 h 536"/>
                <a:gd name="T12" fmla="*/ 417 w 552"/>
                <a:gd name="T13" fmla="*/ 222 h 536"/>
                <a:gd name="T14" fmla="*/ 431 w 552"/>
                <a:gd name="T15" fmla="*/ 206 h 536"/>
                <a:gd name="T16" fmla="*/ 440 w 552"/>
                <a:gd name="T17" fmla="*/ 187 h 536"/>
                <a:gd name="T18" fmla="*/ 443 w 552"/>
                <a:gd name="T19" fmla="*/ 161 h 536"/>
                <a:gd name="T20" fmla="*/ 440 w 552"/>
                <a:gd name="T21" fmla="*/ 135 h 536"/>
                <a:gd name="T22" fmla="*/ 431 w 552"/>
                <a:gd name="T23" fmla="*/ 114 h 536"/>
                <a:gd name="T24" fmla="*/ 417 w 552"/>
                <a:gd name="T25" fmla="*/ 100 h 536"/>
                <a:gd name="T26" fmla="*/ 398 w 552"/>
                <a:gd name="T27" fmla="*/ 89 h 536"/>
                <a:gd name="T28" fmla="*/ 374 w 552"/>
                <a:gd name="T29" fmla="*/ 84 h 536"/>
                <a:gd name="T30" fmla="*/ 342 w 552"/>
                <a:gd name="T31" fmla="*/ 80 h 536"/>
                <a:gd name="T32" fmla="*/ 307 w 552"/>
                <a:gd name="T33" fmla="*/ 79 h 536"/>
                <a:gd name="T34" fmla="*/ 98 w 552"/>
                <a:gd name="T35" fmla="*/ 79 h 536"/>
                <a:gd name="T36" fmla="*/ 0 w 552"/>
                <a:gd name="T37" fmla="*/ 0 h 536"/>
                <a:gd name="T38" fmla="*/ 323 w 552"/>
                <a:gd name="T39" fmla="*/ 0 h 536"/>
                <a:gd name="T40" fmla="*/ 377 w 552"/>
                <a:gd name="T41" fmla="*/ 2 h 536"/>
                <a:gd name="T42" fmla="*/ 422 w 552"/>
                <a:gd name="T43" fmla="*/ 9 h 536"/>
                <a:gd name="T44" fmla="*/ 461 w 552"/>
                <a:gd name="T45" fmla="*/ 19 h 536"/>
                <a:gd name="T46" fmla="*/ 490 w 552"/>
                <a:gd name="T47" fmla="*/ 37 h 536"/>
                <a:gd name="T48" fmla="*/ 513 w 552"/>
                <a:gd name="T49" fmla="*/ 58 h 536"/>
                <a:gd name="T50" fmla="*/ 529 w 552"/>
                <a:gd name="T51" fmla="*/ 86 h 536"/>
                <a:gd name="T52" fmla="*/ 538 w 552"/>
                <a:gd name="T53" fmla="*/ 119 h 536"/>
                <a:gd name="T54" fmla="*/ 541 w 552"/>
                <a:gd name="T55" fmla="*/ 157 h 536"/>
                <a:gd name="T56" fmla="*/ 538 w 552"/>
                <a:gd name="T57" fmla="*/ 194 h 536"/>
                <a:gd name="T58" fmla="*/ 529 w 552"/>
                <a:gd name="T59" fmla="*/ 225 h 536"/>
                <a:gd name="T60" fmla="*/ 513 w 552"/>
                <a:gd name="T61" fmla="*/ 252 h 536"/>
                <a:gd name="T62" fmla="*/ 494 w 552"/>
                <a:gd name="T63" fmla="*/ 272 h 536"/>
                <a:gd name="T64" fmla="*/ 473 w 552"/>
                <a:gd name="T65" fmla="*/ 290 h 536"/>
                <a:gd name="T66" fmla="*/ 447 w 552"/>
                <a:gd name="T67" fmla="*/ 302 h 536"/>
                <a:gd name="T68" fmla="*/ 421 w 552"/>
                <a:gd name="T69" fmla="*/ 311 h 536"/>
                <a:gd name="T70" fmla="*/ 393 w 552"/>
                <a:gd name="T71" fmla="*/ 314 h 536"/>
                <a:gd name="T72" fmla="*/ 384 w 552"/>
                <a:gd name="T73" fmla="*/ 314 h 536"/>
                <a:gd name="T74" fmla="*/ 552 w 552"/>
                <a:gd name="T75" fmla="*/ 536 h 536"/>
                <a:gd name="T76" fmla="*/ 431 w 552"/>
                <a:gd name="T77" fmla="*/ 536 h 536"/>
                <a:gd name="T78" fmla="*/ 274 w 552"/>
                <a:gd name="T79" fmla="*/ 323 h 536"/>
                <a:gd name="T80" fmla="*/ 274 w 552"/>
                <a:gd name="T81" fmla="*/ 321 h 536"/>
                <a:gd name="T82" fmla="*/ 98 w 552"/>
                <a:gd name="T83" fmla="*/ 321 h 536"/>
                <a:gd name="T84" fmla="*/ 98 w 552"/>
                <a:gd name="T85" fmla="*/ 536 h 536"/>
                <a:gd name="T86" fmla="*/ 0 w 552"/>
                <a:gd name="T87" fmla="*/ 536 h 536"/>
                <a:gd name="T88" fmla="*/ 0 w 552"/>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2" h="536">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 name="Freeform 7"/>
            <p:cNvSpPr>
              <a:spLocks/>
            </p:cNvSpPr>
            <p:nvPr userDrawn="1"/>
          </p:nvSpPr>
          <p:spPr bwMode="auto">
            <a:xfrm>
              <a:off x="1258888" y="-1244600"/>
              <a:ext cx="774700" cy="850900"/>
            </a:xfrm>
            <a:custGeom>
              <a:avLst/>
              <a:gdLst>
                <a:gd name="T0" fmla="*/ 0 w 488"/>
                <a:gd name="T1" fmla="*/ 0 h 536"/>
                <a:gd name="T2" fmla="*/ 440 w 488"/>
                <a:gd name="T3" fmla="*/ 0 h 536"/>
                <a:gd name="T4" fmla="*/ 455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5 w 488"/>
                <a:gd name="T17" fmla="*/ 79 h 536"/>
                <a:gd name="T18" fmla="*/ 440 w 488"/>
                <a:gd name="T19" fmla="*/ 82 h 536"/>
                <a:gd name="T20" fmla="*/ 97 w 488"/>
                <a:gd name="T21" fmla="*/ 82 h 536"/>
                <a:gd name="T22" fmla="*/ 97 w 488"/>
                <a:gd name="T23" fmla="*/ 218 h 536"/>
                <a:gd name="T24" fmla="*/ 354 w 488"/>
                <a:gd name="T25" fmla="*/ 218 h 536"/>
                <a:gd name="T26" fmla="*/ 370 w 488"/>
                <a:gd name="T27" fmla="*/ 222 h 536"/>
                <a:gd name="T28" fmla="*/ 384 w 488"/>
                <a:gd name="T29" fmla="*/ 231 h 536"/>
                <a:gd name="T30" fmla="*/ 392 w 488"/>
                <a:gd name="T31" fmla="*/ 243 h 536"/>
                <a:gd name="T32" fmla="*/ 396 w 488"/>
                <a:gd name="T33" fmla="*/ 259 h 536"/>
                <a:gd name="T34" fmla="*/ 392 w 488"/>
                <a:gd name="T35" fmla="*/ 276 h 536"/>
                <a:gd name="T36" fmla="*/ 384 w 488"/>
                <a:gd name="T37" fmla="*/ 288 h 536"/>
                <a:gd name="T38" fmla="*/ 370 w 488"/>
                <a:gd name="T39" fmla="*/ 297 h 536"/>
                <a:gd name="T40" fmla="*/ 354 w 488"/>
                <a:gd name="T41" fmla="*/ 300 h 536"/>
                <a:gd name="T42" fmla="*/ 97 w 488"/>
                <a:gd name="T43" fmla="*/ 300 h 536"/>
                <a:gd name="T44" fmla="*/ 97 w 488"/>
                <a:gd name="T45" fmla="*/ 454 h 536"/>
                <a:gd name="T46" fmla="*/ 448 w 488"/>
                <a:gd name="T47" fmla="*/ 454 h 536"/>
                <a:gd name="T48" fmla="*/ 464 w 488"/>
                <a:gd name="T49" fmla="*/ 457 h 536"/>
                <a:gd name="T50" fmla="*/ 478 w 488"/>
                <a:gd name="T51" fmla="*/ 466 h 536"/>
                <a:gd name="T52" fmla="*/ 487 w 488"/>
                <a:gd name="T53" fmla="*/ 478 h 536"/>
                <a:gd name="T54" fmla="*/ 488 w 488"/>
                <a:gd name="T55" fmla="*/ 494 h 536"/>
                <a:gd name="T56" fmla="*/ 487 w 488"/>
                <a:gd name="T57" fmla="*/ 512 h 536"/>
                <a:gd name="T58" fmla="*/ 478 w 488"/>
                <a:gd name="T59" fmla="*/ 524 h 536"/>
                <a:gd name="T60" fmla="*/ 464 w 488"/>
                <a:gd name="T61" fmla="*/ 533 h 536"/>
                <a:gd name="T62" fmla="*/ 448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 name="Freeform 8"/>
            <p:cNvSpPr>
              <a:spLocks/>
            </p:cNvSpPr>
            <p:nvPr userDrawn="1"/>
          </p:nvSpPr>
          <p:spPr bwMode="auto">
            <a:xfrm>
              <a:off x="2219326" y="-1244600"/>
              <a:ext cx="906463" cy="850900"/>
            </a:xfrm>
            <a:custGeom>
              <a:avLst/>
              <a:gdLst>
                <a:gd name="T0" fmla="*/ 48 w 571"/>
                <a:gd name="T1" fmla="*/ 0 h 536"/>
                <a:gd name="T2" fmla="*/ 65 w 571"/>
                <a:gd name="T3" fmla="*/ 4 h 536"/>
                <a:gd name="T4" fmla="*/ 79 w 571"/>
                <a:gd name="T5" fmla="*/ 12 h 536"/>
                <a:gd name="T6" fmla="*/ 89 w 571"/>
                <a:gd name="T7" fmla="*/ 26 h 536"/>
                <a:gd name="T8" fmla="*/ 280 w 571"/>
                <a:gd name="T9" fmla="*/ 431 h 536"/>
                <a:gd name="T10" fmla="*/ 285 w 571"/>
                <a:gd name="T11" fmla="*/ 440 h 536"/>
                <a:gd name="T12" fmla="*/ 484 w 571"/>
                <a:gd name="T13" fmla="*/ 26 h 536"/>
                <a:gd name="T14" fmla="*/ 494 w 571"/>
                <a:gd name="T15" fmla="*/ 12 h 536"/>
                <a:gd name="T16" fmla="*/ 508 w 571"/>
                <a:gd name="T17" fmla="*/ 2 h 536"/>
                <a:gd name="T18" fmla="*/ 526 w 571"/>
                <a:gd name="T19" fmla="*/ 0 h 536"/>
                <a:gd name="T20" fmla="*/ 541 w 571"/>
                <a:gd name="T21" fmla="*/ 2 h 536"/>
                <a:gd name="T22" fmla="*/ 554 w 571"/>
                <a:gd name="T23" fmla="*/ 9 h 536"/>
                <a:gd name="T24" fmla="*/ 564 w 571"/>
                <a:gd name="T25" fmla="*/ 21 h 536"/>
                <a:gd name="T26" fmla="*/ 571 w 571"/>
                <a:gd name="T27" fmla="*/ 35 h 536"/>
                <a:gd name="T28" fmla="*/ 571 w 571"/>
                <a:gd name="T29" fmla="*/ 51 h 536"/>
                <a:gd name="T30" fmla="*/ 568 w 571"/>
                <a:gd name="T31" fmla="*/ 67 h 536"/>
                <a:gd name="T32" fmla="*/ 337 w 571"/>
                <a:gd name="T33" fmla="*/ 536 h 536"/>
                <a:gd name="T34" fmla="*/ 233 w 571"/>
                <a:gd name="T35" fmla="*/ 536 h 536"/>
                <a:gd name="T36" fmla="*/ 6 w 571"/>
                <a:gd name="T37" fmla="*/ 67 h 536"/>
                <a:gd name="T38" fmla="*/ 0 w 571"/>
                <a:gd name="T39" fmla="*/ 51 h 536"/>
                <a:gd name="T40" fmla="*/ 2 w 571"/>
                <a:gd name="T41" fmla="*/ 35 h 536"/>
                <a:gd name="T42" fmla="*/ 7 w 571"/>
                <a:gd name="T43" fmla="*/ 21 h 536"/>
                <a:gd name="T44" fmla="*/ 18 w 571"/>
                <a:gd name="T45" fmla="*/ 9 h 536"/>
                <a:gd name="T46" fmla="*/ 32 w 571"/>
                <a:gd name="T47" fmla="*/ 2 h 536"/>
                <a:gd name="T48" fmla="*/ 48 w 571"/>
                <a:gd name="T4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71" h="536">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 name="Freeform 9"/>
            <p:cNvSpPr>
              <a:spLocks noEditPoints="1"/>
            </p:cNvSpPr>
            <p:nvPr userDrawn="1"/>
          </p:nvSpPr>
          <p:spPr bwMode="auto">
            <a:xfrm>
              <a:off x="3125788" y="-1244600"/>
              <a:ext cx="1017588" cy="850900"/>
            </a:xfrm>
            <a:custGeom>
              <a:avLst/>
              <a:gdLst>
                <a:gd name="T0" fmla="*/ 321 w 641"/>
                <a:gd name="T1" fmla="*/ 70 h 536"/>
                <a:gd name="T2" fmla="*/ 201 w 641"/>
                <a:gd name="T3" fmla="*/ 328 h 536"/>
                <a:gd name="T4" fmla="*/ 443 w 641"/>
                <a:gd name="T5" fmla="*/ 328 h 536"/>
                <a:gd name="T6" fmla="*/ 321 w 641"/>
                <a:gd name="T7" fmla="*/ 70 h 536"/>
                <a:gd name="T8" fmla="*/ 264 w 641"/>
                <a:gd name="T9" fmla="*/ 0 h 536"/>
                <a:gd name="T10" fmla="*/ 381 w 641"/>
                <a:gd name="T11" fmla="*/ 0 h 536"/>
                <a:gd name="T12" fmla="*/ 641 w 641"/>
                <a:gd name="T13" fmla="*/ 536 h 536"/>
                <a:gd name="T14" fmla="*/ 538 w 641"/>
                <a:gd name="T15" fmla="*/ 536 h 536"/>
                <a:gd name="T16" fmla="*/ 482 w 641"/>
                <a:gd name="T17" fmla="*/ 414 h 536"/>
                <a:gd name="T18" fmla="*/ 480 w 641"/>
                <a:gd name="T19" fmla="*/ 410 h 536"/>
                <a:gd name="T20" fmla="*/ 161 w 641"/>
                <a:gd name="T21" fmla="*/ 410 h 536"/>
                <a:gd name="T22" fmla="*/ 103 w 641"/>
                <a:gd name="T23" fmla="*/ 536 h 536"/>
                <a:gd name="T24" fmla="*/ 0 w 641"/>
                <a:gd name="T25" fmla="*/ 536 h 536"/>
                <a:gd name="T26" fmla="*/ 264 w 641"/>
                <a:gd name="T2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41" h="536">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 name="Freeform 10"/>
            <p:cNvSpPr>
              <a:spLocks/>
            </p:cNvSpPr>
            <p:nvPr userDrawn="1"/>
          </p:nvSpPr>
          <p:spPr bwMode="auto">
            <a:xfrm>
              <a:off x="4106863" y="-1244600"/>
              <a:ext cx="928688" cy="850900"/>
            </a:xfrm>
            <a:custGeom>
              <a:avLst/>
              <a:gdLst>
                <a:gd name="T0" fmla="*/ 42 w 585"/>
                <a:gd name="T1" fmla="*/ 0 h 536"/>
                <a:gd name="T2" fmla="*/ 545 w 585"/>
                <a:gd name="T3" fmla="*/ 0 h 536"/>
                <a:gd name="T4" fmla="*/ 560 w 585"/>
                <a:gd name="T5" fmla="*/ 2 h 536"/>
                <a:gd name="T6" fmla="*/ 574 w 585"/>
                <a:gd name="T7" fmla="*/ 12 h 536"/>
                <a:gd name="T8" fmla="*/ 583 w 585"/>
                <a:gd name="T9" fmla="*/ 25 h 536"/>
                <a:gd name="T10" fmla="*/ 585 w 585"/>
                <a:gd name="T11" fmla="*/ 40 h 536"/>
                <a:gd name="T12" fmla="*/ 583 w 585"/>
                <a:gd name="T13" fmla="*/ 56 h 536"/>
                <a:gd name="T14" fmla="*/ 574 w 585"/>
                <a:gd name="T15" fmla="*/ 70 h 536"/>
                <a:gd name="T16" fmla="*/ 560 w 585"/>
                <a:gd name="T17" fmla="*/ 79 h 536"/>
                <a:gd name="T18" fmla="*/ 545 w 585"/>
                <a:gd name="T19" fmla="*/ 82 h 536"/>
                <a:gd name="T20" fmla="*/ 342 w 585"/>
                <a:gd name="T21" fmla="*/ 82 h 536"/>
                <a:gd name="T22" fmla="*/ 342 w 585"/>
                <a:gd name="T23" fmla="*/ 536 h 536"/>
                <a:gd name="T24" fmla="*/ 244 w 585"/>
                <a:gd name="T25" fmla="*/ 536 h 536"/>
                <a:gd name="T26" fmla="*/ 244 w 585"/>
                <a:gd name="T27" fmla="*/ 82 h 536"/>
                <a:gd name="T28" fmla="*/ 42 w 585"/>
                <a:gd name="T29" fmla="*/ 82 h 536"/>
                <a:gd name="T30" fmla="*/ 26 w 585"/>
                <a:gd name="T31" fmla="*/ 79 h 536"/>
                <a:gd name="T32" fmla="*/ 12 w 585"/>
                <a:gd name="T33" fmla="*/ 70 h 536"/>
                <a:gd name="T34" fmla="*/ 4 w 585"/>
                <a:gd name="T35" fmla="*/ 56 h 536"/>
                <a:gd name="T36" fmla="*/ 0 w 585"/>
                <a:gd name="T37" fmla="*/ 40 h 536"/>
                <a:gd name="T38" fmla="*/ 4 w 585"/>
                <a:gd name="T39" fmla="*/ 25 h 536"/>
                <a:gd name="T40" fmla="*/ 12 w 585"/>
                <a:gd name="T41" fmla="*/ 12 h 536"/>
                <a:gd name="T42" fmla="*/ 26 w 585"/>
                <a:gd name="T43" fmla="*/ 2 h 536"/>
                <a:gd name="T44" fmla="*/ 42 w 585"/>
                <a:gd name="T45"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5" h="536">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 name="Freeform 11"/>
            <p:cNvSpPr>
              <a:spLocks/>
            </p:cNvSpPr>
            <p:nvPr userDrawn="1"/>
          </p:nvSpPr>
          <p:spPr bwMode="auto">
            <a:xfrm>
              <a:off x="5214938" y="-1244600"/>
              <a:ext cx="906463" cy="873125"/>
            </a:xfrm>
            <a:custGeom>
              <a:avLst/>
              <a:gdLst>
                <a:gd name="T0" fmla="*/ 49 w 571"/>
                <a:gd name="T1" fmla="*/ 0 h 550"/>
                <a:gd name="T2" fmla="*/ 68 w 571"/>
                <a:gd name="T3" fmla="*/ 4 h 550"/>
                <a:gd name="T4" fmla="*/ 84 w 571"/>
                <a:gd name="T5" fmla="*/ 14 h 550"/>
                <a:gd name="T6" fmla="*/ 94 w 571"/>
                <a:gd name="T7" fmla="*/ 30 h 550"/>
                <a:gd name="T8" fmla="*/ 98 w 571"/>
                <a:gd name="T9" fmla="*/ 49 h 550"/>
                <a:gd name="T10" fmla="*/ 98 w 571"/>
                <a:gd name="T11" fmla="*/ 299 h 550"/>
                <a:gd name="T12" fmla="*/ 98 w 571"/>
                <a:gd name="T13" fmla="*/ 320 h 550"/>
                <a:gd name="T14" fmla="*/ 101 w 571"/>
                <a:gd name="T15" fmla="*/ 342 h 550"/>
                <a:gd name="T16" fmla="*/ 105 w 571"/>
                <a:gd name="T17" fmla="*/ 363 h 550"/>
                <a:gd name="T18" fmla="*/ 112 w 571"/>
                <a:gd name="T19" fmla="*/ 384 h 550"/>
                <a:gd name="T20" fmla="*/ 122 w 571"/>
                <a:gd name="T21" fmla="*/ 403 h 550"/>
                <a:gd name="T22" fmla="*/ 136 w 571"/>
                <a:gd name="T23" fmla="*/ 421 h 550"/>
                <a:gd name="T24" fmla="*/ 156 w 571"/>
                <a:gd name="T25" fmla="*/ 437 h 550"/>
                <a:gd name="T26" fmla="*/ 180 w 571"/>
                <a:gd name="T27" fmla="*/ 449 h 550"/>
                <a:gd name="T28" fmla="*/ 208 w 571"/>
                <a:gd name="T29" fmla="*/ 459 h 550"/>
                <a:gd name="T30" fmla="*/ 245 w 571"/>
                <a:gd name="T31" fmla="*/ 464 h 550"/>
                <a:gd name="T32" fmla="*/ 286 w 571"/>
                <a:gd name="T33" fmla="*/ 466 h 550"/>
                <a:gd name="T34" fmla="*/ 328 w 571"/>
                <a:gd name="T35" fmla="*/ 464 h 550"/>
                <a:gd name="T36" fmla="*/ 363 w 571"/>
                <a:gd name="T37" fmla="*/ 459 h 550"/>
                <a:gd name="T38" fmla="*/ 391 w 571"/>
                <a:gd name="T39" fmla="*/ 449 h 550"/>
                <a:gd name="T40" fmla="*/ 416 w 571"/>
                <a:gd name="T41" fmla="*/ 437 h 550"/>
                <a:gd name="T42" fmla="*/ 435 w 571"/>
                <a:gd name="T43" fmla="*/ 421 h 550"/>
                <a:gd name="T44" fmla="*/ 449 w 571"/>
                <a:gd name="T45" fmla="*/ 403 h 550"/>
                <a:gd name="T46" fmla="*/ 459 w 571"/>
                <a:gd name="T47" fmla="*/ 384 h 550"/>
                <a:gd name="T48" fmla="*/ 466 w 571"/>
                <a:gd name="T49" fmla="*/ 363 h 550"/>
                <a:gd name="T50" fmla="*/ 470 w 571"/>
                <a:gd name="T51" fmla="*/ 342 h 550"/>
                <a:gd name="T52" fmla="*/ 473 w 571"/>
                <a:gd name="T53" fmla="*/ 320 h 550"/>
                <a:gd name="T54" fmla="*/ 473 w 571"/>
                <a:gd name="T55" fmla="*/ 299 h 550"/>
                <a:gd name="T56" fmla="*/ 473 w 571"/>
                <a:gd name="T57" fmla="*/ 49 h 550"/>
                <a:gd name="T58" fmla="*/ 477 w 571"/>
                <a:gd name="T59" fmla="*/ 30 h 550"/>
                <a:gd name="T60" fmla="*/ 487 w 571"/>
                <a:gd name="T61" fmla="*/ 14 h 550"/>
                <a:gd name="T62" fmla="*/ 503 w 571"/>
                <a:gd name="T63" fmla="*/ 4 h 550"/>
                <a:gd name="T64" fmla="*/ 522 w 571"/>
                <a:gd name="T65" fmla="*/ 0 h 550"/>
                <a:gd name="T66" fmla="*/ 541 w 571"/>
                <a:gd name="T67" fmla="*/ 4 h 550"/>
                <a:gd name="T68" fmla="*/ 557 w 571"/>
                <a:gd name="T69" fmla="*/ 14 h 550"/>
                <a:gd name="T70" fmla="*/ 567 w 571"/>
                <a:gd name="T71" fmla="*/ 30 h 550"/>
                <a:gd name="T72" fmla="*/ 571 w 571"/>
                <a:gd name="T73" fmla="*/ 49 h 550"/>
                <a:gd name="T74" fmla="*/ 571 w 571"/>
                <a:gd name="T75" fmla="*/ 306 h 550"/>
                <a:gd name="T76" fmla="*/ 567 w 571"/>
                <a:gd name="T77" fmla="*/ 358 h 550"/>
                <a:gd name="T78" fmla="*/ 557 w 571"/>
                <a:gd name="T79" fmla="*/ 402 h 550"/>
                <a:gd name="T80" fmla="*/ 540 w 571"/>
                <a:gd name="T81" fmla="*/ 442 h 550"/>
                <a:gd name="T82" fmla="*/ 513 w 571"/>
                <a:gd name="T83" fmla="*/ 475 h 550"/>
                <a:gd name="T84" fmla="*/ 482 w 571"/>
                <a:gd name="T85" fmla="*/ 501 h 550"/>
                <a:gd name="T86" fmla="*/ 444 w 571"/>
                <a:gd name="T87" fmla="*/ 522 h 550"/>
                <a:gd name="T88" fmla="*/ 398 w 571"/>
                <a:gd name="T89" fmla="*/ 538 h 550"/>
                <a:gd name="T90" fmla="*/ 346 w 571"/>
                <a:gd name="T91" fmla="*/ 547 h 550"/>
                <a:gd name="T92" fmla="*/ 286 w 571"/>
                <a:gd name="T93" fmla="*/ 550 h 550"/>
                <a:gd name="T94" fmla="*/ 225 w 571"/>
                <a:gd name="T95" fmla="*/ 547 h 550"/>
                <a:gd name="T96" fmla="*/ 173 w 571"/>
                <a:gd name="T97" fmla="*/ 538 h 550"/>
                <a:gd name="T98" fmla="*/ 128 w 571"/>
                <a:gd name="T99" fmla="*/ 522 h 550"/>
                <a:gd name="T100" fmla="*/ 89 w 571"/>
                <a:gd name="T101" fmla="*/ 501 h 550"/>
                <a:gd name="T102" fmla="*/ 58 w 571"/>
                <a:gd name="T103" fmla="*/ 475 h 550"/>
                <a:gd name="T104" fmla="*/ 32 w 571"/>
                <a:gd name="T105" fmla="*/ 442 h 550"/>
                <a:gd name="T106" fmla="*/ 14 w 571"/>
                <a:gd name="T107" fmla="*/ 402 h 550"/>
                <a:gd name="T108" fmla="*/ 4 w 571"/>
                <a:gd name="T109" fmla="*/ 358 h 550"/>
                <a:gd name="T110" fmla="*/ 0 w 571"/>
                <a:gd name="T111" fmla="*/ 306 h 550"/>
                <a:gd name="T112" fmla="*/ 0 w 571"/>
                <a:gd name="T113" fmla="*/ 49 h 550"/>
                <a:gd name="T114" fmla="*/ 4 w 571"/>
                <a:gd name="T115" fmla="*/ 30 h 550"/>
                <a:gd name="T116" fmla="*/ 14 w 571"/>
                <a:gd name="T117" fmla="*/ 14 h 550"/>
                <a:gd name="T118" fmla="*/ 30 w 571"/>
                <a:gd name="T119" fmla="*/ 4 h 550"/>
                <a:gd name="T120" fmla="*/ 49 w 571"/>
                <a:gd name="T121"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71" h="55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 name="Freeform 12"/>
            <p:cNvSpPr>
              <a:spLocks noEditPoints="1"/>
            </p:cNvSpPr>
            <p:nvPr userDrawn="1"/>
          </p:nvSpPr>
          <p:spPr bwMode="auto">
            <a:xfrm>
              <a:off x="6384926" y="-1244600"/>
              <a:ext cx="873125" cy="850900"/>
            </a:xfrm>
            <a:custGeom>
              <a:avLst/>
              <a:gdLst>
                <a:gd name="T0" fmla="*/ 96 w 550"/>
                <a:gd name="T1" fmla="*/ 79 h 536"/>
                <a:gd name="T2" fmla="*/ 96 w 550"/>
                <a:gd name="T3" fmla="*/ 241 h 536"/>
                <a:gd name="T4" fmla="*/ 307 w 550"/>
                <a:gd name="T5" fmla="*/ 241 h 536"/>
                <a:gd name="T6" fmla="*/ 342 w 550"/>
                <a:gd name="T7" fmla="*/ 241 h 536"/>
                <a:gd name="T8" fmla="*/ 372 w 550"/>
                <a:gd name="T9" fmla="*/ 238 h 536"/>
                <a:gd name="T10" fmla="*/ 398 w 550"/>
                <a:gd name="T11" fmla="*/ 231 h 536"/>
                <a:gd name="T12" fmla="*/ 417 w 550"/>
                <a:gd name="T13" fmla="*/ 222 h 536"/>
                <a:gd name="T14" fmla="*/ 431 w 550"/>
                <a:gd name="T15" fmla="*/ 206 h 536"/>
                <a:gd name="T16" fmla="*/ 440 w 550"/>
                <a:gd name="T17" fmla="*/ 187 h 536"/>
                <a:gd name="T18" fmla="*/ 443 w 550"/>
                <a:gd name="T19" fmla="*/ 161 h 536"/>
                <a:gd name="T20" fmla="*/ 440 w 550"/>
                <a:gd name="T21" fmla="*/ 135 h 536"/>
                <a:gd name="T22" fmla="*/ 431 w 550"/>
                <a:gd name="T23" fmla="*/ 114 h 536"/>
                <a:gd name="T24" fmla="*/ 417 w 550"/>
                <a:gd name="T25" fmla="*/ 100 h 536"/>
                <a:gd name="T26" fmla="*/ 398 w 550"/>
                <a:gd name="T27" fmla="*/ 89 h 536"/>
                <a:gd name="T28" fmla="*/ 372 w 550"/>
                <a:gd name="T29" fmla="*/ 84 h 536"/>
                <a:gd name="T30" fmla="*/ 342 w 550"/>
                <a:gd name="T31" fmla="*/ 80 h 536"/>
                <a:gd name="T32" fmla="*/ 307 w 550"/>
                <a:gd name="T33" fmla="*/ 79 h 536"/>
                <a:gd name="T34" fmla="*/ 96 w 550"/>
                <a:gd name="T35" fmla="*/ 79 h 536"/>
                <a:gd name="T36" fmla="*/ 0 w 550"/>
                <a:gd name="T37" fmla="*/ 0 h 536"/>
                <a:gd name="T38" fmla="*/ 323 w 550"/>
                <a:gd name="T39" fmla="*/ 0 h 536"/>
                <a:gd name="T40" fmla="*/ 377 w 550"/>
                <a:gd name="T41" fmla="*/ 2 h 536"/>
                <a:gd name="T42" fmla="*/ 422 w 550"/>
                <a:gd name="T43" fmla="*/ 9 h 536"/>
                <a:gd name="T44" fmla="*/ 459 w 550"/>
                <a:gd name="T45" fmla="*/ 19 h 536"/>
                <a:gd name="T46" fmla="*/ 489 w 550"/>
                <a:gd name="T47" fmla="*/ 37 h 536"/>
                <a:gd name="T48" fmla="*/ 511 w 550"/>
                <a:gd name="T49" fmla="*/ 58 h 536"/>
                <a:gd name="T50" fmla="*/ 527 w 550"/>
                <a:gd name="T51" fmla="*/ 86 h 536"/>
                <a:gd name="T52" fmla="*/ 537 w 550"/>
                <a:gd name="T53" fmla="*/ 119 h 536"/>
                <a:gd name="T54" fmla="*/ 539 w 550"/>
                <a:gd name="T55" fmla="*/ 157 h 536"/>
                <a:gd name="T56" fmla="*/ 537 w 550"/>
                <a:gd name="T57" fmla="*/ 194 h 536"/>
                <a:gd name="T58" fmla="*/ 527 w 550"/>
                <a:gd name="T59" fmla="*/ 225 h 536"/>
                <a:gd name="T60" fmla="*/ 513 w 550"/>
                <a:gd name="T61" fmla="*/ 252 h 536"/>
                <a:gd name="T62" fmla="*/ 494 w 550"/>
                <a:gd name="T63" fmla="*/ 272 h 536"/>
                <a:gd name="T64" fmla="*/ 471 w 550"/>
                <a:gd name="T65" fmla="*/ 290 h 536"/>
                <a:gd name="T66" fmla="*/ 447 w 550"/>
                <a:gd name="T67" fmla="*/ 302 h 536"/>
                <a:gd name="T68" fmla="*/ 419 w 550"/>
                <a:gd name="T69" fmla="*/ 311 h 536"/>
                <a:gd name="T70" fmla="*/ 393 w 550"/>
                <a:gd name="T71" fmla="*/ 314 h 536"/>
                <a:gd name="T72" fmla="*/ 384 w 550"/>
                <a:gd name="T73" fmla="*/ 314 h 536"/>
                <a:gd name="T74" fmla="*/ 550 w 550"/>
                <a:gd name="T75" fmla="*/ 536 h 536"/>
                <a:gd name="T76" fmla="*/ 431 w 550"/>
                <a:gd name="T77" fmla="*/ 536 h 536"/>
                <a:gd name="T78" fmla="*/ 274 w 550"/>
                <a:gd name="T79" fmla="*/ 323 h 536"/>
                <a:gd name="T80" fmla="*/ 272 w 550"/>
                <a:gd name="T81" fmla="*/ 321 h 536"/>
                <a:gd name="T82" fmla="*/ 96 w 550"/>
                <a:gd name="T83" fmla="*/ 321 h 536"/>
                <a:gd name="T84" fmla="*/ 96 w 550"/>
                <a:gd name="T85" fmla="*/ 536 h 536"/>
                <a:gd name="T86" fmla="*/ 0 w 550"/>
                <a:gd name="T87" fmla="*/ 536 h 536"/>
                <a:gd name="T88" fmla="*/ 0 w 550"/>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0" h="536">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 name="Freeform 13"/>
            <p:cNvSpPr>
              <a:spLocks/>
            </p:cNvSpPr>
            <p:nvPr userDrawn="1"/>
          </p:nvSpPr>
          <p:spPr bwMode="auto">
            <a:xfrm>
              <a:off x="7477126" y="-1244600"/>
              <a:ext cx="774700" cy="850900"/>
            </a:xfrm>
            <a:custGeom>
              <a:avLst/>
              <a:gdLst>
                <a:gd name="T0" fmla="*/ 0 w 488"/>
                <a:gd name="T1" fmla="*/ 0 h 536"/>
                <a:gd name="T2" fmla="*/ 438 w 488"/>
                <a:gd name="T3" fmla="*/ 0 h 536"/>
                <a:gd name="T4" fmla="*/ 453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3 w 488"/>
                <a:gd name="T17" fmla="*/ 79 h 536"/>
                <a:gd name="T18" fmla="*/ 438 w 488"/>
                <a:gd name="T19" fmla="*/ 82 h 536"/>
                <a:gd name="T20" fmla="*/ 97 w 488"/>
                <a:gd name="T21" fmla="*/ 82 h 536"/>
                <a:gd name="T22" fmla="*/ 97 w 488"/>
                <a:gd name="T23" fmla="*/ 218 h 536"/>
                <a:gd name="T24" fmla="*/ 333 w 488"/>
                <a:gd name="T25" fmla="*/ 218 h 536"/>
                <a:gd name="T26" fmla="*/ 349 w 488"/>
                <a:gd name="T27" fmla="*/ 222 h 536"/>
                <a:gd name="T28" fmla="*/ 361 w 488"/>
                <a:gd name="T29" fmla="*/ 231 h 536"/>
                <a:gd name="T30" fmla="*/ 370 w 488"/>
                <a:gd name="T31" fmla="*/ 243 h 536"/>
                <a:gd name="T32" fmla="*/ 373 w 488"/>
                <a:gd name="T33" fmla="*/ 259 h 536"/>
                <a:gd name="T34" fmla="*/ 370 w 488"/>
                <a:gd name="T35" fmla="*/ 276 h 536"/>
                <a:gd name="T36" fmla="*/ 361 w 488"/>
                <a:gd name="T37" fmla="*/ 288 h 536"/>
                <a:gd name="T38" fmla="*/ 349 w 488"/>
                <a:gd name="T39" fmla="*/ 297 h 536"/>
                <a:gd name="T40" fmla="*/ 333 w 488"/>
                <a:gd name="T41" fmla="*/ 300 h 536"/>
                <a:gd name="T42" fmla="*/ 97 w 488"/>
                <a:gd name="T43" fmla="*/ 300 h 536"/>
                <a:gd name="T44" fmla="*/ 97 w 488"/>
                <a:gd name="T45" fmla="*/ 454 h 536"/>
                <a:gd name="T46" fmla="*/ 446 w 488"/>
                <a:gd name="T47" fmla="*/ 454 h 536"/>
                <a:gd name="T48" fmla="*/ 464 w 488"/>
                <a:gd name="T49" fmla="*/ 457 h 536"/>
                <a:gd name="T50" fmla="*/ 476 w 488"/>
                <a:gd name="T51" fmla="*/ 466 h 536"/>
                <a:gd name="T52" fmla="*/ 485 w 488"/>
                <a:gd name="T53" fmla="*/ 478 h 536"/>
                <a:gd name="T54" fmla="*/ 488 w 488"/>
                <a:gd name="T55" fmla="*/ 494 h 536"/>
                <a:gd name="T56" fmla="*/ 485 w 488"/>
                <a:gd name="T57" fmla="*/ 512 h 536"/>
                <a:gd name="T58" fmla="*/ 476 w 488"/>
                <a:gd name="T59" fmla="*/ 524 h 536"/>
                <a:gd name="T60" fmla="*/ 464 w 488"/>
                <a:gd name="T61" fmla="*/ 533 h 536"/>
                <a:gd name="T62" fmla="*/ 446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 name="Freeform 14"/>
            <p:cNvSpPr>
              <a:spLocks/>
            </p:cNvSpPr>
            <p:nvPr userDrawn="1"/>
          </p:nvSpPr>
          <p:spPr bwMode="auto">
            <a:xfrm>
              <a:off x="3233738" y="-1751013"/>
              <a:ext cx="152400" cy="146050"/>
            </a:xfrm>
            <a:custGeom>
              <a:avLst/>
              <a:gdLst>
                <a:gd name="T0" fmla="*/ 51 w 96"/>
                <a:gd name="T1" fmla="*/ 0 h 92"/>
                <a:gd name="T2" fmla="*/ 53 w 96"/>
                <a:gd name="T3" fmla="*/ 0 h 92"/>
                <a:gd name="T4" fmla="*/ 70 w 96"/>
                <a:gd name="T5" fmla="*/ 5 h 92"/>
                <a:gd name="T6" fmla="*/ 84 w 96"/>
                <a:gd name="T7" fmla="*/ 15 h 92"/>
                <a:gd name="T8" fmla="*/ 93 w 96"/>
                <a:gd name="T9" fmla="*/ 31 h 92"/>
                <a:gd name="T10" fmla="*/ 96 w 96"/>
                <a:gd name="T11" fmla="*/ 49 h 92"/>
                <a:gd name="T12" fmla="*/ 91 w 96"/>
                <a:gd name="T13" fmla="*/ 66 h 92"/>
                <a:gd name="T14" fmla="*/ 81 w 96"/>
                <a:gd name="T15" fmla="*/ 80 h 92"/>
                <a:gd name="T16" fmla="*/ 65 w 96"/>
                <a:gd name="T17" fmla="*/ 91 h 92"/>
                <a:gd name="T18" fmla="*/ 47 w 96"/>
                <a:gd name="T19" fmla="*/ 92 h 92"/>
                <a:gd name="T20" fmla="*/ 44 w 96"/>
                <a:gd name="T21" fmla="*/ 92 h 92"/>
                <a:gd name="T22" fmla="*/ 26 w 96"/>
                <a:gd name="T23" fmla="*/ 87 h 92"/>
                <a:gd name="T24" fmla="*/ 12 w 96"/>
                <a:gd name="T25" fmla="*/ 77 h 92"/>
                <a:gd name="T26" fmla="*/ 4 w 96"/>
                <a:gd name="T27" fmla="*/ 61 h 92"/>
                <a:gd name="T28" fmla="*/ 0 w 96"/>
                <a:gd name="T29" fmla="*/ 43 h 92"/>
                <a:gd name="T30" fmla="*/ 5 w 96"/>
                <a:gd name="T31" fmla="*/ 26 h 92"/>
                <a:gd name="T32" fmla="*/ 16 w 96"/>
                <a:gd name="T33" fmla="*/ 12 h 92"/>
                <a:gd name="T34" fmla="*/ 32 w 96"/>
                <a:gd name="T35" fmla="*/ 2 h 92"/>
                <a:gd name="T36" fmla="*/ 51 w 96"/>
                <a:gd name="T37"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6" h="92">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 name="Freeform 15"/>
            <p:cNvSpPr>
              <a:spLocks/>
            </p:cNvSpPr>
            <p:nvPr userDrawn="1"/>
          </p:nvSpPr>
          <p:spPr bwMode="auto">
            <a:xfrm>
              <a:off x="3719513" y="-2219325"/>
              <a:ext cx="219075" cy="263525"/>
            </a:xfrm>
            <a:custGeom>
              <a:avLst/>
              <a:gdLst>
                <a:gd name="T0" fmla="*/ 40 w 138"/>
                <a:gd name="T1" fmla="*/ 0 h 166"/>
                <a:gd name="T2" fmla="*/ 57 w 138"/>
                <a:gd name="T3" fmla="*/ 2 h 166"/>
                <a:gd name="T4" fmla="*/ 73 w 138"/>
                <a:gd name="T5" fmla="*/ 9 h 166"/>
                <a:gd name="T6" fmla="*/ 85 w 138"/>
                <a:gd name="T7" fmla="*/ 22 h 166"/>
                <a:gd name="T8" fmla="*/ 132 w 138"/>
                <a:gd name="T9" fmla="*/ 96 h 166"/>
                <a:gd name="T10" fmla="*/ 138 w 138"/>
                <a:gd name="T11" fmla="*/ 113 h 166"/>
                <a:gd name="T12" fmla="*/ 138 w 138"/>
                <a:gd name="T13" fmla="*/ 131 h 166"/>
                <a:gd name="T14" fmla="*/ 129 w 138"/>
                <a:gd name="T15" fmla="*/ 146 h 166"/>
                <a:gd name="T16" fmla="*/ 115 w 138"/>
                <a:gd name="T17" fmla="*/ 159 h 166"/>
                <a:gd name="T18" fmla="*/ 99 w 138"/>
                <a:gd name="T19" fmla="*/ 166 h 166"/>
                <a:gd name="T20" fmla="*/ 80 w 138"/>
                <a:gd name="T21" fmla="*/ 164 h 166"/>
                <a:gd name="T22" fmla="*/ 64 w 138"/>
                <a:gd name="T23" fmla="*/ 157 h 166"/>
                <a:gd name="T24" fmla="*/ 52 w 138"/>
                <a:gd name="T25" fmla="*/ 143 h 166"/>
                <a:gd name="T26" fmla="*/ 5 w 138"/>
                <a:gd name="T27" fmla="*/ 70 h 166"/>
                <a:gd name="T28" fmla="*/ 0 w 138"/>
                <a:gd name="T29" fmla="*/ 52 h 166"/>
                <a:gd name="T30" fmla="*/ 0 w 138"/>
                <a:gd name="T31" fmla="*/ 35 h 166"/>
                <a:gd name="T32" fmla="*/ 8 w 138"/>
                <a:gd name="T33" fmla="*/ 17 h 166"/>
                <a:gd name="T34" fmla="*/ 22 w 138"/>
                <a:gd name="T35" fmla="*/ 7 h 166"/>
                <a:gd name="T36" fmla="*/ 40 w 138"/>
                <a:gd name="T37"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8" h="166">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 name="Freeform 16"/>
            <p:cNvSpPr>
              <a:spLocks/>
            </p:cNvSpPr>
            <p:nvPr userDrawn="1"/>
          </p:nvSpPr>
          <p:spPr bwMode="auto">
            <a:xfrm>
              <a:off x="4289426" y="-2582863"/>
              <a:ext cx="222250" cy="407988"/>
            </a:xfrm>
            <a:custGeom>
              <a:avLst/>
              <a:gdLst>
                <a:gd name="T0" fmla="*/ 53 w 140"/>
                <a:gd name="T1" fmla="*/ 0 h 257"/>
                <a:gd name="T2" fmla="*/ 68 w 140"/>
                <a:gd name="T3" fmla="*/ 7 h 257"/>
                <a:gd name="T4" fmla="*/ 82 w 140"/>
                <a:gd name="T5" fmla="*/ 19 h 257"/>
                <a:gd name="T6" fmla="*/ 89 w 140"/>
                <a:gd name="T7" fmla="*/ 35 h 257"/>
                <a:gd name="T8" fmla="*/ 140 w 140"/>
                <a:gd name="T9" fmla="*/ 199 h 257"/>
                <a:gd name="T10" fmla="*/ 140 w 140"/>
                <a:gd name="T11" fmla="*/ 218 h 257"/>
                <a:gd name="T12" fmla="*/ 135 w 140"/>
                <a:gd name="T13" fmla="*/ 234 h 257"/>
                <a:gd name="T14" fmla="*/ 122 w 140"/>
                <a:gd name="T15" fmla="*/ 248 h 257"/>
                <a:gd name="T16" fmla="*/ 105 w 140"/>
                <a:gd name="T17" fmla="*/ 255 h 257"/>
                <a:gd name="T18" fmla="*/ 88 w 140"/>
                <a:gd name="T19" fmla="*/ 257 h 257"/>
                <a:gd name="T20" fmla="*/ 70 w 140"/>
                <a:gd name="T21" fmla="*/ 250 h 257"/>
                <a:gd name="T22" fmla="*/ 58 w 140"/>
                <a:gd name="T23" fmla="*/ 239 h 257"/>
                <a:gd name="T24" fmla="*/ 49 w 140"/>
                <a:gd name="T25" fmla="*/ 222 h 257"/>
                <a:gd name="T26" fmla="*/ 0 w 140"/>
                <a:gd name="T27" fmla="*/ 58 h 257"/>
                <a:gd name="T28" fmla="*/ 0 w 140"/>
                <a:gd name="T29" fmla="*/ 40 h 257"/>
                <a:gd name="T30" fmla="*/ 5 w 140"/>
                <a:gd name="T31" fmla="*/ 23 h 257"/>
                <a:gd name="T32" fmla="*/ 18 w 140"/>
                <a:gd name="T33" fmla="*/ 11 h 257"/>
                <a:gd name="T34" fmla="*/ 33 w 140"/>
                <a:gd name="T35" fmla="*/ 2 h 257"/>
                <a:gd name="T36" fmla="*/ 53 w 140"/>
                <a:gd name="T37" fmla="*/ 0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0" h="257">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 name="Freeform 17"/>
            <p:cNvSpPr>
              <a:spLocks/>
            </p:cNvSpPr>
            <p:nvPr userDrawn="1"/>
          </p:nvSpPr>
          <p:spPr bwMode="auto">
            <a:xfrm>
              <a:off x="4910138" y="-2876550"/>
              <a:ext cx="188913" cy="561975"/>
            </a:xfrm>
            <a:custGeom>
              <a:avLst/>
              <a:gdLst>
                <a:gd name="T0" fmla="*/ 44 w 119"/>
                <a:gd name="T1" fmla="*/ 0 h 354"/>
                <a:gd name="T2" fmla="*/ 63 w 119"/>
                <a:gd name="T3" fmla="*/ 4 h 354"/>
                <a:gd name="T4" fmla="*/ 77 w 119"/>
                <a:gd name="T5" fmla="*/ 12 h 354"/>
                <a:gd name="T6" fmla="*/ 87 w 119"/>
                <a:gd name="T7" fmla="*/ 26 h 354"/>
                <a:gd name="T8" fmla="*/ 93 w 119"/>
                <a:gd name="T9" fmla="*/ 44 h 354"/>
                <a:gd name="T10" fmla="*/ 119 w 119"/>
                <a:gd name="T11" fmla="*/ 306 h 354"/>
                <a:gd name="T12" fmla="*/ 115 w 119"/>
                <a:gd name="T13" fmla="*/ 323 h 354"/>
                <a:gd name="T14" fmla="*/ 107 w 119"/>
                <a:gd name="T15" fmla="*/ 339 h 354"/>
                <a:gd name="T16" fmla="*/ 93 w 119"/>
                <a:gd name="T17" fmla="*/ 349 h 354"/>
                <a:gd name="T18" fmla="*/ 75 w 119"/>
                <a:gd name="T19" fmla="*/ 354 h 354"/>
                <a:gd name="T20" fmla="*/ 58 w 119"/>
                <a:gd name="T21" fmla="*/ 351 h 354"/>
                <a:gd name="T22" fmla="*/ 42 w 119"/>
                <a:gd name="T23" fmla="*/ 342 h 354"/>
                <a:gd name="T24" fmla="*/ 32 w 119"/>
                <a:gd name="T25" fmla="*/ 328 h 354"/>
                <a:gd name="T26" fmla="*/ 26 w 119"/>
                <a:gd name="T27" fmla="*/ 311 h 354"/>
                <a:gd name="T28" fmla="*/ 0 w 119"/>
                <a:gd name="T29" fmla="*/ 49 h 354"/>
                <a:gd name="T30" fmla="*/ 4 w 119"/>
                <a:gd name="T31" fmla="*/ 32 h 354"/>
                <a:gd name="T32" fmla="*/ 12 w 119"/>
                <a:gd name="T33" fmla="*/ 16 h 354"/>
                <a:gd name="T34" fmla="*/ 26 w 119"/>
                <a:gd name="T35" fmla="*/ 5 h 354"/>
                <a:gd name="T36" fmla="*/ 44 w 119"/>
                <a:gd name="T37" fmla="*/ 0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9" h="354">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 name="Freeform 18"/>
            <p:cNvSpPr>
              <a:spLocks/>
            </p:cNvSpPr>
            <p:nvPr userDrawn="1"/>
          </p:nvSpPr>
          <p:spPr bwMode="auto">
            <a:xfrm>
              <a:off x="5541963" y="-3081338"/>
              <a:ext cx="174625" cy="703263"/>
            </a:xfrm>
            <a:custGeom>
              <a:avLst/>
              <a:gdLst>
                <a:gd name="T0" fmla="*/ 68 w 110"/>
                <a:gd name="T1" fmla="*/ 0 h 443"/>
                <a:gd name="T2" fmla="*/ 86 w 110"/>
                <a:gd name="T3" fmla="*/ 5 h 443"/>
                <a:gd name="T4" fmla="*/ 100 w 110"/>
                <a:gd name="T5" fmla="*/ 16 h 443"/>
                <a:gd name="T6" fmla="*/ 107 w 110"/>
                <a:gd name="T7" fmla="*/ 31 h 443"/>
                <a:gd name="T8" fmla="*/ 110 w 110"/>
                <a:gd name="T9" fmla="*/ 51 h 443"/>
                <a:gd name="T10" fmla="*/ 93 w 110"/>
                <a:gd name="T11" fmla="*/ 401 h 443"/>
                <a:gd name="T12" fmla="*/ 87 w 110"/>
                <a:gd name="T13" fmla="*/ 419 h 443"/>
                <a:gd name="T14" fmla="*/ 75 w 110"/>
                <a:gd name="T15" fmla="*/ 433 h 443"/>
                <a:gd name="T16" fmla="*/ 61 w 110"/>
                <a:gd name="T17" fmla="*/ 442 h 443"/>
                <a:gd name="T18" fmla="*/ 42 w 110"/>
                <a:gd name="T19" fmla="*/ 443 h 443"/>
                <a:gd name="T20" fmla="*/ 25 w 110"/>
                <a:gd name="T21" fmla="*/ 438 h 443"/>
                <a:gd name="T22" fmla="*/ 11 w 110"/>
                <a:gd name="T23" fmla="*/ 426 h 443"/>
                <a:gd name="T24" fmla="*/ 2 w 110"/>
                <a:gd name="T25" fmla="*/ 412 h 443"/>
                <a:gd name="T26" fmla="*/ 0 w 110"/>
                <a:gd name="T27" fmla="*/ 393 h 443"/>
                <a:gd name="T28" fmla="*/ 18 w 110"/>
                <a:gd name="T29" fmla="*/ 42 h 443"/>
                <a:gd name="T30" fmla="*/ 23 w 110"/>
                <a:gd name="T31" fmla="*/ 24 h 443"/>
                <a:gd name="T32" fmla="*/ 33 w 110"/>
                <a:gd name="T33" fmla="*/ 10 h 443"/>
                <a:gd name="T34" fmla="*/ 49 w 110"/>
                <a:gd name="T35" fmla="*/ 2 h 443"/>
                <a:gd name="T36" fmla="*/ 68 w 110"/>
                <a:gd name="T37"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0" h="443">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 name="Freeform 19"/>
            <p:cNvSpPr>
              <a:spLocks/>
            </p:cNvSpPr>
            <p:nvPr userDrawn="1"/>
          </p:nvSpPr>
          <p:spPr bwMode="auto">
            <a:xfrm>
              <a:off x="6140451" y="-3203575"/>
              <a:ext cx="271463" cy="831850"/>
            </a:xfrm>
            <a:custGeom>
              <a:avLst/>
              <a:gdLst>
                <a:gd name="T0" fmla="*/ 119 w 171"/>
                <a:gd name="T1" fmla="*/ 0 h 524"/>
                <a:gd name="T2" fmla="*/ 136 w 171"/>
                <a:gd name="T3" fmla="*/ 0 h 524"/>
                <a:gd name="T4" fmla="*/ 154 w 171"/>
                <a:gd name="T5" fmla="*/ 9 h 524"/>
                <a:gd name="T6" fmla="*/ 166 w 171"/>
                <a:gd name="T7" fmla="*/ 21 h 524"/>
                <a:gd name="T8" fmla="*/ 171 w 171"/>
                <a:gd name="T9" fmla="*/ 37 h 524"/>
                <a:gd name="T10" fmla="*/ 171 w 171"/>
                <a:gd name="T11" fmla="*/ 56 h 524"/>
                <a:gd name="T12" fmla="*/ 91 w 171"/>
                <a:gd name="T13" fmla="*/ 489 h 524"/>
                <a:gd name="T14" fmla="*/ 84 w 171"/>
                <a:gd name="T15" fmla="*/ 506 h 524"/>
                <a:gd name="T16" fmla="*/ 70 w 171"/>
                <a:gd name="T17" fmla="*/ 517 h 524"/>
                <a:gd name="T18" fmla="*/ 54 w 171"/>
                <a:gd name="T19" fmla="*/ 524 h 524"/>
                <a:gd name="T20" fmla="*/ 37 w 171"/>
                <a:gd name="T21" fmla="*/ 524 h 524"/>
                <a:gd name="T22" fmla="*/ 19 w 171"/>
                <a:gd name="T23" fmla="*/ 517 h 524"/>
                <a:gd name="T24" fmla="*/ 7 w 171"/>
                <a:gd name="T25" fmla="*/ 503 h 524"/>
                <a:gd name="T26" fmla="*/ 0 w 171"/>
                <a:gd name="T27" fmla="*/ 487 h 524"/>
                <a:gd name="T28" fmla="*/ 2 w 171"/>
                <a:gd name="T29" fmla="*/ 468 h 524"/>
                <a:gd name="T30" fmla="*/ 82 w 171"/>
                <a:gd name="T31" fmla="*/ 35 h 524"/>
                <a:gd name="T32" fmla="*/ 89 w 171"/>
                <a:gd name="T33" fmla="*/ 19 h 524"/>
                <a:gd name="T34" fmla="*/ 101 w 171"/>
                <a:gd name="T35" fmla="*/ 7 h 524"/>
                <a:gd name="T36" fmla="*/ 119 w 171"/>
                <a:gd name="T37" fmla="*/ 0 h 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1" h="524">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 name="Freeform 20"/>
            <p:cNvSpPr>
              <a:spLocks/>
            </p:cNvSpPr>
            <p:nvPr userDrawn="1"/>
          </p:nvSpPr>
          <p:spPr bwMode="auto">
            <a:xfrm>
              <a:off x="6724651" y="-3240088"/>
              <a:ext cx="404813" cy="950913"/>
            </a:xfrm>
            <a:custGeom>
              <a:avLst/>
              <a:gdLst>
                <a:gd name="T0" fmla="*/ 206 w 255"/>
                <a:gd name="T1" fmla="*/ 0 h 599"/>
                <a:gd name="T2" fmla="*/ 226 w 255"/>
                <a:gd name="T3" fmla="*/ 4 h 599"/>
                <a:gd name="T4" fmla="*/ 241 w 255"/>
                <a:gd name="T5" fmla="*/ 13 h 599"/>
                <a:gd name="T6" fmla="*/ 252 w 255"/>
                <a:gd name="T7" fmla="*/ 27 h 599"/>
                <a:gd name="T8" fmla="*/ 255 w 255"/>
                <a:gd name="T9" fmla="*/ 44 h 599"/>
                <a:gd name="T10" fmla="*/ 254 w 255"/>
                <a:gd name="T11" fmla="*/ 62 h 599"/>
                <a:gd name="T12" fmla="*/ 90 w 255"/>
                <a:gd name="T13" fmla="*/ 569 h 599"/>
                <a:gd name="T14" fmla="*/ 81 w 255"/>
                <a:gd name="T15" fmla="*/ 585 h 599"/>
                <a:gd name="T16" fmla="*/ 65 w 255"/>
                <a:gd name="T17" fmla="*/ 596 h 599"/>
                <a:gd name="T18" fmla="*/ 49 w 255"/>
                <a:gd name="T19" fmla="*/ 599 h 599"/>
                <a:gd name="T20" fmla="*/ 30 w 255"/>
                <a:gd name="T21" fmla="*/ 597 h 599"/>
                <a:gd name="T22" fmla="*/ 14 w 255"/>
                <a:gd name="T23" fmla="*/ 587 h 599"/>
                <a:gd name="T24" fmla="*/ 4 w 255"/>
                <a:gd name="T25" fmla="*/ 573 h 599"/>
                <a:gd name="T26" fmla="*/ 0 w 255"/>
                <a:gd name="T27" fmla="*/ 556 h 599"/>
                <a:gd name="T28" fmla="*/ 2 w 255"/>
                <a:gd name="T29" fmla="*/ 538 h 599"/>
                <a:gd name="T30" fmla="*/ 166 w 255"/>
                <a:gd name="T31" fmla="*/ 30 h 599"/>
                <a:gd name="T32" fmla="*/ 175 w 255"/>
                <a:gd name="T33" fmla="*/ 16 h 599"/>
                <a:gd name="T34" fmla="*/ 191 w 255"/>
                <a:gd name="T35" fmla="*/ 6 h 599"/>
                <a:gd name="T36" fmla="*/ 206 w 255"/>
                <a:gd name="T37" fmla="*/ 0 h 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5" h="599">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 name="Freeform 21"/>
            <p:cNvSpPr>
              <a:spLocks/>
            </p:cNvSpPr>
            <p:nvPr userDrawn="1"/>
          </p:nvSpPr>
          <p:spPr bwMode="auto">
            <a:xfrm>
              <a:off x="7299326" y="-3173413"/>
              <a:ext cx="558800" cy="1039813"/>
            </a:xfrm>
            <a:custGeom>
              <a:avLst/>
              <a:gdLst>
                <a:gd name="T0" fmla="*/ 309 w 352"/>
                <a:gd name="T1" fmla="*/ 0 h 655"/>
                <a:gd name="T2" fmla="*/ 326 w 352"/>
                <a:gd name="T3" fmla="*/ 6 h 655"/>
                <a:gd name="T4" fmla="*/ 342 w 352"/>
                <a:gd name="T5" fmla="*/ 18 h 655"/>
                <a:gd name="T6" fmla="*/ 349 w 352"/>
                <a:gd name="T7" fmla="*/ 32 h 655"/>
                <a:gd name="T8" fmla="*/ 352 w 352"/>
                <a:gd name="T9" fmla="*/ 49 h 655"/>
                <a:gd name="T10" fmla="*/ 347 w 352"/>
                <a:gd name="T11" fmla="*/ 68 h 655"/>
                <a:gd name="T12" fmla="*/ 87 w 352"/>
                <a:gd name="T13" fmla="*/ 630 h 655"/>
                <a:gd name="T14" fmla="*/ 77 w 352"/>
                <a:gd name="T15" fmla="*/ 644 h 655"/>
                <a:gd name="T16" fmla="*/ 61 w 352"/>
                <a:gd name="T17" fmla="*/ 653 h 655"/>
                <a:gd name="T18" fmla="*/ 43 w 352"/>
                <a:gd name="T19" fmla="*/ 655 h 655"/>
                <a:gd name="T20" fmla="*/ 26 w 352"/>
                <a:gd name="T21" fmla="*/ 650 h 655"/>
                <a:gd name="T22" fmla="*/ 10 w 352"/>
                <a:gd name="T23" fmla="*/ 639 h 655"/>
                <a:gd name="T24" fmla="*/ 3 w 352"/>
                <a:gd name="T25" fmla="*/ 623 h 655"/>
                <a:gd name="T26" fmla="*/ 0 w 352"/>
                <a:gd name="T27" fmla="*/ 606 h 655"/>
                <a:gd name="T28" fmla="*/ 5 w 352"/>
                <a:gd name="T29" fmla="*/ 589 h 655"/>
                <a:gd name="T30" fmla="*/ 265 w 352"/>
                <a:gd name="T31" fmla="*/ 27 h 655"/>
                <a:gd name="T32" fmla="*/ 276 w 352"/>
                <a:gd name="T33" fmla="*/ 11 h 655"/>
                <a:gd name="T34" fmla="*/ 291 w 352"/>
                <a:gd name="T35" fmla="*/ 4 h 655"/>
                <a:gd name="T36" fmla="*/ 309 w 352"/>
                <a:gd name="T37" fmla="*/ 0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2" h="655">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 name="Freeform 22"/>
            <p:cNvSpPr>
              <a:spLocks/>
            </p:cNvSpPr>
            <p:nvPr userDrawn="1"/>
          </p:nvSpPr>
          <p:spPr bwMode="auto">
            <a:xfrm>
              <a:off x="7864476" y="-3006725"/>
              <a:ext cx="720725" cy="1103313"/>
            </a:xfrm>
            <a:custGeom>
              <a:avLst/>
              <a:gdLst>
                <a:gd name="T0" fmla="*/ 417 w 454"/>
                <a:gd name="T1" fmla="*/ 0 h 695"/>
                <a:gd name="T2" fmla="*/ 433 w 454"/>
                <a:gd name="T3" fmla="*/ 7 h 695"/>
                <a:gd name="T4" fmla="*/ 447 w 454"/>
                <a:gd name="T5" fmla="*/ 21 h 695"/>
                <a:gd name="T6" fmla="*/ 454 w 454"/>
                <a:gd name="T7" fmla="*/ 37 h 695"/>
                <a:gd name="T8" fmla="*/ 454 w 454"/>
                <a:gd name="T9" fmla="*/ 54 h 695"/>
                <a:gd name="T10" fmla="*/ 447 w 454"/>
                <a:gd name="T11" fmla="*/ 72 h 695"/>
                <a:gd name="T12" fmla="*/ 84 w 454"/>
                <a:gd name="T13" fmla="*/ 676 h 695"/>
                <a:gd name="T14" fmla="*/ 70 w 454"/>
                <a:gd name="T15" fmla="*/ 688 h 695"/>
                <a:gd name="T16" fmla="*/ 54 w 454"/>
                <a:gd name="T17" fmla="*/ 695 h 695"/>
                <a:gd name="T18" fmla="*/ 37 w 454"/>
                <a:gd name="T19" fmla="*/ 695 h 695"/>
                <a:gd name="T20" fmla="*/ 19 w 454"/>
                <a:gd name="T21" fmla="*/ 688 h 695"/>
                <a:gd name="T22" fmla="*/ 7 w 454"/>
                <a:gd name="T23" fmla="*/ 676 h 695"/>
                <a:gd name="T24" fmla="*/ 0 w 454"/>
                <a:gd name="T25" fmla="*/ 660 h 695"/>
                <a:gd name="T26" fmla="*/ 0 w 454"/>
                <a:gd name="T27" fmla="*/ 642 h 695"/>
                <a:gd name="T28" fmla="*/ 7 w 454"/>
                <a:gd name="T29" fmla="*/ 625 h 695"/>
                <a:gd name="T30" fmla="*/ 370 w 454"/>
                <a:gd name="T31" fmla="*/ 21 h 695"/>
                <a:gd name="T32" fmla="*/ 382 w 454"/>
                <a:gd name="T33" fmla="*/ 7 h 695"/>
                <a:gd name="T34" fmla="*/ 400 w 454"/>
                <a:gd name="T35" fmla="*/ 0 h 695"/>
                <a:gd name="T36" fmla="*/ 417 w 454"/>
                <a:gd name="T37"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4" h="695">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 name="Freeform 23"/>
            <p:cNvSpPr>
              <a:spLocks/>
            </p:cNvSpPr>
            <p:nvPr userDrawn="1"/>
          </p:nvSpPr>
          <p:spPr bwMode="auto">
            <a:xfrm>
              <a:off x="8393113" y="-2740025"/>
              <a:ext cx="909638" cy="1138238"/>
            </a:xfrm>
            <a:custGeom>
              <a:avLst/>
              <a:gdLst>
                <a:gd name="T0" fmla="*/ 522 w 573"/>
                <a:gd name="T1" fmla="*/ 0 h 717"/>
                <a:gd name="T2" fmla="*/ 540 w 573"/>
                <a:gd name="T3" fmla="*/ 1 h 717"/>
                <a:gd name="T4" fmla="*/ 557 w 573"/>
                <a:gd name="T5" fmla="*/ 10 h 717"/>
                <a:gd name="T6" fmla="*/ 568 w 573"/>
                <a:gd name="T7" fmla="*/ 24 h 717"/>
                <a:gd name="T8" fmla="*/ 573 w 573"/>
                <a:gd name="T9" fmla="*/ 40 h 717"/>
                <a:gd name="T10" fmla="*/ 571 w 573"/>
                <a:gd name="T11" fmla="*/ 57 h 717"/>
                <a:gd name="T12" fmla="*/ 562 w 573"/>
                <a:gd name="T13" fmla="*/ 75 h 717"/>
                <a:gd name="T14" fmla="*/ 81 w 573"/>
                <a:gd name="T15" fmla="*/ 700 h 717"/>
                <a:gd name="T16" fmla="*/ 67 w 573"/>
                <a:gd name="T17" fmla="*/ 712 h 717"/>
                <a:gd name="T18" fmla="*/ 51 w 573"/>
                <a:gd name="T19" fmla="*/ 717 h 717"/>
                <a:gd name="T20" fmla="*/ 32 w 573"/>
                <a:gd name="T21" fmla="*/ 715 h 717"/>
                <a:gd name="T22" fmla="*/ 16 w 573"/>
                <a:gd name="T23" fmla="*/ 707 h 717"/>
                <a:gd name="T24" fmla="*/ 5 w 573"/>
                <a:gd name="T25" fmla="*/ 693 h 717"/>
                <a:gd name="T26" fmla="*/ 0 w 573"/>
                <a:gd name="T27" fmla="*/ 675 h 717"/>
                <a:gd name="T28" fmla="*/ 2 w 573"/>
                <a:gd name="T29" fmla="*/ 658 h 717"/>
                <a:gd name="T30" fmla="*/ 11 w 573"/>
                <a:gd name="T31" fmla="*/ 642 h 717"/>
                <a:gd name="T32" fmla="*/ 491 w 573"/>
                <a:gd name="T33" fmla="*/ 15 h 717"/>
                <a:gd name="T34" fmla="*/ 506 w 573"/>
                <a:gd name="T35" fmla="*/ 3 h 717"/>
                <a:gd name="T36" fmla="*/ 522 w 573"/>
                <a:gd name="T37" fmla="*/ 0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3" h="717">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3" name="Text Placeholder 2"/>
          <p:cNvSpPr>
            <a:spLocks noGrp="1"/>
          </p:cNvSpPr>
          <p:nvPr userDrawn="1">
            <p:ph type="body" idx="1"/>
          </p:nvPr>
        </p:nvSpPr>
        <p:spPr>
          <a:xfrm>
            <a:off x="380010" y="1481446"/>
            <a:ext cx="8383980" cy="452596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userDrawn="1">
            <p:ph type="sldNum" sz="quarter" idx="4"/>
          </p:nvPr>
        </p:nvSpPr>
        <p:spPr>
          <a:xfrm>
            <a:off x="8122757" y="6363712"/>
            <a:ext cx="861671" cy="365125"/>
          </a:xfrm>
          <a:prstGeom prst="rect">
            <a:avLst/>
          </a:prstGeom>
        </p:spPr>
        <p:txBody>
          <a:bodyPr vert="horz" lIns="91440" tIns="45720" rIns="91440" bIns="45720" rtlCol="0" anchor="ctr"/>
          <a:lstStyle>
            <a:lvl1pPr algn="r">
              <a:defRPr sz="1200" b="0">
                <a:solidFill>
                  <a:schemeClr val="accent2"/>
                </a:solidFill>
              </a:defRPr>
            </a:lvl1pPr>
          </a:lstStyle>
          <a:p>
            <a:fld id="{F6728BC2-ACA3-447C-A909-F3F49211C066}" type="slidenum">
              <a:rPr lang="en-US" smtClean="0"/>
              <a:pPr/>
              <a:t>‹#›</a:t>
            </a:fld>
            <a:endParaRPr lang="en-US" dirty="0"/>
          </a:p>
        </p:txBody>
      </p:sp>
      <p:sp>
        <p:nvSpPr>
          <p:cNvPr id="2" name="Title Placeholder 1"/>
          <p:cNvSpPr>
            <a:spLocks noGrp="1"/>
          </p:cNvSpPr>
          <p:nvPr userDrawn="1">
            <p:ph type="title"/>
          </p:nvPr>
        </p:nvSpPr>
        <p:spPr>
          <a:xfrm>
            <a:off x="380010" y="-4950"/>
            <a:ext cx="6222671" cy="1224150"/>
          </a:xfrm>
          <a:prstGeom prst="rect">
            <a:avLst/>
          </a:prstGeom>
        </p:spPr>
        <p:txBody>
          <a:bodyPr vert="horz" lIns="91440" tIns="45720" rIns="91440" bIns="45720" rtlCol="0" anchor="ctr">
            <a:noAutofit/>
          </a:bodyPr>
          <a:lstStyle/>
          <a:p>
            <a:r>
              <a:rPr lang="en-US"/>
              <a:t>Click to edit Master title style</a:t>
            </a:r>
            <a:endParaRPr lang="en-US" dirty="0"/>
          </a:p>
        </p:txBody>
      </p:sp>
    </p:spTree>
    <p:extLst>
      <p:ext uri="{BB962C8B-B14F-4D97-AF65-F5344CB8AC3E}">
        <p14:creationId xmlns:p14="http://schemas.microsoft.com/office/powerpoint/2010/main" val="1460046415"/>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704" r:id="rId3"/>
    <p:sldLayoutId id="2147483705" r:id="rId4"/>
    <p:sldLayoutId id="2147483694" r:id="rId5"/>
    <p:sldLayoutId id="2147483698" r:id="rId6"/>
    <p:sldLayoutId id="2147483699" r:id="rId7"/>
    <p:sldLayoutId id="2147483695" r:id="rId8"/>
    <p:sldLayoutId id="2147483703" r:id="rId9"/>
    <p:sldLayoutId id="2147483701" r:id="rId10"/>
    <p:sldLayoutId id="2147483702" r:id="rId11"/>
    <p:sldLayoutId id="2147483696" r:id="rId12"/>
    <p:sldLayoutId id="2147483697" r:id="rId13"/>
  </p:sldLayoutIdLst>
  <p:hf hdr="0" ftr="0" dt="0"/>
  <p:txStyles>
    <p:titleStyle>
      <a:lvl1pPr algn="l" defTabSz="914400" rtl="0" eaLnBrk="1" latinLnBrk="0" hangingPunct="1">
        <a:spcBef>
          <a:spcPct val="0"/>
        </a:spcBef>
        <a:buNone/>
        <a:defRPr sz="2400" b="1" kern="1200" spc="100" baseline="0">
          <a:solidFill>
            <a:schemeClr val="bg1"/>
          </a:solidFill>
          <a:latin typeface="+mj-lt"/>
          <a:ea typeface="+mj-ea"/>
          <a:cs typeface="+mj-cs"/>
        </a:defRPr>
      </a:lvl1pPr>
    </p:titleStyle>
    <p:bodyStyle>
      <a:lvl1pPr marL="342900" indent="-342900" algn="l" defTabSz="914400" rtl="0" eaLnBrk="1" latinLnBrk="0" hangingPunct="1">
        <a:spcBef>
          <a:spcPct val="20000"/>
        </a:spcBef>
        <a:buClr>
          <a:schemeClr val="accent1"/>
        </a:buClr>
        <a:buFont typeface="Arial" panose="020B0604020202020204" pitchFamily="34" charset="0"/>
        <a:buChar char="•"/>
        <a:defRPr sz="2800" kern="1200">
          <a:solidFill>
            <a:schemeClr val="tx2"/>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Clr>
          <a:schemeClr val="accent1"/>
        </a:buClr>
        <a:buFont typeface="Arial" panose="020B0604020202020204" pitchFamily="34" charset="0"/>
        <a:buChar char="–"/>
        <a:defRPr sz="2400" kern="1200">
          <a:solidFill>
            <a:schemeClr val="tx2"/>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Clr>
          <a:schemeClr val="accent1"/>
        </a:buClr>
        <a:buFont typeface="Arial" panose="020B0604020202020204" pitchFamily="34" charset="0"/>
        <a:buChar char="•"/>
        <a:defRPr sz="2000" kern="1200">
          <a:solidFill>
            <a:schemeClr val="tx2"/>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Clr>
          <a:schemeClr val="accent1"/>
        </a:buClr>
        <a:buFont typeface="Arial" panose="020B0604020202020204" pitchFamily="34" charset="0"/>
        <a:buChar char="–"/>
        <a:defRPr sz="1800" kern="1200">
          <a:solidFill>
            <a:schemeClr val="tx2"/>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Clr>
          <a:schemeClr val="accent1"/>
        </a:buClr>
        <a:buFont typeface="Arial" panose="020B0604020202020204" pitchFamily="34" charset="0"/>
        <a:buChar char="»"/>
        <a:defRPr sz="1800" kern="1200">
          <a:solidFill>
            <a:schemeClr val="tx2"/>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Data Analyst - 1835</a:t>
            </a:r>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3937962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Trainer</a:t>
            </a:r>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fld id="{F6728BC2-ACA3-447C-A909-F3F49211C066}" type="slidenum">
              <a:rPr lang="en-US" smtClean="0"/>
              <a:pPr/>
              <a:t>1</a:t>
            </a:fld>
            <a:endParaRPr lang="en-US" dirty="0"/>
          </a:p>
        </p:txBody>
      </p:sp>
    </p:spTree>
    <p:extLst>
      <p:ext uri="{BB962C8B-B14F-4D97-AF65-F5344CB8AC3E}">
        <p14:creationId xmlns:p14="http://schemas.microsoft.com/office/powerpoint/2010/main" val="39759983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9562E6-F5F6-09DF-BDCC-A559D480751B}"/>
              </a:ext>
            </a:extLst>
          </p:cNvPr>
          <p:cNvSpPr>
            <a:spLocks noGrp="1"/>
          </p:cNvSpPr>
          <p:nvPr>
            <p:ph type="title"/>
          </p:nvPr>
        </p:nvSpPr>
        <p:spPr/>
        <p:txBody>
          <a:bodyPr/>
          <a:lstStyle/>
          <a:p>
            <a:r>
              <a:rPr lang="en-US" dirty="0"/>
              <a:t>Curriculum Overview</a:t>
            </a:r>
          </a:p>
        </p:txBody>
      </p:sp>
      <p:sp>
        <p:nvSpPr>
          <p:cNvPr id="3" name="Content Placeholder 2">
            <a:extLst>
              <a:ext uri="{FF2B5EF4-FFF2-40B4-BE49-F238E27FC236}">
                <a16:creationId xmlns:a16="http://schemas.microsoft.com/office/drawing/2014/main" id="{8488FE82-9D27-BD55-EF93-682A4C378D54}"/>
              </a:ext>
            </a:extLst>
          </p:cNvPr>
          <p:cNvSpPr>
            <a:spLocks noGrp="1"/>
          </p:cNvSpPr>
          <p:nvPr>
            <p:ph idx="1"/>
          </p:nvPr>
        </p:nvSpPr>
        <p:spPr/>
        <p:txBody>
          <a:bodyPr/>
          <a:lstStyle/>
          <a:p>
            <a:r>
              <a:rPr lang="en-US" dirty="0"/>
              <a:t>Excel</a:t>
            </a:r>
          </a:p>
          <a:p>
            <a:r>
              <a:rPr lang="en-US" dirty="0"/>
              <a:t>SQL</a:t>
            </a:r>
          </a:p>
          <a:p>
            <a:r>
              <a:rPr lang="en-US" dirty="0"/>
              <a:t>Data Warehousing</a:t>
            </a:r>
          </a:p>
          <a:p>
            <a:r>
              <a:rPr lang="en-US" dirty="0"/>
              <a:t>Big Query</a:t>
            </a:r>
          </a:p>
          <a:p>
            <a:r>
              <a:rPr lang="en-US" dirty="0"/>
              <a:t>Looker</a:t>
            </a:r>
          </a:p>
        </p:txBody>
      </p:sp>
      <p:sp>
        <p:nvSpPr>
          <p:cNvPr id="4" name="Slide Number Placeholder 3">
            <a:extLst>
              <a:ext uri="{FF2B5EF4-FFF2-40B4-BE49-F238E27FC236}">
                <a16:creationId xmlns:a16="http://schemas.microsoft.com/office/drawing/2014/main" id="{3338809F-926A-8082-38D9-2D314CD4C479}"/>
              </a:ext>
            </a:extLst>
          </p:cNvPr>
          <p:cNvSpPr>
            <a:spLocks noGrp="1"/>
          </p:cNvSpPr>
          <p:nvPr>
            <p:ph type="sldNum" sz="quarter" idx="12"/>
          </p:nvPr>
        </p:nvSpPr>
        <p:spPr/>
        <p:txBody>
          <a:bodyPr/>
          <a:lstStyle/>
          <a:p>
            <a:fld id="{F6728BC2-ACA3-447C-A909-F3F49211C066}" type="slidenum">
              <a:rPr lang="en-US" smtClean="0"/>
              <a:pPr/>
              <a:t>2</a:t>
            </a:fld>
            <a:endParaRPr lang="en-US" dirty="0"/>
          </a:p>
        </p:txBody>
      </p:sp>
    </p:spTree>
    <p:extLst>
      <p:ext uri="{BB962C8B-B14F-4D97-AF65-F5344CB8AC3E}">
        <p14:creationId xmlns:p14="http://schemas.microsoft.com/office/powerpoint/2010/main" val="32777565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8703B7-DA60-1BF8-F490-33E2425A8BF5}"/>
              </a:ext>
            </a:extLst>
          </p:cNvPr>
          <p:cNvSpPr>
            <a:spLocks noGrp="1"/>
          </p:cNvSpPr>
          <p:nvPr>
            <p:ph type="title"/>
          </p:nvPr>
        </p:nvSpPr>
        <p:spPr/>
        <p:txBody>
          <a:bodyPr/>
          <a:lstStyle/>
          <a:p>
            <a:r>
              <a:rPr lang="en-US" dirty="0"/>
              <a:t>Data Analysis</a:t>
            </a:r>
          </a:p>
        </p:txBody>
      </p:sp>
      <p:sp>
        <p:nvSpPr>
          <p:cNvPr id="3" name="Content Placeholder 2">
            <a:extLst>
              <a:ext uri="{FF2B5EF4-FFF2-40B4-BE49-F238E27FC236}">
                <a16:creationId xmlns:a16="http://schemas.microsoft.com/office/drawing/2014/main" id="{9D67FED4-C084-8A37-AA65-06CD225E3D05}"/>
              </a:ext>
            </a:extLst>
          </p:cNvPr>
          <p:cNvSpPr>
            <a:spLocks noGrp="1"/>
          </p:cNvSpPr>
          <p:nvPr>
            <p:ph idx="1"/>
          </p:nvPr>
        </p:nvSpPr>
        <p:spPr/>
        <p:txBody>
          <a:bodyPr/>
          <a:lstStyle/>
          <a:p>
            <a:r>
              <a:rPr lang="en-US" sz="1800" dirty="0">
                <a:solidFill>
                  <a:srgbClr val="374151"/>
                </a:solidFill>
                <a:effectLst/>
                <a:latin typeface="Segoe UI" panose="020B0502040204020203" pitchFamily="34" charset="0"/>
                <a:ea typeface="Calibri" panose="020F0502020204030204" pitchFamily="34" charset="0"/>
              </a:rPr>
              <a:t>Data analysis is the process of inspecting, cleaning, transforming, and modeling data in order to derive useful information from it. This information can then be used to make informed decisions, identify patterns and trends, and solve problems.</a:t>
            </a:r>
            <a:endParaRPr lang="en-US" sz="1800" dirty="0">
              <a:effectLst/>
              <a:latin typeface="Calibri" panose="020F0502020204030204" pitchFamily="34" charset="0"/>
              <a:ea typeface="Calibri" panose="020F0502020204030204" pitchFamily="34" charset="0"/>
            </a:endParaRPr>
          </a:p>
          <a:p>
            <a:r>
              <a:rPr lang="en-US" sz="1800" dirty="0">
                <a:solidFill>
                  <a:srgbClr val="374151"/>
                </a:solidFill>
                <a:effectLst/>
                <a:latin typeface="Segoe UI" panose="020B0502040204020203" pitchFamily="34" charset="0"/>
                <a:ea typeface="Calibri" panose="020F0502020204030204" pitchFamily="34" charset="0"/>
              </a:rPr>
              <a:t>The process of data analysis typically involves several steps, including:</a:t>
            </a:r>
          </a:p>
          <a:p>
            <a:pPr lvl="1"/>
            <a:r>
              <a:rPr lang="en-US" sz="1800" dirty="0">
                <a:solidFill>
                  <a:srgbClr val="374151"/>
                </a:solidFill>
                <a:latin typeface="Segoe UI" panose="020B0502040204020203" pitchFamily="34" charset="0"/>
              </a:rPr>
              <a:t>Data Collection</a:t>
            </a:r>
          </a:p>
          <a:p>
            <a:pPr lvl="1"/>
            <a:r>
              <a:rPr lang="en-US" sz="1800" dirty="0">
                <a:solidFill>
                  <a:srgbClr val="374151"/>
                </a:solidFill>
                <a:latin typeface="Segoe UI" panose="020B0502040204020203" pitchFamily="34" charset="0"/>
              </a:rPr>
              <a:t>Data Cleaning</a:t>
            </a:r>
          </a:p>
          <a:p>
            <a:pPr lvl="1"/>
            <a:r>
              <a:rPr lang="en-US" sz="1800" dirty="0">
                <a:solidFill>
                  <a:srgbClr val="374151"/>
                </a:solidFill>
                <a:latin typeface="Segoe UI" panose="020B0502040204020203" pitchFamily="34" charset="0"/>
              </a:rPr>
              <a:t>Data Exploration</a:t>
            </a:r>
          </a:p>
          <a:p>
            <a:pPr lvl="1"/>
            <a:r>
              <a:rPr lang="en-US" sz="1800" dirty="0">
                <a:solidFill>
                  <a:srgbClr val="374151"/>
                </a:solidFill>
                <a:latin typeface="Segoe UI" panose="020B0502040204020203" pitchFamily="34" charset="0"/>
              </a:rPr>
              <a:t>Data Modeling</a:t>
            </a:r>
          </a:p>
          <a:p>
            <a:pPr lvl="1"/>
            <a:r>
              <a:rPr lang="en-US" sz="1800" dirty="0">
                <a:solidFill>
                  <a:srgbClr val="374151"/>
                </a:solidFill>
                <a:latin typeface="Segoe UI" panose="020B0502040204020203" pitchFamily="34" charset="0"/>
              </a:rPr>
              <a:t>Data Communication</a:t>
            </a:r>
          </a:p>
          <a:p>
            <a:pPr lvl="1"/>
            <a:endParaRPr lang="en-US" dirty="0"/>
          </a:p>
        </p:txBody>
      </p:sp>
      <p:sp>
        <p:nvSpPr>
          <p:cNvPr id="4" name="Slide Number Placeholder 3">
            <a:extLst>
              <a:ext uri="{FF2B5EF4-FFF2-40B4-BE49-F238E27FC236}">
                <a16:creationId xmlns:a16="http://schemas.microsoft.com/office/drawing/2014/main" id="{EAF67FD4-2711-5726-98AE-366A5F70C5C4}"/>
              </a:ext>
            </a:extLst>
          </p:cNvPr>
          <p:cNvSpPr>
            <a:spLocks noGrp="1"/>
          </p:cNvSpPr>
          <p:nvPr>
            <p:ph type="sldNum" sz="quarter" idx="12"/>
          </p:nvPr>
        </p:nvSpPr>
        <p:spPr/>
        <p:txBody>
          <a:bodyPr/>
          <a:lstStyle/>
          <a:p>
            <a:fld id="{F6728BC2-ACA3-447C-A909-F3F49211C066}" type="slidenum">
              <a:rPr lang="en-US" smtClean="0"/>
              <a:pPr/>
              <a:t>3</a:t>
            </a:fld>
            <a:endParaRPr lang="en-US" dirty="0"/>
          </a:p>
        </p:txBody>
      </p:sp>
    </p:spTree>
    <p:extLst>
      <p:ext uri="{BB962C8B-B14F-4D97-AF65-F5344CB8AC3E}">
        <p14:creationId xmlns:p14="http://schemas.microsoft.com/office/powerpoint/2010/main" val="31623665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662F79-68FE-B402-962C-5751B160E802}"/>
              </a:ext>
            </a:extLst>
          </p:cNvPr>
          <p:cNvSpPr>
            <a:spLocks noGrp="1"/>
          </p:cNvSpPr>
          <p:nvPr>
            <p:ph type="title"/>
          </p:nvPr>
        </p:nvSpPr>
        <p:spPr/>
        <p:txBody>
          <a:bodyPr/>
          <a:lstStyle/>
          <a:p>
            <a:r>
              <a:rPr lang="en-US" dirty="0" err="1"/>
              <a:t>Brightspeed</a:t>
            </a:r>
            <a:endParaRPr lang="en-US" dirty="0"/>
          </a:p>
        </p:txBody>
      </p:sp>
      <p:sp>
        <p:nvSpPr>
          <p:cNvPr id="3" name="Content Placeholder 2">
            <a:extLst>
              <a:ext uri="{FF2B5EF4-FFF2-40B4-BE49-F238E27FC236}">
                <a16:creationId xmlns:a16="http://schemas.microsoft.com/office/drawing/2014/main" id="{C7B2B426-F415-3AD5-BC1C-DC0A764D679E}"/>
              </a:ext>
            </a:extLst>
          </p:cNvPr>
          <p:cNvSpPr>
            <a:spLocks noGrp="1"/>
          </p:cNvSpPr>
          <p:nvPr>
            <p:ph idx="1"/>
          </p:nvPr>
        </p:nvSpPr>
        <p:spPr/>
        <p:txBody>
          <a:bodyPr>
            <a:normAutofit/>
          </a:bodyPr>
          <a:lstStyle/>
          <a:p>
            <a:endParaRPr lang="en-US" dirty="0">
              <a:solidFill>
                <a:srgbClr val="4D5156"/>
              </a:solidFill>
              <a:latin typeface="Roboto" panose="02000000000000000000" pitchFamily="2" charset="0"/>
            </a:endParaRPr>
          </a:p>
          <a:p>
            <a:r>
              <a:rPr lang="en-CA" dirty="0">
                <a:solidFill>
                  <a:srgbClr val="4D5156"/>
                </a:solidFill>
                <a:latin typeface="Roboto" panose="02000000000000000000" pitchFamily="2" charset="0"/>
              </a:rPr>
              <a:t>Looking for junior Data analysts that can use Looker BI for creating visualizations and are able to engage in storytelling using the data ingested from various sources and stored into a target data warehouse. </a:t>
            </a:r>
            <a:endParaRPr lang="en-US" dirty="0">
              <a:solidFill>
                <a:srgbClr val="4D5156"/>
              </a:solidFill>
              <a:latin typeface="Roboto" panose="02000000000000000000" pitchFamily="2" charset="0"/>
            </a:endParaRPr>
          </a:p>
          <a:p>
            <a:endParaRPr lang="en-US" dirty="0">
              <a:solidFill>
                <a:srgbClr val="4D5156"/>
              </a:solidFill>
              <a:latin typeface="Roboto" panose="02000000000000000000" pitchFamily="2" charset="0"/>
            </a:endParaRPr>
          </a:p>
          <a:p>
            <a:pPr marR="0" lvl="0">
              <a:spcAft>
                <a:spcPts val="0"/>
              </a:spcAft>
            </a:pPr>
            <a:r>
              <a:rPr lang="en-US" dirty="0">
                <a:solidFill>
                  <a:srgbClr val="4D5156"/>
                </a:solidFill>
                <a:latin typeface="Roboto" panose="02000000000000000000" pitchFamily="2" charset="0"/>
              </a:rPr>
              <a:t>Proficient in </a:t>
            </a:r>
            <a:r>
              <a:rPr lang="en-CA" dirty="0" err="1">
                <a:solidFill>
                  <a:srgbClr val="4D5156"/>
                </a:solidFill>
                <a:latin typeface="Roboto" panose="02000000000000000000" pitchFamily="2" charset="0"/>
              </a:rPr>
              <a:t>BigQuery</a:t>
            </a:r>
            <a:r>
              <a:rPr lang="en-CA" dirty="0">
                <a:solidFill>
                  <a:srgbClr val="4D5156"/>
                </a:solidFill>
                <a:latin typeface="Roboto" panose="02000000000000000000" pitchFamily="2" charset="0"/>
              </a:rPr>
              <a:t>, SQL, Excel, </a:t>
            </a:r>
            <a:r>
              <a:rPr lang="en-CA" dirty="0" err="1">
                <a:solidFill>
                  <a:srgbClr val="4D5156"/>
                </a:solidFill>
                <a:latin typeface="Roboto" panose="02000000000000000000" pitchFamily="2" charset="0"/>
              </a:rPr>
              <a:t>LookML</a:t>
            </a:r>
            <a:r>
              <a:rPr lang="en-CA" dirty="0">
                <a:solidFill>
                  <a:srgbClr val="4D5156"/>
                </a:solidFill>
                <a:latin typeface="Roboto" panose="02000000000000000000" pitchFamily="2" charset="0"/>
              </a:rPr>
              <a:t>, Looker Dashboards, and Looker Admin</a:t>
            </a:r>
            <a:endParaRPr lang="en-US" dirty="0">
              <a:solidFill>
                <a:srgbClr val="4D5156"/>
              </a:solidFill>
              <a:latin typeface="Roboto" panose="02000000000000000000" pitchFamily="2" charset="0"/>
            </a:endParaRPr>
          </a:p>
          <a:p>
            <a:endParaRPr lang="en-US" dirty="0"/>
          </a:p>
        </p:txBody>
      </p:sp>
      <p:sp>
        <p:nvSpPr>
          <p:cNvPr id="4" name="Slide Number Placeholder 3">
            <a:extLst>
              <a:ext uri="{FF2B5EF4-FFF2-40B4-BE49-F238E27FC236}">
                <a16:creationId xmlns:a16="http://schemas.microsoft.com/office/drawing/2014/main" id="{ED414BFB-25E3-5419-80CB-959906DD3D16}"/>
              </a:ext>
            </a:extLst>
          </p:cNvPr>
          <p:cNvSpPr>
            <a:spLocks noGrp="1"/>
          </p:cNvSpPr>
          <p:nvPr>
            <p:ph type="sldNum" sz="quarter" idx="12"/>
          </p:nvPr>
        </p:nvSpPr>
        <p:spPr/>
        <p:txBody>
          <a:bodyPr/>
          <a:lstStyle/>
          <a:p>
            <a:fld id="{F6728BC2-ACA3-447C-A909-F3F49211C066}" type="slidenum">
              <a:rPr lang="en-US" smtClean="0"/>
              <a:pPr/>
              <a:t>4</a:t>
            </a:fld>
            <a:endParaRPr lang="en-US" dirty="0"/>
          </a:p>
        </p:txBody>
      </p:sp>
    </p:spTree>
    <p:extLst>
      <p:ext uri="{BB962C8B-B14F-4D97-AF65-F5344CB8AC3E}">
        <p14:creationId xmlns:p14="http://schemas.microsoft.com/office/powerpoint/2010/main" val="32533917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856387-19F5-3BCD-A4C6-E29F39CE255F}"/>
              </a:ext>
            </a:extLst>
          </p:cNvPr>
          <p:cNvSpPr>
            <a:spLocks noGrp="1"/>
          </p:cNvSpPr>
          <p:nvPr>
            <p:ph type="title"/>
          </p:nvPr>
        </p:nvSpPr>
        <p:spPr/>
        <p:txBody>
          <a:bodyPr/>
          <a:lstStyle/>
          <a:p>
            <a:r>
              <a:rPr lang="en-US" dirty="0"/>
              <a:t>Commercial Terminology</a:t>
            </a:r>
          </a:p>
        </p:txBody>
      </p:sp>
      <p:sp>
        <p:nvSpPr>
          <p:cNvPr id="3" name="Content Placeholder 2">
            <a:extLst>
              <a:ext uri="{FF2B5EF4-FFF2-40B4-BE49-F238E27FC236}">
                <a16:creationId xmlns:a16="http://schemas.microsoft.com/office/drawing/2014/main" id="{151C34D7-3144-2305-C0F5-97125496D8EE}"/>
              </a:ext>
            </a:extLst>
          </p:cNvPr>
          <p:cNvSpPr>
            <a:spLocks noGrp="1"/>
          </p:cNvSpPr>
          <p:nvPr>
            <p:ph idx="1"/>
          </p:nvPr>
        </p:nvSpPr>
        <p:spPr/>
        <p:txBody>
          <a:bodyPr/>
          <a:lstStyle/>
          <a:p>
            <a:pPr marL="342900" marR="0" lvl="0" indent="-342900">
              <a:spcBef>
                <a:spcPts val="0"/>
              </a:spcBef>
              <a:spcAft>
                <a:spcPts val="0"/>
              </a:spcAft>
              <a:buSzPts val="1000"/>
              <a:buFont typeface="Symbol" panose="05050102010706020507" pitchFamily="18" charset="2"/>
              <a:buChar char=""/>
              <a:tabLst>
                <a:tab pos="457200" algn="l"/>
              </a:tabLst>
            </a:pPr>
            <a:r>
              <a:rPr lang="en-US" sz="1800" dirty="0">
                <a:solidFill>
                  <a:srgbClr val="374151"/>
                </a:solidFill>
                <a:effectLst/>
                <a:latin typeface="Segoe UI" panose="020B0502040204020203" pitchFamily="34" charset="0"/>
                <a:ea typeface="Times New Roman" panose="02020603050405020304" pitchFamily="18" charset="0"/>
              </a:rPr>
              <a:t>Sales: </a:t>
            </a:r>
          </a:p>
          <a:p>
            <a:pPr lvl="1" indent="-342900">
              <a:spcBef>
                <a:spcPts val="0"/>
              </a:spcBef>
              <a:buSzPts val="1000"/>
              <a:buFont typeface="Symbol" panose="05050102010706020507" pitchFamily="18" charset="2"/>
              <a:buChar char=""/>
              <a:tabLst>
                <a:tab pos="457200" algn="l"/>
              </a:tabLst>
            </a:pPr>
            <a:r>
              <a:rPr lang="en-US" sz="1400" dirty="0">
                <a:solidFill>
                  <a:srgbClr val="374151"/>
                </a:solidFill>
                <a:effectLst/>
                <a:latin typeface="Segoe UI" panose="020B0502040204020203" pitchFamily="34" charset="0"/>
                <a:ea typeface="Times New Roman" panose="02020603050405020304" pitchFamily="18" charset="0"/>
              </a:rPr>
              <a:t>the amount of revenue generated from selling goods or services.</a:t>
            </a:r>
            <a:endParaRPr lang="en-US" sz="1400" dirty="0">
              <a:solidFill>
                <a:srgbClr val="374151"/>
              </a:solidFill>
              <a:effectLst/>
              <a:latin typeface="Calibri" panose="020F0502020204030204" pitchFamily="34" charset="0"/>
              <a:ea typeface="Calibri" panose="020F0502020204030204" pitchFamily="34" charset="0"/>
            </a:endParaRPr>
          </a:p>
          <a:p>
            <a:pPr marL="342900" marR="0" lvl="0" indent="-342900">
              <a:spcBef>
                <a:spcPts val="0"/>
              </a:spcBef>
              <a:spcAft>
                <a:spcPts val="0"/>
              </a:spcAft>
              <a:buSzPts val="1000"/>
              <a:buFont typeface="Symbol" panose="05050102010706020507" pitchFamily="18" charset="2"/>
              <a:buChar char=""/>
              <a:tabLst>
                <a:tab pos="457200" algn="l"/>
              </a:tabLst>
            </a:pPr>
            <a:r>
              <a:rPr lang="en-US" sz="1800" dirty="0">
                <a:solidFill>
                  <a:srgbClr val="374151"/>
                </a:solidFill>
                <a:effectLst/>
                <a:latin typeface="Segoe UI" panose="020B0502040204020203" pitchFamily="34" charset="0"/>
                <a:ea typeface="Times New Roman" panose="02020603050405020304" pitchFamily="18" charset="0"/>
              </a:rPr>
              <a:t>Market share: </a:t>
            </a:r>
          </a:p>
          <a:p>
            <a:pPr lvl="1" indent="-342900">
              <a:spcBef>
                <a:spcPts val="0"/>
              </a:spcBef>
              <a:buSzPts val="1000"/>
              <a:buFont typeface="Symbol" panose="05050102010706020507" pitchFamily="18" charset="2"/>
              <a:buChar char=""/>
              <a:tabLst>
                <a:tab pos="457200" algn="l"/>
              </a:tabLst>
            </a:pPr>
            <a:r>
              <a:rPr lang="en-US" sz="1400" dirty="0">
                <a:solidFill>
                  <a:srgbClr val="374151"/>
                </a:solidFill>
                <a:effectLst/>
                <a:latin typeface="Segoe UI" panose="020B0502040204020203" pitchFamily="34" charset="0"/>
                <a:ea typeface="Times New Roman" panose="02020603050405020304" pitchFamily="18" charset="0"/>
              </a:rPr>
              <a:t>the percentage of total sales in a particular industry or market that a company has.</a:t>
            </a:r>
            <a:endParaRPr lang="en-US" sz="1400" dirty="0">
              <a:solidFill>
                <a:srgbClr val="374151"/>
              </a:solidFill>
              <a:effectLst/>
              <a:latin typeface="Calibri" panose="020F0502020204030204" pitchFamily="34" charset="0"/>
              <a:ea typeface="Calibri" panose="020F0502020204030204" pitchFamily="34" charset="0"/>
            </a:endParaRPr>
          </a:p>
          <a:p>
            <a:pPr marL="342900" marR="0" lvl="0" indent="-342900">
              <a:spcBef>
                <a:spcPts val="0"/>
              </a:spcBef>
              <a:spcAft>
                <a:spcPts val="0"/>
              </a:spcAft>
              <a:buSzPts val="1000"/>
              <a:buFont typeface="Symbol" panose="05050102010706020507" pitchFamily="18" charset="2"/>
              <a:buChar char=""/>
              <a:tabLst>
                <a:tab pos="457200" algn="l"/>
              </a:tabLst>
            </a:pPr>
            <a:r>
              <a:rPr lang="en-US" sz="1800" dirty="0">
                <a:solidFill>
                  <a:srgbClr val="374151"/>
                </a:solidFill>
                <a:effectLst/>
                <a:latin typeface="Segoe UI" panose="020B0502040204020203" pitchFamily="34" charset="0"/>
                <a:ea typeface="Times New Roman" panose="02020603050405020304" pitchFamily="18" charset="0"/>
              </a:rPr>
              <a:t>Customer acquisition cost (CAC): </a:t>
            </a:r>
          </a:p>
          <a:p>
            <a:pPr lvl="1" indent="-342900">
              <a:spcBef>
                <a:spcPts val="0"/>
              </a:spcBef>
              <a:buSzPts val="1000"/>
              <a:buFont typeface="Symbol" panose="05050102010706020507" pitchFamily="18" charset="2"/>
              <a:buChar char=""/>
              <a:tabLst>
                <a:tab pos="457200" algn="l"/>
              </a:tabLst>
            </a:pPr>
            <a:r>
              <a:rPr lang="en-US" sz="1400" dirty="0">
                <a:solidFill>
                  <a:srgbClr val="374151"/>
                </a:solidFill>
                <a:effectLst/>
                <a:latin typeface="Segoe UI" panose="020B0502040204020203" pitchFamily="34" charset="0"/>
                <a:ea typeface="Times New Roman" panose="02020603050405020304" pitchFamily="18" charset="0"/>
              </a:rPr>
              <a:t>the cost of acquiring a new customer.</a:t>
            </a:r>
            <a:endParaRPr lang="en-US" sz="1400" dirty="0">
              <a:solidFill>
                <a:srgbClr val="374151"/>
              </a:solidFill>
              <a:effectLst/>
              <a:latin typeface="Calibri" panose="020F0502020204030204" pitchFamily="34" charset="0"/>
              <a:ea typeface="Calibri" panose="020F0502020204030204" pitchFamily="34" charset="0"/>
            </a:endParaRPr>
          </a:p>
          <a:p>
            <a:pPr marL="342900" marR="0" lvl="0" indent="-342900">
              <a:spcBef>
                <a:spcPts val="0"/>
              </a:spcBef>
              <a:spcAft>
                <a:spcPts val="0"/>
              </a:spcAft>
              <a:buSzPts val="1000"/>
              <a:buFont typeface="Symbol" panose="05050102010706020507" pitchFamily="18" charset="2"/>
              <a:buChar char=""/>
              <a:tabLst>
                <a:tab pos="457200" algn="l"/>
              </a:tabLst>
            </a:pPr>
            <a:r>
              <a:rPr lang="en-US" sz="1800" dirty="0">
                <a:solidFill>
                  <a:srgbClr val="374151"/>
                </a:solidFill>
                <a:effectLst/>
                <a:latin typeface="Segoe UI" panose="020B0502040204020203" pitchFamily="34" charset="0"/>
                <a:ea typeface="Times New Roman" panose="02020603050405020304" pitchFamily="18" charset="0"/>
              </a:rPr>
              <a:t>Customer lifetime value (CLV): </a:t>
            </a:r>
          </a:p>
          <a:p>
            <a:pPr lvl="1" indent="-342900">
              <a:spcBef>
                <a:spcPts val="0"/>
              </a:spcBef>
              <a:buSzPts val="1000"/>
              <a:buFont typeface="Symbol" panose="05050102010706020507" pitchFamily="18" charset="2"/>
              <a:buChar char=""/>
              <a:tabLst>
                <a:tab pos="457200" algn="l"/>
              </a:tabLst>
            </a:pPr>
            <a:r>
              <a:rPr lang="en-US" sz="1400" dirty="0">
                <a:solidFill>
                  <a:srgbClr val="374151"/>
                </a:solidFill>
                <a:effectLst/>
                <a:latin typeface="Segoe UI" panose="020B0502040204020203" pitchFamily="34" charset="0"/>
                <a:ea typeface="Times New Roman" panose="02020603050405020304" pitchFamily="18" charset="0"/>
              </a:rPr>
              <a:t>the total amount of revenue a customer is expected to generate for a company over their lifetime.</a:t>
            </a:r>
            <a:endParaRPr lang="en-US" sz="1400" dirty="0">
              <a:solidFill>
                <a:srgbClr val="374151"/>
              </a:solidFill>
              <a:effectLst/>
              <a:latin typeface="Calibri" panose="020F0502020204030204" pitchFamily="34" charset="0"/>
              <a:ea typeface="Calibri" panose="020F0502020204030204" pitchFamily="34" charset="0"/>
            </a:endParaRPr>
          </a:p>
          <a:p>
            <a:pPr marL="342900" marR="0" lvl="0" indent="-342900">
              <a:spcBef>
                <a:spcPts val="0"/>
              </a:spcBef>
              <a:spcAft>
                <a:spcPts val="0"/>
              </a:spcAft>
              <a:buSzPts val="1000"/>
              <a:buFont typeface="Symbol" panose="05050102010706020507" pitchFamily="18" charset="2"/>
              <a:buChar char=""/>
              <a:tabLst>
                <a:tab pos="457200" algn="l"/>
              </a:tabLst>
            </a:pPr>
            <a:r>
              <a:rPr lang="en-US" sz="1800" dirty="0">
                <a:solidFill>
                  <a:srgbClr val="374151"/>
                </a:solidFill>
                <a:effectLst/>
                <a:latin typeface="Segoe UI" panose="020B0502040204020203" pitchFamily="34" charset="0"/>
                <a:ea typeface="Times New Roman" panose="02020603050405020304" pitchFamily="18" charset="0"/>
              </a:rPr>
              <a:t>Marketing mix: </a:t>
            </a:r>
          </a:p>
          <a:p>
            <a:pPr lvl="1" indent="-342900">
              <a:spcBef>
                <a:spcPts val="0"/>
              </a:spcBef>
              <a:buSzPts val="1000"/>
              <a:buFont typeface="Symbol" panose="05050102010706020507" pitchFamily="18" charset="2"/>
              <a:buChar char=""/>
              <a:tabLst>
                <a:tab pos="457200" algn="l"/>
              </a:tabLst>
            </a:pPr>
            <a:r>
              <a:rPr lang="en-US" sz="1400" dirty="0">
                <a:solidFill>
                  <a:srgbClr val="374151"/>
                </a:solidFill>
                <a:effectLst/>
                <a:latin typeface="Segoe UI" panose="020B0502040204020203" pitchFamily="34" charset="0"/>
                <a:ea typeface="Times New Roman" panose="02020603050405020304" pitchFamily="18" charset="0"/>
              </a:rPr>
              <a:t>the combination of marketing tactics (such as price, product, promotion, and place) used to promote a product or service.</a:t>
            </a:r>
            <a:endParaRPr lang="en-US" sz="1400" dirty="0">
              <a:solidFill>
                <a:srgbClr val="374151"/>
              </a:solidFill>
              <a:effectLst/>
              <a:latin typeface="Calibri" panose="020F0502020204030204" pitchFamily="34" charset="0"/>
              <a:ea typeface="Calibri" panose="020F0502020204030204" pitchFamily="34" charset="0"/>
            </a:endParaRPr>
          </a:p>
          <a:p>
            <a:pPr marL="342900" marR="0" lvl="0" indent="-342900">
              <a:spcBef>
                <a:spcPts val="0"/>
              </a:spcBef>
              <a:spcAft>
                <a:spcPts val="0"/>
              </a:spcAft>
              <a:buSzPts val="1000"/>
              <a:buFont typeface="Symbol" panose="05050102010706020507" pitchFamily="18" charset="2"/>
              <a:buChar char=""/>
              <a:tabLst>
                <a:tab pos="457200" algn="l"/>
              </a:tabLst>
            </a:pPr>
            <a:r>
              <a:rPr lang="en-US" sz="1800" dirty="0">
                <a:solidFill>
                  <a:srgbClr val="374151"/>
                </a:solidFill>
                <a:effectLst/>
                <a:latin typeface="Segoe UI" panose="020B0502040204020203" pitchFamily="34" charset="0"/>
                <a:ea typeface="Times New Roman" panose="02020603050405020304" pitchFamily="18" charset="0"/>
              </a:rPr>
              <a:t>Brand equity: </a:t>
            </a:r>
          </a:p>
          <a:p>
            <a:pPr lvl="1" indent="-342900">
              <a:spcBef>
                <a:spcPts val="0"/>
              </a:spcBef>
              <a:buSzPts val="1000"/>
              <a:buFont typeface="Symbol" panose="05050102010706020507" pitchFamily="18" charset="2"/>
              <a:buChar char=""/>
              <a:tabLst>
                <a:tab pos="457200" algn="l"/>
              </a:tabLst>
            </a:pPr>
            <a:r>
              <a:rPr lang="en-US" sz="1400" dirty="0">
                <a:solidFill>
                  <a:srgbClr val="374151"/>
                </a:solidFill>
                <a:effectLst/>
                <a:latin typeface="Segoe UI" panose="020B0502040204020203" pitchFamily="34" charset="0"/>
                <a:ea typeface="Times New Roman" panose="02020603050405020304" pitchFamily="18" charset="0"/>
              </a:rPr>
              <a:t>the value a brand adds to a product beyond the physical characteristics of the product itself.</a:t>
            </a:r>
            <a:endParaRPr lang="en-US" sz="1400" dirty="0">
              <a:solidFill>
                <a:srgbClr val="374151"/>
              </a:solidFill>
              <a:effectLst/>
              <a:latin typeface="Calibri" panose="020F0502020204030204" pitchFamily="34" charset="0"/>
              <a:ea typeface="Calibri" panose="020F0502020204030204" pitchFamily="34" charset="0"/>
            </a:endParaRPr>
          </a:p>
          <a:p>
            <a:pPr marL="342900" marR="0" lvl="0" indent="-342900">
              <a:spcBef>
                <a:spcPts val="0"/>
              </a:spcBef>
              <a:spcAft>
                <a:spcPts val="0"/>
              </a:spcAft>
              <a:buSzPts val="1000"/>
              <a:buFont typeface="Symbol" panose="05050102010706020507" pitchFamily="18" charset="2"/>
              <a:buChar char=""/>
              <a:tabLst>
                <a:tab pos="457200" algn="l"/>
              </a:tabLst>
            </a:pPr>
            <a:r>
              <a:rPr lang="en-US" sz="1800" dirty="0">
                <a:solidFill>
                  <a:srgbClr val="374151"/>
                </a:solidFill>
                <a:effectLst/>
                <a:latin typeface="Segoe UI" panose="020B0502040204020203" pitchFamily="34" charset="0"/>
                <a:ea typeface="Times New Roman" panose="02020603050405020304" pitchFamily="18" charset="0"/>
              </a:rPr>
              <a:t>Gross margin: </a:t>
            </a:r>
          </a:p>
          <a:p>
            <a:pPr lvl="1" indent="-342900">
              <a:spcBef>
                <a:spcPts val="0"/>
              </a:spcBef>
              <a:buSzPts val="1000"/>
              <a:buFont typeface="Symbol" panose="05050102010706020507" pitchFamily="18" charset="2"/>
              <a:buChar char=""/>
              <a:tabLst>
                <a:tab pos="457200" algn="l"/>
              </a:tabLst>
            </a:pPr>
            <a:r>
              <a:rPr lang="en-US" sz="1400" dirty="0">
                <a:solidFill>
                  <a:srgbClr val="374151"/>
                </a:solidFill>
                <a:effectLst/>
                <a:latin typeface="Segoe UI" panose="020B0502040204020203" pitchFamily="34" charset="0"/>
                <a:ea typeface="Times New Roman" panose="02020603050405020304" pitchFamily="18" charset="0"/>
              </a:rPr>
              <a:t>the difference between revenue and cost of goods sold (COGS) expressed as a percentage.</a:t>
            </a:r>
            <a:endParaRPr lang="en-US" sz="1400" dirty="0">
              <a:solidFill>
                <a:srgbClr val="374151"/>
              </a:solidFill>
              <a:effectLst/>
              <a:latin typeface="Calibri" panose="020F0502020204030204" pitchFamily="34" charset="0"/>
              <a:ea typeface="Calibri" panose="020F0502020204030204" pitchFamily="34" charset="0"/>
            </a:endParaRPr>
          </a:p>
          <a:p>
            <a:endParaRPr lang="en-US" dirty="0"/>
          </a:p>
        </p:txBody>
      </p:sp>
      <p:sp>
        <p:nvSpPr>
          <p:cNvPr id="4" name="Slide Number Placeholder 3">
            <a:extLst>
              <a:ext uri="{FF2B5EF4-FFF2-40B4-BE49-F238E27FC236}">
                <a16:creationId xmlns:a16="http://schemas.microsoft.com/office/drawing/2014/main" id="{6940C297-D410-F88B-91FB-82DECA23CF6B}"/>
              </a:ext>
            </a:extLst>
          </p:cNvPr>
          <p:cNvSpPr>
            <a:spLocks noGrp="1"/>
          </p:cNvSpPr>
          <p:nvPr>
            <p:ph type="sldNum" sz="quarter" idx="12"/>
          </p:nvPr>
        </p:nvSpPr>
        <p:spPr/>
        <p:txBody>
          <a:bodyPr/>
          <a:lstStyle/>
          <a:p>
            <a:fld id="{F6728BC2-ACA3-447C-A909-F3F49211C066}" type="slidenum">
              <a:rPr lang="en-US" smtClean="0"/>
              <a:pPr/>
              <a:t>5</a:t>
            </a:fld>
            <a:endParaRPr lang="en-US" dirty="0"/>
          </a:p>
        </p:txBody>
      </p:sp>
    </p:spTree>
    <p:extLst>
      <p:ext uri="{BB962C8B-B14F-4D97-AF65-F5344CB8AC3E}">
        <p14:creationId xmlns:p14="http://schemas.microsoft.com/office/powerpoint/2010/main" val="6020205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AE5F27-57BC-17D2-AFB5-32F47B0B45A4}"/>
              </a:ext>
            </a:extLst>
          </p:cNvPr>
          <p:cNvSpPr>
            <a:spLocks noGrp="1"/>
          </p:cNvSpPr>
          <p:nvPr>
            <p:ph type="title"/>
          </p:nvPr>
        </p:nvSpPr>
        <p:spPr/>
        <p:txBody>
          <a:bodyPr/>
          <a:lstStyle/>
          <a:p>
            <a:r>
              <a:rPr lang="en-US" dirty="0"/>
              <a:t>Supply Chain Terminology</a:t>
            </a:r>
          </a:p>
        </p:txBody>
      </p:sp>
      <p:sp>
        <p:nvSpPr>
          <p:cNvPr id="3" name="Content Placeholder 2">
            <a:extLst>
              <a:ext uri="{FF2B5EF4-FFF2-40B4-BE49-F238E27FC236}">
                <a16:creationId xmlns:a16="http://schemas.microsoft.com/office/drawing/2014/main" id="{5A4A914B-42DA-8859-7C6F-4315087C96EC}"/>
              </a:ext>
            </a:extLst>
          </p:cNvPr>
          <p:cNvSpPr>
            <a:spLocks noGrp="1"/>
          </p:cNvSpPr>
          <p:nvPr>
            <p:ph idx="1"/>
          </p:nvPr>
        </p:nvSpPr>
        <p:spPr/>
        <p:txBody>
          <a:bodyPr/>
          <a:lstStyle/>
          <a:p>
            <a:pPr marL="342900" marR="0" lvl="0" indent="-342900">
              <a:spcBef>
                <a:spcPts val="0"/>
              </a:spcBef>
              <a:spcAft>
                <a:spcPts val="0"/>
              </a:spcAft>
              <a:buSzPts val="1000"/>
              <a:buFont typeface="Symbol" panose="05050102010706020507" pitchFamily="18" charset="2"/>
              <a:buChar char=""/>
              <a:tabLst>
                <a:tab pos="457200" algn="l"/>
              </a:tabLst>
            </a:pPr>
            <a:r>
              <a:rPr lang="en-US" sz="1800" dirty="0">
                <a:solidFill>
                  <a:srgbClr val="374151"/>
                </a:solidFill>
                <a:effectLst/>
                <a:latin typeface="Segoe UI" panose="020B0502040204020203" pitchFamily="34" charset="0"/>
                <a:ea typeface="Times New Roman" panose="02020603050405020304" pitchFamily="18" charset="0"/>
              </a:rPr>
              <a:t>Procurement: </a:t>
            </a:r>
          </a:p>
          <a:p>
            <a:pPr lvl="1" indent="-342900">
              <a:spcBef>
                <a:spcPts val="0"/>
              </a:spcBef>
              <a:buSzPts val="1000"/>
              <a:buFont typeface="Symbol" panose="05050102010706020507" pitchFamily="18" charset="2"/>
              <a:buChar char=""/>
              <a:tabLst>
                <a:tab pos="457200" algn="l"/>
              </a:tabLst>
            </a:pPr>
            <a:r>
              <a:rPr lang="en-US" sz="1400" dirty="0">
                <a:solidFill>
                  <a:srgbClr val="374151"/>
                </a:solidFill>
                <a:effectLst/>
                <a:latin typeface="Segoe UI" panose="020B0502040204020203" pitchFamily="34" charset="0"/>
                <a:ea typeface="Times New Roman" panose="02020603050405020304" pitchFamily="18" charset="0"/>
              </a:rPr>
              <a:t>the process of acquiring goods or services from external suppliers.</a:t>
            </a:r>
            <a:endParaRPr lang="en-US" sz="1400" dirty="0">
              <a:solidFill>
                <a:srgbClr val="374151"/>
              </a:solidFill>
              <a:effectLst/>
              <a:latin typeface="Calibri" panose="020F0502020204030204" pitchFamily="34" charset="0"/>
              <a:ea typeface="Calibri" panose="020F0502020204030204" pitchFamily="34" charset="0"/>
            </a:endParaRPr>
          </a:p>
          <a:p>
            <a:pPr marL="342900" marR="0" lvl="0" indent="-342900">
              <a:spcBef>
                <a:spcPts val="0"/>
              </a:spcBef>
              <a:spcAft>
                <a:spcPts val="0"/>
              </a:spcAft>
              <a:buSzPts val="1000"/>
              <a:buFont typeface="Symbol" panose="05050102010706020507" pitchFamily="18" charset="2"/>
              <a:buChar char=""/>
              <a:tabLst>
                <a:tab pos="457200" algn="l"/>
              </a:tabLst>
            </a:pPr>
            <a:r>
              <a:rPr lang="en-US" sz="1800" dirty="0">
                <a:solidFill>
                  <a:srgbClr val="374151"/>
                </a:solidFill>
                <a:effectLst/>
                <a:latin typeface="Segoe UI" panose="020B0502040204020203" pitchFamily="34" charset="0"/>
                <a:ea typeface="Times New Roman" panose="02020603050405020304" pitchFamily="18" charset="0"/>
              </a:rPr>
              <a:t>Inventory: </a:t>
            </a:r>
          </a:p>
          <a:p>
            <a:pPr lvl="1" indent="-342900">
              <a:spcBef>
                <a:spcPts val="0"/>
              </a:spcBef>
              <a:buSzPts val="1000"/>
              <a:buFont typeface="Symbol" panose="05050102010706020507" pitchFamily="18" charset="2"/>
              <a:buChar char=""/>
              <a:tabLst>
                <a:tab pos="457200" algn="l"/>
              </a:tabLst>
            </a:pPr>
            <a:r>
              <a:rPr lang="en-US" sz="1400" dirty="0">
                <a:solidFill>
                  <a:srgbClr val="374151"/>
                </a:solidFill>
                <a:effectLst/>
                <a:latin typeface="Segoe UI" panose="020B0502040204020203" pitchFamily="34" charset="0"/>
                <a:ea typeface="Times New Roman" panose="02020603050405020304" pitchFamily="18" charset="0"/>
              </a:rPr>
              <a:t>the goods or materials a company has on hand and available for sale or use.</a:t>
            </a:r>
            <a:endParaRPr lang="en-US" sz="1400" dirty="0">
              <a:solidFill>
                <a:srgbClr val="374151"/>
              </a:solidFill>
              <a:effectLst/>
              <a:latin typeface="Calibri" panose="020F0502020204030204" pitchFamily="34" charset="0"/>
              <a:ea typeface="Calibri" panose="020F0502020204030204" pitchFamily="34" charset="0"/>
            </a:endParaRPr>
          </a:p>
          <a:p>
            <a:pPr marL="342900" marR="0" lvl="0" indent="-342900">
              <a:spcBef>
                <a:spcPts val="0"/>
              </a:spcBef>
              <a:spcAft>
                <a:spcPts val="0"/>
              </a:spcAft>
              <a:buSzPts val="1000"/>
              <a:buFont typeface="Symbol" panose="05050102010706020507" pitchFamily="18" charset="2"/>
              <a:buChar char=""/>
              <a:tabLst>
                <a:tab pos="457200" algn="l"/>
              </a:tabLst>
            </a:pPr>
            <a:r>
              <a:rPr lang="en-US" sz="1800" dirty="0">
                <a:solidFill>
                  <a:srgbClr val="374151"/>
                </a:solidFill>
                <a:effectLst/>
                <a:latin typeface="Segoe UI" panose="020B0502040204020203" pitchFamily="34" charset="0"/>
                <a:ea typeface="Times New Roman" panose="02020603050405020304" pitchFamily="18" charset="0"/>
              </a:rPr>
              <a:t>Just-in-time (JIT): </a:t>
            </a:r>
          </a:p>
          <a:p>
            <a:pPr lvl="1" indent="-342900">
              <a:spcBef>
                <a:spcPts val="0"/>
              </a:spcBef>
              <a:buSzPts val="1000"/>
              <a:buFont typeface="Symbol" panose="05050102010706020507" pitchFamily="18" charset="2"/>
              <a:buChar char=""/>
              <a:tabLst>
                <a:tab pos="457200" algn="l"/>
              </a:tabLst>
            </a:pPr>
            <a:r>
              <a:rPr lang="en-US" sz="1400" dirty="0">
                <a:solidFill>
                  <a:srgbClr val="374151"/>
                </a:solidFill>
                <a:effectLst/>
                <a:latin typeface="Segoe UI" panose="020B0502040204020203" pitchFamily="34" charset="0"/>
                <a:ea typeface="Times New Roman" panose="02020603050405020304" pitchFamily="18" charset="0"/>
              </a:rPr>
              <a:t>a manufacturing strategy where inventory is delivered just in time for use in production.</a:t>
            </a:r>
            <a:endParaRPr lang="en-US" sz="1400" dirty="0">
              <a:solidFill>
                <a:srgbClr val="374151"/>
              </a:solidFill>
              <a:effectLst/>
              <a:latin typeface="Calibri" panose="020F0502020204030204" pitchFamily="34" charset="0"/>
              <a:ea typeface="Calibri" panose="020F0502020204030204" pitchFamily="34" charset="0"/>
            </a:endParaRPr>
          </a:p>
          <a:p>
            <a:pPr marL="342900" marR="0" lvl="0" indent="-342900">
              <a:spcBef>
                <a:spcPts val="0"/>
              </a:spcBef>
              <a:spcAft>
                <a:spcPts val="0"/>
              </a:spcAft>
              <a:buSzPts val="1000"/>
              <a:buFont typeface="Symbol" panose="05050102010706020507" pitchFamily="18" charset="2"/>
              <a:buChar char=""/>
              <a:tabLst>
                <a:tab pos="457200" algn="l"/>
              </a:tabLst>
            </a:pPr>
            <a:r>
              <a:rPr lang="en-US" sz="1800" dirty="0">
                <a:solidFill>
                  <a:srgbClr val="374151"/>
                </a:solidFill>
                <a:effectLst/>
                <a:latin typeface="Segoe UI" panose="020B0502040204020203" pitchFamily="34" charset="0"/>
                <a:ea typeface="Times New Roman" panose="02020603050405020304" pitchFamily="18" charset="0"/>
              </a:rPr>
              <a:t>Supply chain management: </a:t>
            </a:r>
          </a:p>
          <a:p>
            <a:pPr lvl="1" indent="-342900">
              <a:spcBef>
                <a:spcPts val="0"/>
              </a:spcBef>
              <a:buSzPts val="1000"/>
              <a:buFont typeface="Symbol" panose="05050102010706020507" pitchFamily="18" charset="2"/>
              <a:buChar char=""/>
              <a:tabLst>
                <a:tab pos="457200" algn="l"/>
              </a:tabLst>
            </a:pPr>
            <a:r>
              <a:rPr lang="en-US" sz="1400" dirty="0">
                <a:solidFill>
                  <a:srgbClr val="374151"/>
                </a:solidFill>
                <a:effectLst/>
                <a:latin typeface="Segoe UI" panose="020B0502040204020203" pitchFamily="34" charset="0"/>
                <a:ea typeface="Times New Roman" panose="02020603050405020304" pitchFamily="18" charset="0"/>
              </a:rPr>
              <a:t>the process of managing the flow of goods or services from the point of origin to the point of consumption.</a:t>
            </a:r>
            <a:endParaRPr lang="en-US" sz="1400" dirty="0">
              <a:solidFill>
                <a:srgbClr val="374151"/>
              </a:solidFill>
              <a:effectLst/>
              <a:latin typeface="Calibri" panose="020F0502020204030204" pitchFamily="34" charset="0"/>
              <a:ea typeface="Calibri" panose="020F0502020204030204" pitchFamily="34" charset="0"/>
            </a:endParaRPr>
          </a:p>
          <a:p>
            <a:pPr marL="342900" marR="0" lvl="0" indent="-342900">
              <a:spcBef>
                <a:spcPts val="0"/>
              </a:spcBef>
              <a:spcAft>
                <a:spcPts val="0"/>
              </a:spcAft>
              <a:buSzPts val="1000"/>
              <a:buFont typeface="Symbol" panose="05050102010706020507" pitchFamily="18" charset="2"/>
              <a:buChar char=""/>
              <a:tabLst>
                <a:tab pos="457200" algn="l"/>
              </a:tabLst>
            </a:pPr>
            <a:r>
              <a:rPr lang="en-US" sz="1800" dirty="0">
                <a:solidFill>
                  <a:srgbClr val="374151"/>
                </a:solidFill>
                <a:effectLst/>
                <a:latin typeface="Segoe UI" panose="020B0502040204020203" pitchFamily="34" charset="0"/>
                <a:ea typeface="Times New Roman" panose="02020603050405020304" pitchFamily="18" charset="0"/>
              </a:rPr>
              <a:t>Logistics: </a:t>
            </a:r>
          </a:p>
          <a:p>
            <a:pPr lvl="1" indent="-342900">
              <a:spcBef>
                <a:spcPts val="0"/>
              </a:spcBef>
              <a:buSzPts val="1000"/>
              <a:buFont typeface="Symbol" panose="05050102010706020507" pitchFamily="18" charset="2"/>
              <a:buChar char=""/>
              <a:tabLst>
                <a:tab pos="457200" algn="l"/>
              </a:tabLst>
            </a:pPr>
            <a:r>
              <a:rPr lang="en-US" sz="1400" dirty="0">
                <a:solidFill>
                  <a:srgbClr val="374151"/>
                </a:solidFill>
                <a:effectLst/>
                <a:latin typeface="Segoe UI" panose="020B0502040204020203" pitchFamily="34" charset="0"/>
                <a:ea typeface="Times New Roman" panose="02020603050405020304" pitchFamily="18" charset="0"/>
              </a:rPr>
              <a:t>the management of the flow of goods, services, and information between the point of origin and the point of consumption.</a:t>
            </a:r>
            <a:endParaRPr lang="en-US" sz="1400" dirty="0">
              <a:solidFill>
                <a:srgbClr val="374151"/>
              </a:solidFill>
              <a:effectLst/>
              <a:latin typeface="Calibri" panose="020F0502020204030204" pitchFamily="34" charset="0"/>
              <a:ea typeface="Calibri" panose="020F0502020204030204" pitchFamily="34" charset="0"/>
            </a:endParaRPr>
          </a:p>
          <a:p>
            <a:endParaRPr lang="en-US" dirty="0"/>
          </a:p>
        </p:txBody>
      </p:sp>
      <p:sp>
        <p:nvSpPr>
          <p:cNvPr id="4" name="Slide Number Placeholder 3">
            <a:extLst>
              <a:ext uri="{FF2B5EF4-FFF2-40B4-BE49-F238E27FC236}">
                <a16:creationId xmlns:a16="http://schemas.microsoft.com/office/drawing/2014/main" id="{3529BB27-AF6C-7D81-90C9-029247E7D022}"/>
              </a:ext>
            </a:extLst>
          </p:cNvPr>
          <p:cNvSpPr>
            <a:spLocks noGrp="1"/>
          </p:cNvSpPr>
          <p:nvPr>
            <p:ph type="sldNum" sz="quarter" idx="12"/>
          </p:nvPr>
        </p:nvSpPr>
        <p:spPr/>
        <p:txBody>
          <a:bodyPr/>
          <a:lstStyle/>
          <a:p>
            <a:fld id="{F6728BC2-ACA3-447C-A909-F3F49211C066}" type="slidenum">
              <a:rPr lang="en-US" smtClean="0"/>
              <a:pPr/>
              <a:t>6</a:t>
            </a:fld>
            <a:endParaRPr lang="en-US" dirty="0"/>
          </a:p>
        </p:txBody>
      </p:sp>
    </p:spTree>
    <p:extLst>
      <p:ext uri="{BB962C8B-B14F-4D97-AF65-F5344CB8AC3E}">
        <p14:creationId xmlns:p14="http://schemas.microsoft.com/office/powerpoint/2010/main" val="40295782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611669-36EE-1989-1488-6687723C271E}"/>
              </a:ext>
            </a:extLst>
          </p:cNvPr>
          <p:cNvSpPr>
            <a:spLocks noGrp="1"/>
          </p:cNvSpPr>
          <p:nvPr>
            <p:ph type="title"/>
          </p:nvPr>
        </p:nvSpPr>
        <p:spPr/>
        <p:txBody>
          <a:bodyPr/>
          <a:lstStyle/>
          <a:p>
            <a:r>
              <a:rPr lang="en-US" dirty="0"/>
              <a:t>Finance Terminology</a:t>
            </a:r>
          </a:p>
        </p:txBody>
      </p:sp>
      <p:sp>
        <p:nvSpPr>
          <p:cNvPr id="3" name="Content Placeholder 2">
            <a:extLst>
              <a:ext uri="{FF2B5EF4-FFF2-40B4-BE49-F238E27FC236}">
                <a16:creationId xmlns:a16="http://schemas.microsoft.com/office/drawing/2014/main" id="{96BE4E31-DFEE-78FE-F90D-ED724FCF65A9}"/>
              </a:ext>
            </a:extLst>
          </p:cNvPr>
          <p:cNvSpPr>
            <a:spLocks noGrp="1"/>
          </p:cNvSpPr>
          <p:nvPr>
            <p:ph idx="1"/>
          </p:nvPr>
        </p:nvSpPr>
        <p:spPr/>
        <p:txBody>
          <a:bodyPr/>
          <a:lstStyle/>
          <a:p>
            <a:pPr marL="342900" marR="0" lvl="0" indent="-342900">
              <a:spcBef>
                <a:spcPts val="0"/>
              </a:spcBef>
              <a:spcAft>
                <a:spcPts val="0"/>
              </a:spcAft>
              <a:buSzPts val="1000"/>
              <a:buFont typeface="Symbol" panose="05050102010706020507" pitchFamily="18" charset="2"/>
              <a:buChar char=""/>
              <a:tabLst>
                <a:tab pos="457200" algn="l"/>
              </a:tabLst>
            </a:pPr>
            <a:r>
              <a:rPr lang="en-US" sz="1800" dirty="0">
                <a:solidFill>
                  <a:srgbClr val="374151"/>
                </a:solidFill>
                <a:effectLst/>
                <a:latin typeface="Segoe UI" panose="020B0502040204020203" pitchFamily="34" charset="0"/>
                <a:ea typeface="Times New Roman" panose="02020603050405020304" pitchFamily="18" charset="0"/>
              </a:rPr>
              <a:t>Profit and loss (P&amp;L): </a:t>
            </a:r>
          </a:p>
          <a:p>
            <a:pPr lvl="1" indent="-342900">
              <a:spcBef>
                <a:spcPts val="0"/>
              </a:spcBef>
              <a:buSzPts val="1000"/>
              <a:buFont typeface="Symbol" panose="05050102010706020507" pitchFamily="18" charset="2"/>
              <a:buChar char=""/>
              <a:tabLst>
                <a:tab pos="457200" algn="l"/>
              </a:tabLst>
            </a:pPr>
            <a:r>
              <a:rPr lang="en-US" sz="1400" dirty="0">
                <a:solidFill>
                  <a:srgbClr val="374151"/>
                </a:solidFill>
                <a:effectLst/>
                <a:latin typeface="Segoe UI" panose="020B0502040204020203" pitchFamily="34" charset="0"/>
                <a:ea typeface="Times New Roman" panose="02020603050405020304" pitchFamily="18" charset="0"/>
              </a:rPr>
              <a:t>a financial statement that shows a company's revenues, expenses, and profits over a specific period of time.</a:t>
            </a:r>
            <a:endParaRPr lang="en-US" sz="1400" dirty="0">
              <a:solidFill>
                <a:srgbClr val="374151"/>
              </a:solidFill>
              <a:effectLst/>
              <a:latin typeface="Calibri" panose="020F0502020204030204" pitchFamily="34" charset="0"/>
              <a:ea typeface="Calibri" panose="020F0502020204030204" pitchFamily="34" charset="0"/>
            </a:endParaRPr>
          </a:p>
          <a:p>
            <a:pPr marL="342900" marR="0" lvl="0" indent="-342900">
              <a:spcBef>
                <a:spcPts val="0"/>
              </a:spcBef>
              <a:spcAft>
                <a:spcPts val="0"/>
              </a:spcAft>
              <a:buSzPts val="1000"/>
              <a:buFont typeface="Symbol" panose="05050102010706020507" pitchFamily="18" charset="2"/>
              <a:buChar char=""/>
              <a:tabLst>
                <a:tab pos="457200" algn="l"/>
              </a:tabLst>
            </a:pPr>
            <a:r>
              <a:rPr lang="en-US" sz="1800" dirty="0">
                <a:solidFill>
                  <a:srgbClr val="374151"/>
                </a:solidFill>
                <a:effectLst/>
                <a:latin typeface="Segoe UI" panose="020B0502040204020203" pitchFamily="34" charset="0"/>
                <a:ea typeface="Times New Roman" panose="02020603050405020304" pitchFamily="18" charset="0"/>
              </a:rPr>
              <a:t>Revenue: </a:t>
            </a:r>
          </a:p>
          <a:p>
            <a:pPr lvl="1" indent="-342900">
              <a:spcBef>
                <a:spcPts val="0"/>
              </a:spcBef>
              <a:buSzPts val="1000"/>
              <a:buFont typeface="Symbol" panose="05050102010706020507" pitchFamily="18" charset="2"/>
              <a:buChar char=""/>
              <a:tabLst>
                <a:tab pos="457200" algn="l"/>
              </a:tabLst>
            </a:pPr>
            <a:r>
              <a:rPr lang="en-US" sz="1400" dirty="0">
                <a:solidFill>
                  <a:srgbClr val="374151"/>
                </a:solidFill>
                <a:effectLst/>
                <a:latin typeface="Segoe UI" panose="020B0502040204020203" pitchFamily="34" charset="0"/>
                <a:ea typeface="Times New Roman" panose="02020603050405020304" pitchFamily="18" charset="0"/>
              </a:rPr>
              <a:t>the total income generated from sales of goods or services.</a:t>
            </a:r>
            <a:endParaRPr lang="en-US" sz="1400" dirty="0">
              <a:solidFill>
                <a:srgbClr val="374151"/>
              </a:solidFill>
              <a:effectLst/>
              <a:latin typeface="Calibri" panose="020F0502020204030204" pitchFamily="34" charset="0"/>
              <a:ea typeface="Calibri" panose="020F0502020204030204" pitchFamily="34" charset="0"/>
            </a:endParaRPr>
          </a:p>
          <a:p>
            <a:pPr marL="342900" marR="0" lvl="0" indent="-342900">
              <a:spcBef>
                <a:spcPts val="0"/>
              </a:spcBef>
              <a:spcAft>
                <a:spcPts val="0"/>
              </a:spcAft>
              <a:buSzPts val="1000"/>
              <a:buFont typeface="Symbol" panose="05050102010706020507" pitchFamily="18" charset="2"/>
              <a:buChar char=""/>
              <a:tabLst>
                <a:tab pos="457200" algn="l"/>
              </a:tabLst>
            </a:pPr>
            <a:r>
              <a:rPr lang="en-US" sz="1800" dirty="0">
                <a:solidFill>
                  <a:srgbClr val="374151"/>
                </a:solidFill>
                <a:effectLst/>
                <a:latin typeface="Segoe UI" panose="020B0502040204020203" pitchFamily="34" charset="0"/>
                <a:ea typeface="Times New Roman" panose="02020603050405020304" pitchFamily="18" charset="0"/>
              </a:rPr>
              <a:t>Cost of goods sold (COGS): </a:t>
            </a:r>
          </a:p>
          <a:p>
            <a:pPr lvl="1" indent="-342900">
              <a:spcBef>
                <a:spcPts val="0"/>
              </a:spcBef>
              <a:buSzPts val="1000"/>
              <a:buFont typeface="Symbol" panose="05050102010706020507" pitchFamily="18" charset="2"/>
              <a:buChar char=""/>
              <a:tabLst>
                <a:tab pos="457200" algn="l"/>
              </a:tabLst>
            </a:pPr>
            <a:r>
              <a:rPr lang="en-US" sz="1400" dirty="0">
                <a:solidFill>
                  <a:srgbClr val="374151"/>
                </a:solidFill>
                <a:effectLst/>
                <a:latin typeface="Segoe UI" panose="020B0502040204020203" pitchFamily="34" charset="0"/>
                <a:ea typeface="Times New Roman" panose="02020603050405020304" pitchFamily="18" charset="0"/>
              </a:rPr>
              <a:t>the cost of producing or acquiring goods that are sold.</a:t>
            </a:r>
            <a:endParaRPr lang="en-US" sz="1400" dirty="0">
              <a:solidFill>
                <a:srgbClr val="374151"/>
              </a:solidFill>
              <a:effectLst/>
              <a:latin typeface="Calibri" panose="020F0502020204030204" pitchFamily="34" charset="0"/>
              <a:ea typeface="Calibri" panose="020F0502020204030204" pitchFamily="34" charset="0"/>
            </a:endParaRPr>
          </a:p>
          <a:p>
            <a:pPr marL="342900" marR="0" lvl="0" indent="-342900">
              <a:spcBef>
                <a:spcPts val="0"/>
              </a:spcBef>
              <a:spcAft>
                <a:spcPts val="0"/>
              </a:spcAft>
              <a:buSzPts val="1000"/>
              <a:buFont typeface="Symbol" panose="05050102010706020507" pitchFamily="18" charset="2"/>
              <a:buChar char=""/>
              <a:tabLst>
                <a:tab pos="457200" algn="l"/>
              </a:tabLst>
            </a:pPr>
            <a:r>
              <a:rPr lang="en-US" sz="1800" dirty="0">
                <a:solidFill>
                  <a:srgbClr val="374151"/>
                </a:solidFill>
                <a:effectLst/>
                <a:latin typeface="Segoe UI" panose="020B0502040204020203" pitchFamily="34" charset="0"/>
                <a:ea typeface="Times New Roman" panose="02020603050405020304" pitchFamily="18" charset="0"/>
              </a:rPr>
              <a:t>Gross profit: </a:t>
            </a:r>
          </a:p>
          <a:p>
            <a:pPr lvl="1" indent="-342900">
              <a:spcBef>
                <a:spcPts val="0"/>
              </a:spcBef>
              <a:buSzPts val="1000"/>
              <a:buFont typeface="Symbol" panose="05050102010706020507" pitchFamily="18" charset="2"/>
              <a:buChar char=""/>
              <a:tabLst>
                <a:tab pos="457200" algn="l"/>
              </a:tabLst>
            </a:pPr>
            <a:r>
              <a:rPr lang="en-US" sz="1400" dirty="0">
                <a:solidFill>
                  <a:srgbClr val="374151"/>
                </a:solidFill>
                <a:effectLst/>
                <a:latin typeface="Segoe UI" panose="020B0502040204020203" pitchFamily="34" charset="0"/>
                <a:ea typeface="Times New Roman" panose="02020603050405020304" pitchFamily="18" charset="0"/>
              </a:rPr>
              <a:t>the difference between revenue and COGS.</a:t>
            </a:r>
            <a:endParaRPr lang="en-US" sz="1400" dirty="0">
              <a:solidFill>
                <a:srgbClr val="374151"/>
              </a:solidFill>
              <a:effectLst/>
              <a:latin typeface="Calibri" panose="020F0502020204030204" pitchFamily="34" charset="0"/>
              <a:ea typeface="Calibri" panose="020F0502020204030204" pitchFamily="34" charset="0"/>
            </a:endParaRPr>
          </a:p>
          <a:p>
            <a:pPr marL="342900" marR="0" lvl="0" indent="-342900">
              <a:spcBef>
                <a:spcPts val="0"/>
              </a:spcBef>
              <a:spcAft>
                <a:spcPts val="0"/>
              </a:spcAft>
              <a:buSzPts val="1000"/>
              <a:buFont typeface="Symbol" panose="05050102010706020507" pitchFamily="18" charset="2"/>
              <a:buChar char=""/>
              <a:tabLst>
                <a:tab pos="457200" algn="l"/>
              </a:tabLst>
            </a:pPr>
            <a:r>
              <a:rPr lang="en-US" sz="1800" dirty="0">
                <a:solidFill>
                  <a:srgbClr val="374151"/>
                </a:solidFill>
                <a:effectLst/>
                <a:latin typeface="Segoe UI" panose="020B0502040204020203" pitchFamily="34" charset="0"/>
                <a:ea typeface="Times New Roman" panose="02020603050405020304" pitchFamily="18" charset="0"/>
              </a:rPr>
              <a:t>Earnings before interest, taxes, depreciation, and amortization (EBITDA): </a:t>
            </a:r>
          </a:p>
          <a:p>
            <a:pPr lvl="1" indent="-342900">
              <a:spcBef>
                <a:spcPts val="0"/>
              </a:spcBef>
              <a:buSzPts val="1000"/>
              <a:buFont typeface="Symbol" panose="05050102010706020507" pitchFamily="18" charset="2"/>
              <a:buChar char=""/>
              <a:tabLst>
                <a:tab pos="457200" algn="l"/>
              </a:tabLst>
            </a:pPr>
            <a:r>
              <a:rPr lang="en-US" sz="1400" dirty="0">
                <a:solidFill>
                  <a:srgbClr val="374151"/>
                </a:solidFill>
                <a:effectLst/>
                <a:latin typeface="Segoe UI" panose="020B0502040204020203" pitchFamily="34" charset="0"/>
                <a:ea typeface="Times New Roman" panose="02020603050405020304" pitchFamily="18" charset="0"/>
              </a:rPr>
              <a:t>a measure of a company's operating profitability before non-operating expenses are taken into account.</a:t>
            </a:r>
            <a:endParaRPr lang="en-US" sz="1400" dirty="0">
              <a:solidFill>
                <a:srgbClr val="374151"/>
              </a:solidFill>
              <a:effectLst/>
              <a:latin typeface="Calibri" panose="020F0502020204030204" pitchFamily="34" charset="0"/>
              <a:ea typeface="Calibri" panose="020F0502020204030204" pitchFamily="34" charset="0"/>
            </a:endParaRPr>
          </a:p>
          <a:p>
            <a:pPr marL="342900" marR="0" lvl="0" indent="-342900">
              <a:spcBef>
                <a:spcPts val="0"/>
              </a:spcBef>
              <a:spcAft>
                <a:spcPts val="0"/>
              </a:spcAft>
              <a:buSzPts val="1000"/>
              <a:buFont typeface="Symbol" panose="05050102010706020507" pitchFamily="18" charset="2"/>
              <a:buChar char=""/>
              <a:tabLst>
                <a:tab pos="457200" algn="l"/>
              </a:tabLst>
            </a:pPr>
            <a:r>
              <a:rPr lang="en-US" sz="1800" dirty="0">
                <a:solidFill>
                  <a:srgbClr val="374151"/>
                </a:solidFill>
                <a:effectLst/>
                <a:latin typeface="Segoe UI" panose="020B0502040204020203" pitchFamily="34" charset="0"/>
                <a:ea typeface="Times New Roman" panose="02020603050405020304" pitchFamily="18" charset="0"/>
              </a:rPr>
              <a:t>Return on investment (ROI): </a:t>
            </a:r>
          </a:p>
          <a:p>
            <a:pPr lvl="1" indent="-342900">
              <a:spcBef>
                <a:spcPts val="0"/>
              </a:spcBef>
              <a:buSzPts val="1000"/>
              <a:buFont typeface="Symbol" panose="05050102010706020507" pitchFamily="18" charset="2"/>
              <a:buChar char=""/>
              <a:tabLst>
                <a:tab pos="457200" algn="l"/>
              </a:tabLst>
            </a:pPr>
            <a:r>
              <a:rPr lang="en-US" sz="1400" dirty="0">
                <a:solidFill>
                  <a:srgbClr val="374151"/>
                </a:solidFill>
                <a:effectLst/>
                <a:latin typeface="Segoe UI" panose="020B0502040204020203" pitchFamily="34" charset="0"/>
                <a:ea typeface="Times New Roman" panose="02020603050405020304" pitchFamily="18" charset="0"/>
              </a:rPr>
              <a:t>a measure of the profitability of an investment, expressed as a percentage.</a:t>
            </a:r>
            <a:endParaRPr lang="en-US" sz="1400" dirty="0">
              <a:solidFill>
                <a:srgbClr val="374151"/>
              </a:solidFill>
              <a:effectLst/>
              <a:latin typeface="Calibri" panose="020F0502020204030204" pitchFamily="34" charset="0"/>
              <a:ea typeface="Calibri" panose="020F0502020204030204" pitchFamily="34" charset="0"/>
            </a:endParaRPr>
          </a:p>
          <a:p>
            <a:pPr marL="342900" marR="0" lvl="0" indent="-342900">
              <a:spcBef>
                <a:spcPts val="0"/>
              </a:spcBef>
              <a:spcAft>
                <a:spcPts val="0"/>
              </a:spcAft>
              <a:buSzPts val="1000"/>
              <a:buFont typeface="Symbol" panose="05050102010706020507" pitchFamily="18" charset="2"/>
              <a:buChar char=""/>
              <a:tabLst>
                <a:tab pos="457200" algn="l"/>
              </a:tabLst>
            </a:pPr>
            <a:r>
              <a:rPr lang="en-US" sz="1800" dirty="0">
                <a:solidFill>
                  <a:srgbClr val="374151"/>
                </a:solidFill>
                <a:effectLst/>
                <a:latin typeface="Segoe UI" panose="020B0502040204020203" pitchFamily="34" charset="0"/>
                <a:ea typeface="Times New Roman" panose="02020603050405020304" pitchFamily="18" charset="0"/>
              </a:rPr>
              <a:t>Cash flow: </a:t>
            </a:r>
          </a:p>
          <a:p>
            <a:pPr lvl="1" indent="-342900">
              <a:spcBef>
                <a:spcPts val="0"/>
              </a:spcBef>
              <a:buSzPts val="1000"/>
              <a:buFont typeface="Symbol" panose="05050102010706020507" pitchFamily="18" charset="2"/>
              <a:buChar char=""/>
              <a:tabLst>
                <a:tab pos="457200" algn="l"/>
              </a:tabLst>
            </a:pPr>
            <a:r>
              <a:rPr lang="en-US" sz="1400" dirty="0">
                <a:solidFill>
                  <a:srgbClr val="374151"/>
                </a:solidFill>
                <a:effectLst/>
                <a:latin typeface="Segoe UI" panose="020B0502040204020203" pitchFamily="34" charset="0"/>
                <a:ea typeface="Times New Roman" panose="02020603050405020304" pitchFamily="18" charset="0"/>
              </a:rPr>
              <a:t>the amount of cash that flows in and out of a business over a specific period of time.</a:t>
            </a:r>
            <a:endParaRPr lang="en-US" sz="1400" dirty="0">
              <a:solidFill>
                <a:srgbClr val="374151"/>
              </a:solidFill>
              <a:effectLst/>
              <a:latin typeface="Calibri" panose="020F0502020204030204" pitchFamily="34" charset="0"/>
              <a:ea typeface="Calibri" panose="020F0502020204030204" pitchFamily="34" charset="0"/>
            </a:endParaRPr>
          </a:p>
          <a:p>
            <a:endParaRPr lang="en-US" dirty="0"/>
          </a:p>
        </p:txBody>
      </p:sp>
      <p:sp>
        <p:nvSpPr>
          <p:cNvPr id="4" name="Slide Number Placeholder 3">
            <a:extLst>
              <a:ext uri="{FF2B5EF4-FFF2-40B4-BE49-F238E27FC236}">
                <a16:creationId xmlns:a16="http://schemas.microsoft.com/office/drawing/2014/main" id="{FB49DC29-6C03-EEC0-3685-E2EF705D08C8}"/>
              </a:ext>
            </a:extLst>
          </p:cNvPr>
          <p:cNvSpPr>
            <a:spLocks noGrp="1"/>
          </p:cNvSpPr>
          <p:nvPr>
            <p:ph type="sldNum" sz="quarter" idx="12"/>
          </p:nvPr>
        </p:nvSpPr>
        <p:spPr/>
        <p:txBody>
          <a:bodyPr/>
          <a:lstStyle/>
          <a:p>
            <a:fld id="{F6728BC2-ACA3-447C-A909-F3F49211C066}" type="slidenum">
              <a:rPr lang="en-US" smtClean="0"/>
              <a:pPr/>
              <a:t>7</a:t>
            </a:fld>
            <a:endParaRPr lang="en-US" dirty="0"/>
          </a:p>
        </p:txBody>
      </p:sp>
    </p:spTree>
    <p:extLst>
      <p:ext uri="{BB962C8B-B14F-4D97-AF65-F5344CB8AC3E}">
        <p14:creationId xmlns:p14="http://schemas.microsoft.com/office/powerpoint/2010/main" val="2200292623"/>
      </p:ext>
    </p:extLst>
  </p:cSld>
  <p:clrMapOvr>
    <a:masterClrMapping/>
  </p:clrMapOvr>
</p:sld>
</file>

<file path=ppt/theme/theme1.xml><?xml version="1.0" encoding="utf-8"?>
<a:theme xmlns:a="http://schemas.openxmlformats.org/drawingml/2006/main" name="2_Custom Design">
  <a:themeElements>
    <a:clrScheme name="Revature">
      <a:dk1>
        <a:sysClr val="windowText" lastClr="000000"/>
      </a:dk1>
      <a:lt1>
        <a:srgbClr val="FFFFFF"/>
      </a:lt1>
      <a:dk2>
        <a:srgbClr val="474C55"/>
      </a:dk2>
      <a:lt2>
        <a:srgbClr val="F2F2F2"/>
      </a:lt2>
      <a:accent1>
        <a:srgbClr val="F36A25"/>
      </a:accent1>
      <a:accent2>
        <a:srgbClr val="A0A1A0"/>
      </a:accent2>
      <a:accent3>
        <a:srgbClr val="474C55"/>
      </a:accent3>
      <a:accent4>
        <a:srgbClr val="F7A528"/>
      </a:accent4>
      <a:accent5>
        <a:srgbClr val="73A5C2"/>
      </a:accent5>
      <a:accent6>
        <a:srgbClr val="F36A25"/>
      </a:accent6>
      <a:hlink>
        <a:srgbClr val="F36A25"/>
      </a:hlink>
      <a:folHlink>
        <a:srgbClr val="F36A25"/>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Revature Template  101416" id="{E7AE9B54-ECDF-468C-BAC8-D7E5033F34EC}" vid="{F6400A2A-47B1-4620-B2AC-EFF1DCD888C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haredWithUsers xmlns="c1d1d668-1a17-41cc-8e51-02c957e8f86c">
      <UserInfo>
        <DisplayName/>
        <AccountId xsi:nil="true"/>
        <AccountType/>
      </UserInfo>
    </SharedWithUsers>
    <Details xmlns="16399201-8c70-4094-bedf-0e0052933be2" xsi:nil="true"/>
    <Modern_x0020_Experience xmlns="16399201-8c70-4094-bedf-0e0052933be2">false</Modern_x0020_Experience>
    <lcf76f155ced4ddcb4097134ff3c332f xmlns="16399201-8c70-4094-bedf-0e0052933be2">
      <Terms xmlns="http://schemas.microsoft.com/office/infopath/2007/PartnerControls"/>
    </lcf76f155ced4ddcb4097134ff3c332f>
    <Flag xmlns="16399201-8c70-4094-bedf-0e0052933be2">false</Flag>
    <BatchID xmlns="16399201-8c70-4094-bedf-0e0052933be2" xsi:nil="true"/>
    <TaxCatchAll xmlns="c1d1d668-1a17-41cc-8e51-02c957e8f86c"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8BD2F010722D7D4D902378845F41F1B2" ma:contentTypeVersion="20" ma:contentTypeDescription="Create a new document." ma:contentTypeScope="" ma:versionID="2ddd0f6064d5c3b331064b74420eac96">
  <xsd:schema xmlns:xsd="http://www.w3.org/2001/XMLSchema" xmlns:xs="http://www.w3.org/2001/XMLSchema" xmlns:p="http://schemas.microsoft.com/office/2006/metadata/properties" xmlns:ns2="16399201-8c70-4094-bedf-0e0052933be2" xmlns:ns3="c1d1d668-1a17-41cc-8e51-02c957e8f86c" targetNamespace="http://schemas.microsoft.com/office/2006/metadata/properties" ma:root="true" ma:fieldsID="f0eb4d5831cc2bea9a76421d52418a3b" ns2:_="" ns3:_="">
    <xsd:import namespace="16399201-8c70-4094-bedf-0e0052933be2"/>
    <xsd:import namespace="c1d1d668-1a17-41cc-8e51-02c957e8f86c"/>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element ref="ns2:MediaServiceOCR" minOccurs="0"/>
                <xsd:element ref="ns2:MediaServiceDateTaken" minOccurs="0"/>
                <xsd:element ref="ns3:SharedWithUsers" minOccurs="0"/>
                <xsd:element ref="ns3:SharedWithDetails" minOccurs="0"/>
                <xsd:element ref="ns2:MediaServiceAutoKeyPoints" minOccurs="0"/>
                <xsd:element ref="ns2:MediaServiceKeyPoints" minOccurs="0"/>
                <xsd:element ref="ns2:MediaLengthInSeconds" minOccurs="0"/>
                <xsd:element ref="ns2:Details" minOccurs="0"/>
                <xsd:element ref="ns2:lcf76f155ced4ddcb4097134ff3c332f" minOccurs="0"/>
                <xsd:element ref="ns3:TaxCatchAll" minOccurs="0"/>
                <xsd:element ref="ns2:Flag" minOccurs="0"/>
                <xsd:element ref="ns2:Modern_x0020_Experience" minOccurs="0"/>
                <xsd:element ref="ns2:Batch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6399201-8c70-4094-bedf-0e0052933be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LengthInSeconds" ma:index="19" nillable="true" ma:displayName="Length (seconds)" ma:internalName="MediaLengthInSeconds" ma:readOnly="true">
      <xsd:simpleType>
        <xsd:restriction base="dms:Unknown"/>
      </xsd:simpleType>
    </xsd:element>
    <xsd:element name="Details" ma:index="20" nillable="true" ma:displayName="Details" ma:format="Dropdown" ma:internalName="Details">
      <xsd:simpleType>
        <xsd:restriction base="dms:Text">
          <xsd:maxLength value="255"/>
        </xsd:restriction>
      </xsd:simpleType>
    </xsd:element>
    <xsd:element name="lcf76f155ced4ddcb4097134ff3c332f" ma:index="22" nillable="true" ma:taxonomy="true" ma:internalName="lcf76f155ced4ddcb4097134ff3c332f" ma:taxonomyFieldName="MediaServiceImageTags" ma:displayName="Image Tags" ma:readOnly="false" ma:fieldId="{5cf76f15-5ced-4ddc-b409-7134ff3c332f}" ma:taxonomyMulti="true" ma:sspId="7c4358da-3780-45bf-91e2-d742a5320e2b" ma:termSetId="09814cd3-568e-fe90-9814-8d621ff8fb84" ma:anchorId="fba54fb3-c3e1-fe81-a776-ca4b69148c4d" ma:open="true" ma:isKeyword="false">
      <xsd:complexType>
        <xsd:sequence>
          <xsd:element ref="pc:Terms" minOccurs="0" maxOccurs="1"/>
        </xsd:sequence>
      </xsd:complexType>
    </xsd:element>
    <xsd:element name="Flag" ma:index="24" nillable="true" ma:displayName="Flag for Archive" ma:default="0" ma:format="Dropdown" ma:internalName="Flag">
      <xsd:simpleType>
        <xsd:restriction base="dms:Boolean"/>
      </xsd:simpleType>
    </xsd:element>
    <xsd:element name="Modern_x0020_Experience" ma:index="25" nillable="true" ma:displayName="Modern Experience" ma:default="0" ma:internalName="Modern_x0020_Experience">
      <xsd:simpleType>
        <xsd:restriction base="dms:Boolean"/>
      </xsd:simpleType>
    </xsd:element>
    <xsd:element name="BatchID" ma:index="26" nillable="true" ma:displayName="Batch ID" ma:format="Dropdown" ma:internalName="BatchID">
      <xsd:simpleType>
        <xsd:restriction base="dms:Text">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c1d1d668-1a17-41cc-8e51-02c957e8f86c"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element name="TaxCatchAll" ma:index="23" nillable="true" ma:displayName="Taxonomy Catch All Column" ma:hidden="true" ma:list="{de409032-8d07-4731-b2a6-a84d75bf472a}" ma:internalName="TaxCatchAll" ma:showField="CatchAllData" ma:web="c1d1d668-1a17-41cc-8e51-02c957e8f86c">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CF85951-265A-4263-AF98-E0CFC4A30A38}">
  <ds:schemaRefs>
    <ds:schemaRef ds:uri="http://schemas.microsoft.com/office/2006/metadata/properties"/>
    <ds:schemaRef ds:uri="c1d1d668-1a17-41cc-8e51-02c957e8f86c"/>
    <ds:schemaRef ds:uri="http://www.w3.org/XML/1998/namespace"/>
    <ds:schemaRef ds:uri="http://purl.org/dc/elements/1.1/"/>
    <ds:schemaRef ds:uri="http://schemas.microsoft.com/office/2006/documentManagement/types"/>
    <ds:schemaRef ds:uri="http://schemas.microsoft.com/office/infopath/2007/PartnerControls"/>
    <ds:schemaRef ds:uri="http://schemas.openxmlformats.org/package/2006/metadata/core-properties"/>
    <ds:schemaRef ds:uri="16399201-8c70-4094-bedf-0e0052933be2"/>
    <ds:schemaRef ds:uri="http://purl.org/dc/dcmitype/"/>
    <ds:schemaRef ds:uri="http://purl.org/dc/terms/"/>
  </ds:schemaRefs>
</ds:datastoreItem>
</file>

<file path=customXml/itemProps2.xml><?xml version="1.0" encoding="utf-8"?>
<ds:datastoreItem xmlns:ds="http://schemas.openxmlformats.org/officeDocument/2006/customXml" ds:itemID="{7B21D5E6-1606-46E5-A30C-B9A35AAAD8DB}">
  <ds:schemaRefs>
    <ds:schemaRef ds:uri="http://schemas.microsoft.com/sharepoint/v3/contenttype/forms"/>
  </ds:schemaRefs>
</ds:datastoreItem>
</file>

<file path=customXml/itemProps3.xml><?xml version="1.0" encoding="utf-8"?>
<ds:datastoreItem xmlns:ds="http://schemas.openxmlformats.org/officeDocument/2006/customXml" ds:itemID="{C4BE7960-9D75-4610-9395-BE3C73C3C5C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6399201-8c70-4094-bedf-0e0052933be2"/>
    <ds:schemaRef ds:uri="c1d1d668-1a17-41cc-8e51-02c957e8f86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Revature Template  101416</Template>
  <TotalTime>69</TotalTime>
  <Words>525</Words>
  <Application>Microsoft Office PowerPoint</Application>
  <PresentationFormat>On-screen Show (4:3)</PresentationFormat>
  <Paragraphs>69</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Roboto</vt:lpstr>
      <vt:lpstr>Segoe UI</vt:lpstr>
      <vt:lpstr>Symbol</vt:lpstr>
      <vt:lpstr>2_Custom Design</vt:lpstr>
      <vt:lpstr>Data Analyst - 1835</vt:lpstr>
      <vt:lpstr>Trainer</vt:lpstr>
      <vt:lpstr>Curriculum Overview</vt:lpstr>
      <vt:lpstr>Data Analysis</vt:lpstr>
      <vt:lpstr>Brightspeed</vt:lpstr>
      <vt:lpstr>Commercial Terminology</vt:lpstr>
      <vt:lpstr>Supply Chain Terminology</vt:lpstr>
      <vt:lpstr>Finance Terminology</vt:lpstr>
    </vt:vector>
  </TitlesOfParts>
  <Company>Persistence Holdings, LLC</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Revature_PowerPoint_Template.pptx</dc:title>
  <dc:creator>William Terry</dc:creator>
  <cp:lastModifiedBy>William Terry</cp:lastModifiedBy>
  <cp:revision>11</cp:revision>
  <cp:lastPrinted>2016-06-20T20:58:50Z</cp:lastPrinted>
  <dcterms:created xsi:type="dcterms:W3CDTF">2016-11-09T18:19:08Z</dcterms:created>
  <dcterms:modified xsi:type="dcterms:W3CDTF">2024-04-12T14:42:57Z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0x0101008BD2F010722D7D4D902378845F41F1B2</vt:lpwstr>
  </property>
  <property fmtid="{D5CDD505-2E9C-101B-9397-08002B2CF9AE}" pid="3" name="Order">
    <vt:r8>9400</vt:r8>
  </property>
  <property fmtid="{D5CDD505-2E9C-101B-9397-08002B2CF9AE}" pid="4" name="_ExtendedDescription">
    <vt:lpwstr/>
  </property>
  <property fmtid="{D5CDD505-2E9C-101B-9397-08002B2CF9AE}" pid="5" name="TriggerFlowInfo">
    <vt:lpwstr/>
  </property>
  <property fmtid="{D5CDD505-2E9C-101B-9397-08002B2CF9AE}" pid="6" name="_SourceUrl">
    <vt:lpwstr/>
  </property>
  <property fmtid="{D5CDD505-2E9C-101B-9397-08002B2CF9AE}" pid="7" name="_SharedFileIndex">
    <vt:lpwstr/>
  </property>
  <property fmtid="{D5CDD505-2E9C-101B-9397-08002B2CF9AE}" pid="8" name="ComplianceAssetId">
    <vt:lpwstr/>
  </property>
</Properties>
</file>