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5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56D0-AF12-3BD9-734B-714A28890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64F98-388E-F278-3F38-A0810E386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25A04-BB75-6329-D5DE-5CF1AE66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306E-3DDF-4B23-9D19-2A9476048BD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89F0C-68AC-99D6-B5B1-8D1CF9C8D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21169-A96F-DD89-5A7C-DC223127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8324-5AEC-4919-9302-8DE811D34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8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B975-9396-C2E0-46B2-5015F495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E0FE8-24B5-9EAB-10AE-68A17EC67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C016B-38DB-2EFF-736D-9107D2D8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306E-3DDF-4B23-9D19-2A9476048BD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7EAB1-8C76-0909-AF52-102CC1E0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30535-C6BB-7628-06C8-879E05A0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8324-5AEC-4919-9302-8DE811D34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1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51CEC0-9370-6173-437B-000ED6500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1650F-0999-C680-83DB-44BF56641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38548-03EF-3C97-1A8D-CCDA7F01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306E-3DDF-4B23-9D19-2A9476048BD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AAEBB-BF92-9C13-215B-A2C91F03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F5CEB-BEDE-DB3A-97E8-574A9D61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8324-5AEC-4919-9302-8DE811D34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8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99CB0-7FD2-6157-74BC-3157A7DD0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A6E43-4664-AA0C-5A74-B414E982E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2883C-D5C7-7880-0B44-1E4DF988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306E-3DDF-4B23-9D19-2A9476048BD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E504D-343D-6E08-14B0-2C522551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A4B22-5F94-5651-9CD8-E28B0896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8324-5AEC-4919-9302-8DE811D34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3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30DE-8A55-9020-14CB-1715C1099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79BBD-AF24-58E3-9F8C-EF439629E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C0D54-F58A-E9CF-19E9-15016B8D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306E-3DDF-4B23-9D19-2A9476048BD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79319-8BA7-B42B-27A2-8C1F66A4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6E5B5-AF88-37FE-33F4-673575EF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8324-5AEC-4919-9302-8DE811D34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6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94960-CD08-585D-A02A-685BB7E7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1AE81-B3C6-392B-035B-DE9029AA9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81C8A-6CEE-D420-F569-AEA4A4825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52799-833C-78AF-5907-441AC17F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306E-3DDF-4B23-9D19-2A9476048BD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D8D8F-67B0-F995-ECB2-E06E5D0F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C3830-2599-5850-4750-386439E8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8324-5AEC-4919-9302-8DE811D34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0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6CE85-E8C4-BE78-83E2-A4E22BD1C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797AE-5727-0A3C-97A6-CCFBAB2C3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5EF9C-37A3-9367-2F65-3146A1F38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622FF-E900-0759-6E6E-19F93F982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315CA-D00C-DF7C-23C7-1D5E4F8CA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3855FA-1298-4478-057B-915F3F5B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306E-3DDF-4B23-9D19-2A9476048BD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7E2CCB-88C4-4970-760D-C94C99B5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D72D40-6122-D8DD-B196-529A4A4D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8324-5AEC-4919-9302-8DE811D34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7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BF75-5799-6CCA-0597-E38EF157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683CAB-0AA0-36BD-EA0E-1F01FB37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306E-3DDF-4B23-9D19-2A9476048BD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5676A-DA27-3195-F5FD-BB6AEF96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988DA-E31B-65EF-64FD-28869A70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8324-5AEC-4919-9302-8DE811D34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9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8A194-E656-C928-6F38-17356D7B1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306E-3DDF-4B23-9D19-2A9476048BD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735029-972A-36FF-6030-749558945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D923B-6E52-AA14-B5E4-4BBDD408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8324-5AEC-4919-9302-8DE811D34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0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78BD-0E5E-5639-E4D7-DD114AA0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9010-27B9-5EE8-ACD7-A3A216678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CE908-E4BF-09BE-AD26-3C99B3819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4A954-0868-11E8-E803-D041808C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306E-3DDF-4B23-9D19-2A9476048BD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A42E3-E241-96AF-CF35-0026AC52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0C06E-AA5E-D827-8BA7-8A195044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8324-5AEC-4919-9302-8DE811D34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5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1368-3318-E02D-F1CE-95BB677C1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0F4E8F-E44D-11B1-0F85-B62F16767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65FC0-B367-12F6-666A-C9AE1C9AC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8AE9C-AA9A-2D03-1DF9-22242C8F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306E-3DDF-4B23-9D19-2A9476048BD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871C7-6383-25E9-B641-9AF4F4A6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33ECB-3E14-2270-A503-15F71F42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8324-5AEC-4919-9302-8DE811D34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4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265B47-4B1A-9D8B-C530-735B97BD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38C99-5FA2-9369-DE46-CA1383B61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BAAF-6327-3D75-9170-56024316F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E306E-3DDF-4B23-9D19-2A9476048BD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4ACC-2B1B-C952-3D85-2C6CA1BD3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B181B-EB66-E0A0-9D74-878E0F4BB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18324-5AEC-4919-9302-8DE811D34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4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EDF0E-D2D3-A561-8048-7D4686BFA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AAC Project Two</a:t>
            </a:r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A1AF7-F729-A448-5196-9B0C41C00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98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DF0D1-7AAC-F2CB-4FF2-E729687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Helping understand how to tackle the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91C32-16F2-C56B-6E0F-0E413B428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17077D-C89B-1F24-D930-E75AB5EED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825625"/>
            <a:ext cx="5048250" cy="2543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C870B1-7C4D-16E1-F2F3-F18215853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4" y="1881353"/>
            <a:ext cx="5400675" cy="417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7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F91B2-B5F6-9483-6DD6-5F006F69A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Purpose</a:t>
            </a: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F4E491EC-491F-BF0A-FF89-BD5F70C37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8363" y="402570"/>
            <a:ext cx="3215273" cy="32152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30633-7F08-8D9F-DAA3-D4627246D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256" y="3833199"/>
            <a:ext cx="8332826" cy="11199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/>
              <a:t>With this project we will attempt to answer the following question</a:t>
            </a:r>
          </a:p>
          <a:p>
            <a:pPr marL="0" indent="0">
              <a:buNone/>
            </a:pPr>
            <a:r>
              <a:rPr lang="en-US" sz="1700"/>
              <a:t>“Does living in a non-urban area put you less at risk with regards to Covid-19?”</a:t>
            </a:r>
          </a:p>
          <a:p>
            <a:pPr marL="0" indent="0">
              <a:buNone/>
            </a:pPr>
            <a:r>
              <a:rPr lang="en-US" sz="1700"/>
              <a:t>-How did we define Urban and Non-Urban?</a:t>
            </a:r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83317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4EF72-A4F7-B315-15B5-D7A8E99AB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en-US" sz="4000"/>
              <a:t>Big Blockers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0967E3FF-D2F2-C1C6-99EE-82EC342983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69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5689E-EA24-2E89-27DA-3B1D8ED5F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/>
              <a:t>Some of the blockers we met along the way are</a:t>
            </a:r>
          </a:p>
          <a:p>
            <a:pPr marL="0" indent="0">
              <a:buNone/>
            </a:pPr>
            <a:r>
              <a:rPr lang="en-US" sz="1900"/>
              <a:t>	-Software Issues</a:t>
            </a:r>
          </a:p>
          <a:p>
            <a:pPr marL="0" indent="0">
              <a:buNone/>
            </a:pPr>
            <a:r>
              <a:rPr lang="en-US" sz="1900"/>
              <a:t>	-Coding Problems</a:t>
            </a:r>
          </a:p>
          <a:p>
            <a:pPr marL="0" indent="0">
              <a:buNone/>
            </a:pPr>
            <a:r>
              <a:rPr lang="en-US" sz="1900"/>
              <a:t>	</a:t>
            </a:r>
          </a:p>
          <a:p>
            <a:pPr marL="0" indent="0">
              <a:buNone/>
            </a:pPr>
            <a:endParaRPr lang="en-US" sz="1900"/>
          </a:p>
          <a:p>
            <a:pPr marL="0" indent="0">
              <a:buNone/>
            </a:pPr>
            <a:r>
              <a:rPr lang="en-US" sz="1900"/>
              <a:t>The Magic Solution to our Coding Problems</a:t>
            </a:r>
          </a:p>
          <a:p>
            <a:pPr marL="0" indent="0">
              <a:buNone/>
            </a:pPr>
            <a:r>
              <a:rPr lang="en-US" sz="1900"/>
              <a:t>“Learning Spark Lightning-Fast Data Analytics”</a:t>
            </a:r>
          </a:p>
          <a:p>
            <a:pPr marL="0" indent="0">
              <a:buNone/>
            </a:pPr>
            <a:endParaRPr lang="en-US" sz="1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1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3953-0178-027F-4C39-595D8C0A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 5 Urban Areas Deaths vs Cases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A711D1-5124-DB8A-D555-F7134DBA2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784" y="1809149"/>
            <a:ext cx="5414961" cy="446394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3ADA6E-886E-70E6-EF71-32ABB2904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353799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CBAC31-047F-F346-5D48-2BB877650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09149"/>
            <a:ext cx="5938838" cy="43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3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D2EEC-D10C-2D1A-4D77-361B59B6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Non-Urban Areas Deaths vs Cases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A65E4-15D6-20BF-F7D7-F0EACD439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B7DB6-645B-A794-83DC-C287C4FB5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25625"/>
            <a:ext cx="5695949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8AFEA1-FCF1-A272-4D24-619985A73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49" y="1825625"/>
            <a:ext cx="63436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9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6B11D2-E516-2C8C-56A1-40CB55F48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1" r="11961"/>
          <a:stretch/>
        </p:blipFill>
        <p:spPr>
          <a:xfrm>
            <a:off x="2562726" y="1"/>
            <a:ext cx="9629274" cy="6857999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820929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012496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F2519-5296-1A05-7762-FD1AF569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042611"/>
            <a:ext cx="3879232" cy="2177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/>
              <a:t>Why we chose to use deaths as the primary data source</a:t>
            </a:r>
          </a:p>
        </p:txBody>
      </p:sp>
    </p:spTree>
    <p:extLst>
      <p:ext uri="{BB962C8B-B14F-4D97-AF65-F5344CB8AC3E}">
        <p14:creationId xmlns:p14="http://schemas.microsoft.com/office/powerpoint/2010/main" val="3865453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9F701746-0657-4467-BBD3-24051A715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31A327-80A3-00A5-6592-08F17920C7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4"/>
          <a:stretch/>
        </p:blipFill>
        <p:spPr>
          <a:xfrm>
            <a:off x="5567240" y="10"/>
            <a:ext cx="6624760" cy="6857990"/>
          </a:xfrm>
          <a:prstGeom prst="rect">
            <a:avLst/>
          </a:prstGeom>
        </p:spPr>
      </p:pic>
      <p:sp useBgFill="1">
        <p:nvSpPr>
          <p:cNvPr id="17" name="Freeform: Shape 13">
            <a:extLst>
              <a:ext uri="{FF2B5EF4-FFF2-40B4-BE49-F238E27FC236}">
                <a16:creationId xmlns:a16="http://schemas.microsoft.com/office/drawing/2014/main" id="{117BEB00-3E3D-4F08-AF56-DB0D22FB5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rot="10800000">
            <a:off x="1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4A519-86AE-D198-2CAE-9DAEC9D8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409200" cy="1492132"/>
          </a:xfrm>
        </p:spPr>
        <p:txBody>
          <a:bodyPr anchor="t">
            <a:normAutofit/>
          </a:bodyPr>
          <a:lstStyle/>
          <a:p>
            <a:r>
              <a:rPr lang="en-US" sz="3400"/>
              <a:t>Total Deaths for All Non-Urban Areas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83275241-A41E-E8EF-ADD5-A22FDCD98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30699" cy="3844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The trend line drawn shows an R-squared value of 0.486 </a:t>
            </a: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lvl="1"/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What does this tell us?</a:t>
            </a:r>
          </a:p>
        </p:txBody>
      </p:sp>
    </p:spTree>
    <p:extLst>
      <p:ext uri="{BB962C8B-B14F-4D97-AF65-F5344CB8AC3E}">
        <p14:creationId xmlns:p14="http://schemas.microsoft.com/office/powerpoint/2010/main" val="364675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A519-86AE-D198-2CAE-9DAEC9D8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sz="4100"/>
              <a:t>Total Deaths for All Urban Areas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83275241-A41E-E8EF-ADD5-A22FDCD98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 dirty="0"/>
              <a:t>The trend line drawn shows an R-squared value of  0.859</a:t>
            </a:r>
          </a:p>
          <a:p>
            <a:pPr lvl="1"/>
            <a:r>
              <a:rPr lang="en-US" sz="1800" dirty="0"/>
              <a:t>What does this tell us?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D66F251-990A-E463-7E4F-831DB330AF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1" r="-2" b="-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8624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F184E-6D59-ECBE-E6B3-D4BD8D58F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83616"/>
            <a:ext cx="3722141" cy="5520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Is there a real trend?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B76FF-031C-E8BB-F187-2A1F36E78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4269" y="583616"/>
            <a:ext cx="6594189" cy="5520579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answer is…. It’s complicated. </a:t>
            </a:r>
          </a:p>
          <a:p>
            <a:r>
              <a:rPr lang="en-US">
                <a:solidFill>
                  <a:srgbClr val="FFFFFF"/>
                </a:solidFill>
              </a:rPr>
              <a:t>Why is the trend so much more inaccurate for Non-Urban areas?</a:t>
            </a:r>
          </a:p>
        </p:txBody>
      </p:sp>
    </p:spTree>
    <p:extLst>
      <p:ext uri="{BB962C8B-B14F-4D97-AF65-F5344CB8AC3E}">
        <p14:creationId xmlns:p14="http://schemas.microsoft.com/office/powerpoint/2010/main" val="2760831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177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AAC Project Two</vt:lpstr>
      <vt:lpstr>Purpose</vt:lpstr>
      <vt:lpstr>Big Blockers</vt:lpstr>
      <vt:lpstr>Top 5 Urban Areas Deaths vs Cases </vt:lpstr>
      <vt:lpstr>Top 5 Non-Urban Areas Deaths vs Cases </vt:lpstr>
      <vt:lpstr>Why we chose to use deaths as the primary data source</vt:lpstr>
      <vt:lpstr>Total Deaths for All Non-Urban Areas</vt:lpstr>
      <vt:lpstr>Total Deaths for All Urban Areas</vt:lpstr>
      <vt:lpstr>Is there a real trend?</vt:lpstr>
      <vt:lpstr>Helping understand how to tackle the problem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AAC Project Two</dc:title>
  <dc:creator>Corey Blair</dc:creator>
  <cp:lastModifiedBy>William Terry</cp:lastModifiedBy>
  <cp:revision>1</cp:revision>
  <dcterms:created xsi:type="dcterms:W3CDTF">2022-07-25T14:15:35Z</dcterms:created>
  <dcterms:modified xsi:type="dcterms:W3CDTF">2024-02-01T14:38:49Z</dcterms:modified>
</cp:coreProperties>
</file>