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EF8E29-7FC4-4CFC-ACF6-C3387B7CA52F}">
  <a:tblStyle styleId="{96EF8E29-7FC4-4CFC-ACF6-C3387B7CA5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54" d="100"/>
          <a:sy n="154" d="100"/>
        </p:scale>
        <p:origin x="3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c4363993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c4363993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c2d91f1c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c2d91f1c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c2d91f1c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c2d91f1c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c2d91f1c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c2d91f1c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c2d91f1c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c2d91f1c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c4363993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c4363993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c4363993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c4363993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c4363a0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c4363a0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c4363993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c4363993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c2d91f1c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c2d91f1c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2d91f1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2d91f1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c2d91f1c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c2d91f1c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c2d91f1c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c2d91f1c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c4363993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c4363993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2d91f1c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2d91f1c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c2d91f1c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c2d91f1c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c2d91f1c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c2d91f1c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c2d91f1c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c2d91f1c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c2d91f1c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c2d91f1c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c2d91f1c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c2d91f1c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c2d91f1c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c2d91f1c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c2d91f1c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c2d91f1c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c4363a09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c4363a09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c4363a09e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c4363a09e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c4363a09e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c4363a09e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c4363a09e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c4363a09e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c4363a09e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c4363a09e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c2d91f1c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c2d91f1c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c436399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c436399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c4363993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c4363993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c4363993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c4363993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c2d91f1c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c2d91f1c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c2d91f1c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c2d91f1c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Copywriting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Kaetlin &amp; Sabina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650" y="148775"/>
            <a:ext cx="1385000" cy="4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22"/>
          <p:cNvGraphicFramePr/>
          <p:nvPr>
            <p:extLst>
              <p:ext uri="{D42A27DB-BD31-4B8C-83A1-F6EECF244321}">
                <p14:modId xmlns:p14="http://schemas.microsoft.com/office/powerpoint/2010/main" val="1064745235"/>
              </p:ext>
            </p:extLst>
          </p:nvPr>
        </p:nvGraphicFramePr>
        <p:xfrm>
          <a:off x="3484125" y="276225"/>
          <a:ext cx="5406075" cy="4699825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18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Current Copy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Action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Suggested Copy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Online Members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/>
                        <a:t>Change to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Online Dojoko members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No online members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/>
                        <a:t>change to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No online Dojoko members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My Friends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/>
                        <a:t>Change to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My connects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No friends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/>
                        <a:t>Change to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No connects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Build connections </a:t>
                      </a:r>
                      <a:r>
                        <a:rPr lang="nl" u="sng" dirty="0"/>
                        <a:t>here (hyperlinked to Network module)</a:t>
                      </a:r>
                      <a:endParaRPr u="sng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5" name="Google Shape;125;p22"/>
          <p:cNvSpPr txBox="1"/>
          <p:nvPr/>
        </p:nvSpPr>
        <p:spPr>
          <a:xfrm>
            <a:off x="304800" y="276225"/>
            <a:ext cx="2114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/>
              <a:t>Home page</a:t>
            </a:r>
            <a:endParaRPr b="1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05725"/>
            <a:ext cx="264795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50" y="45812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C3E8FC-67B9-614F-8006-0FA09701D44D}"/>
              </a:ext>
            </a:extLst>
          </p:cNvPr>
          <p:cNvSpPr txBox="1"/>
          <p:nvPr/>
        </p:nvSpPr>
        <p:spPr>
          <a:xfrm>
            <a:off x="8271164" y="1097281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5FD4D-50A0-6843-8B2E-2437872DDA91}"/>
              </a:ext>
            </a:extLst>
          </p:cNvPr>
          <p:cNvSpPr txBox="1"/>
          <p:nvPr/>
        </p:nvSpPr>
        <p:spPr>
          <a:xfrm>
            <a:off x="8271164" y="2195336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697EB-2998-C144-9020-7966E4BFB694}"/>
              </a:ext>
            </a:extLst>
          </p:cNvPr>
          <p:cNvSpPr txBox="1"/>
          <p:nvPr/>
        </p:nvSpPr>
        <p:spPr>
          <a:xfrm>
            <a:off x="8179724" y="2901143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2FA9A-4E06-D945-A910-B58FFA5C8FBF}"/>
              </a:ext>
            </a:extLst>
          </p:cNvPr>
          <p:cNvSpPr txBox="1"/>
          <p:nvPr/>
        </p:nvSpPr>
        <p:spPr>
          <a:xfrm>
            <a:off x="8296102" y="3938596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3"/>
          <p:cNvGraphicFramePr/>
          <p:nvPr/>
        </p:nvGraphicFramePr>
        <p:xfrm>
          <a:off x="1641600" y="3105150"/>
          <a:ext cx="4953125" cy="1691185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90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/>
                        <a:t>Place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/>
                        <a:t>Current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/>
                        <a:t>Action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/>
                        <a:t>Our suggestion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Home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Site Members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 i="1"/>
                        <a:t>change to</a:t>
                      </a:r>
                      <a:endParaRPr sz="13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Dojoko members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Friends only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 i="1"/>
                        <a:t>change to</a:t>
                      </a:r>
                      <a:endParaRPr sz="13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/>
                        <a:t>Connects only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425" y="0"/>
            <a:ext cx="4457148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50" y="45812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8F54F-33CE-0E4E-9A36-6C0380C5305B}"/>
              </a:ext>
            </a:extLst>
          </p:cNvPr>
          <p:cNvSpPr txBox="1"/>
          <p:nvPr/>
        </p:nvSpPr>
        <p:spPr>
          <a:xfrm>
            <a:off x="6084917" y="3812242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85224-28A6-1340-BA14-818DBB1388B4}"/>
              </a:ext>
            </a:extLst>
          </p:cNvPr>
          <p:cNvSpPr txBox="1"/>
          <p:nvPr/>
        </p:nvSpPr>
        <p:spPr>
          <a:xfrm>
            <a:off x="6084916" y="4536576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05625" cy="3448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p24"/>
          <p:cNvGraphicFramePr/>
          <p:nvPr/>
        </p:nvGraphicFramePr>
        <p:xfrm>
          <a:off x="369050" y="3680550"/>
          <a:ext cx="8491600" cy="86862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212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Place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Current Copy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Action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Copy suggestion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Home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Say something about this photo...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/>
                        <a:t>change to</a:t>
                      </a:r>
                      <a:endParaRPr sz="11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Add text...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Google Shape;141;p24"/>
          <p:cNvSpPr txBox="1"/>
          <p:nvPr/>
        </p:nvSpPr>
        <p:spPr>
          <a:xfrm>
            <a:off x="1209675" y="4695825"/>
            <a:ext cx="6248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650" y="1487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143C7-CD8C-834C-A532-EE6921135498}"/>
              </a:ext>
            </a:extLst>
          </p:cNvPr>
          <p:cNvSpPr txBox="1"/>
          <p:nvPr/>
        </p:nvSpPr>
        <p:spPr>
          <a:xfrm>
            <a:off x="8115488" y="4114860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38" y="161925"/>
            <a:ext cx="7019925" cy="2733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" name="Google Shape;148;p25"/>
          <p:cNvGraphicFramePr/>
          <p:nvPr/>
        </p:nvGraphicFramePr>
        <p:xfrm>
          <a:off x="369050" y="3680550"/>
          <a:ext cx="8491600" cy="70098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212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Place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Current Copy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Action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Copy suggestion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Home &gt; post video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Say what is on your mind...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change to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Add text…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650" y="1487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428625" y="4533900"/>
            <a:ext cx="54291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Note: post button is missing!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42D35-F590-8F4F-AA46-D2AC1F95348F}"/>
              </a:ext>
            </a:extLst>
          </p:cNvPr>
          <p:cNvSpPr txBox="1"/>
          <p:nvPr/>
        </p:nvSpPr>
        <p:spPr>
          <a:xfrm>
            <a:off x="8115488" y="4042217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4130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Google Shape;156;p26"/>
          <p:cNvGraphicFramePr/>
          <p:nvPr/>
        </p:nvGraphicFramePr>
        <p:xfrm>
          <a:off x="331950" y="3438525"/>
          <a:ext cx="7953475" cy="146292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14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Place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Current 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Action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Our suggestion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900"/>
                        <a:t>My profile &gt; About &gt; Notifications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One hour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i="1"/>
                        <a:t>change to</a:t>
                      </a:r>
                      <a:endParaRPr sz="10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Every hour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Two hours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i="1"/>
                        <a:t>change to</a:t>
                      </a:r>
                      <a:endParaRPr sz="10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Every two hours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Three hours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i="1"/>
                        <a:t>change to</a:t>
                      </a:r>
                      <a:endParaRPr sz="10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Every three hours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F9F023-33BA-884A-BD1E-72D613E6278C}"/>
              </a:ext>
            </a:extLst>
          </p:cNvPr>
          <p:cNvSpPr txBox="1"/>
          <p:nvPr/>
        </p:nvSpPr>
        <p:spPr>
          <a:xfrm>
            <a:off x="7739149" y="3892986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C4852-E936-5B4C-B5FF-4B3BF364D6A0}"/>
              </a:ext>
            </a:extLst>
          </p:cNvPr>
          <p:cNvSpPr txBox="1"/>
          <p:nvPr/>
        </p:nvSpPr>
        <p:spPr>
          <a:xfrm>
            <a:off x="7739148" y="4580080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2F6D5-8889-4441-B112-58DC4AABC759}"/>
              </a:ext>
            </a:extLst>
          </p:cNvPr>
          <p:cNvSpPr txBox="1"/>
          <p:nvPr/>
        </p:nvSpPr>
        <p:spPr>
          <a:xfrm>
            <a:off x="7739148" y="4258715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304800" y="276225"/>
            <a:ext cx="2114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/>
              <a:t>Networking</a:t>
            </a:r>
            <a:endParaRPr b="1"/>
          </a:p>
        </p:txBody>
      </p:sp>
      <p:graphicFrame>
        <p:nvGraphicFramePr>
          <p:cNvPr id="162" name="Google Shape;162;p27"/>
          <p:cNvGraphicFramePr/>
          <p:nvPr>
            <p:extLst>
              <p:ext uri="{D42A27DB-BD31-4B8C-83A1-F6EECF244321}">
                <p14:modId xmlns:p14="http://schemas.microsoft.com/office/powerpoint/2010/main" val="745363853"/>
              </p:ext>
            </p:extLst>
          </p:nvPr>
        </p:nvGraphicFramePr>
        <p:xfrm>
          <a:off x="3017875" y="366425"/>
          <a:ext cx="5824825" cy="321330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106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Place</a:t>
                      </a:r>
                      <a:endParaRPr sz="10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Current </a:t>
                      </a:r>
                      <a:endParaRPr sz="10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Action</a:t>
                      </a:r>
                      <a:endParaRPr sz="10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Our suggestion</a:t>
                      </a:r>
                      <a:endParaRPr sz="10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Home &gt; Networking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Networking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i="1"/>
                        <a:t>Change to</a:t>
                      </a:r>
                      <a:endParaRPr sz="10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highlight>
                            <a:srgbClr val="FF9900"/>
                          </a:highlight>
                        </a:rPr>
                        <a:t>Network</a:t>
                      </a:r>
                      <a:endParaRPr sz="1000" dirty="0">
                        <a:highlight>
                          <a:srgbClr val="FF99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Home &gt; Networking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Add friend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i="1"/>
                        <a:t>Change to</a:t>
                      </a:r>
                      <a:endParaRPr sz="1000" i="1"/>
                    </a:p>
                  </a:txBody>
                  <a:tcPr marL="91425" marR="91425" marT="91425" marB="91425"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dirty="0"/>
                        <a:t>Connect</a:t>
                      </a:r>
                      <a:endParaRPr sz="100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Home &gt; networking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Not following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i="1"/>
                        <a:t>Change to</a:t>
                      </a:r>
                      <a:endParaRPr sz="10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dirty="0"/>
                        <a:t>Not connected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0425"/>
            <a:ext cx="2713076" cy="307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50" y="45812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7E1E67-921F-3648-99DE-5108786DB631}"/>
              </a:ext>
            </a:extLst>
          </p:cNvPr>
          <p:cNvSpPr txBox="1"/>
          <p:nvPr/>
        </p:nvSpPr>
        <p:spPr>
          <a:xfrm>
            <a:off x="8271164" y="790425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8A3DE-50CE-E842-A745-7B83665C548A}"/>
              </a:ext>
            </a:extLst>
          </p:cNvPr>
          <p:cNvSpPr txBox="1"/>
          <p:nvPr/>
        </p:nvSpPr>
        <p:spPr>
          <a:xfrm>
            <a:off x="8271164" y="1696076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F2BC1-944E-9F49-9B2D-68A88C28AB52}"/>
              </a:ext>
            </a:extLst>
          </p:cNvPr>
          <p:cNvSpPr txBox="1"/>
          <p:nvPr/>
        </p:nvSpPr>
        <p:spPr>
          <a:xfrm>
            <a:off x="8271164" y="3031926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304800" y="276225"/>
            <a:ext cx="2114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/>
              <a:t>Pop-up</a:t>
            </a:r>
            <a:endParaRPr b="1"/>
          </a:p>
        </p:txBody>
      </p:sp>
      <p:graphicFrame>
        <p:nvGraphicFramePr>
          <p:cNvPr id="170" name="Google Shape;170;p28"/>
          <p:cNvGraphicFramePr/>
          <p:nvPr>
            <p:extLst>
              <p:ext uri="{D42A27DB-BD31-4B8C-83A1-F6EECF244321}">
                <p14:modId xmlns:p14="http://schemas.microsoft.com/office/powerpoint/2010/main" val="888935475"/>
              </p:ext>
            </p:extLst>
          </p:nvPr>
        </p:nvGraphicFramePr>
        <p:xfrm>
          <a:off x="3017875" y="366425"/>
          <a:ext cx="5824825" cy="321330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106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Place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Current 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Action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Our suggestion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Home &gt; profile pop-up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Friends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i="1"/>
                        <a:t>Change to</a:t>
                      </a:r>
                      <a:endParaRPr sz="10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dirty="0"/>
                        <a:t>My Connects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Home &gt; connects pop-up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Friend requests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i="1"/>
                        <a:t>Change to</a:t>
                      </a:r>
                      <a:endParaRPr sz="10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dirty="0"/>
                        <a:t>You currently have no connection requests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000">
                          <a:solidFill>
                            <a:schemeClr val="dk1"/>
                          </a:solidFill>
                        </a:rPr>
                        <a:t>Home &gt; connects pop-up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Search friends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i="1"/>
                        <a:t>Change to</a:t>
                      </a:r>
                      <a:endParaRPr sz="10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dirty="0"/>
                        <a:t>Search for Connects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00" y="753325"/>
            <a:ext cx="2114400" cy="256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25" y="3690200"/>
            <a:ext cx="3737175" cy="12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1475" y="463892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A8EA0B-53DA-1042-8A4B-C5B070E6D48F}"/>
              </a:ext>
            </a:extLst>
          </p:cNvPr>
          <p:cNvSpPr txBox="1"/>
          <p:nvPr/>
        </p:nvSpPr>
        <p:spPr>
          <a:xfrm>
            <a:off x="8271164" y="847899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9F60D-2DD6-564C-8101-17982DDF0A72}"/>
              </a:ext>
            </a:extLst>
          </p:cNvPr>
          <p:cNvSpPr txBox="1"/>
          <p:nvPr/>
        </p:nvSpPr>
        <p:spPr>
          <a:xfrm>
            <a:off x="8067502" y="3043423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CB35-12C2-1B4F-97F4-E8DE3610D6B8}"/>
              </a:ext>
            </a:extLst>
          </p:cNvPr>
          <p:cNvSpPr txBox="1"/>
          <p:nvPr/>
        </p:nvSpPr>
        <p:spPr>
          <a:xfrm>
            <a:off x="8160313" y="2184098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/>
        </p:nvSpPr>
        <p:spPr>
          <a:xfrm>
            <a:off x="304800" y="276225"/>
            <a:ext cx="2114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/>
              <a:t>Pop-up</a:t>
            </a:r>
            <a:endParaRPr b="1"/>
          </a:p>
        </p:txBody>
      </p:sp>
      <p:graphicFrame>
        <p:nvGraphicFramePr>
          <p:cNvPr id="179" name="Google Shape;179;p29"/>
          <p:cNvGraphicFramePr/>
          <p:nvPr>
            <p:extLst>
              <p:ext uri="{D42A27DB-BD31-4B8C-83A1-F6EECF244321}">
                <p14:modId xmlns:p14="http://schemas.microsoft.com/office/powerpoint/2010/main" val="2728686510"/>
              </p:ext>
            </p:extLst>
          </p:nvPr>
        </p:nvGraphicFramePr>
        <p:xfrm>
          <a:off x="3017875" y="366425"/>
          <a:ext cx="5824825" cy="129460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106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Place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Current 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Action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Our suggestion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Home &gt; profile pop-up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Friends request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i="1"/>
                        <a:t>Change to</a:t>
                      </a:r>
                      <a:endParaRPr sz="10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dirty="0"/>
                        <a:t>Sabina accepted your connection request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475" y="4638925"/>
            <a:ext cx="1385000" cy="4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00" y="2104575"/>
            <a:ext cx="6580150" cy="26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198AFD-D3BC-4C47-869A-6C799A42565B}"/>
              </a:ext>
            </a:extLst>
          </p:cNvPr>
          <p:cNvSpPr txBox="1"/>
          <p:nvPr/>
        </p:nvSpPr>
        <p:spPr>
          <a:xfrm>
            <a:off x="8160313" y="1213659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/>
        </p:nvSpPr>
        <p:spPr>
          <a:xfrm>
            <a:off x="304800" y="276225"/>
            <a:ext cx="2114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/>
              <a:t>Pop-up</a:t>
            </a:r>
            <a:endParaRPr b="1"/>
          </a:p>
        </p:txBody>
      </p:sp>
      <p:graphicFrame>
        <p:nvGraphicFramePr>
          <p:cNvPr id="187" name="Google Shape;187;p30"/>
          <p:cNvGraphicFramePr/>
          <p:nvPr>
            <p:extLst>
              <p:ext uri="{D42A27DB-BD31-4B8C-83A1-F6EECF244321}">
                <p14:modId xmlns:p14="http://schemas.microsoft.com/office/powerpoint/2010/main" val="529746931"/>
              </p:ext>
            </p:extLst>
          </p:nvPr>
        </p:nvGraphicFramePr>
        <p:xfrm>
          <a:off x="3017875" y="366425"/>
          <a:ext cx="5824825" cy="225395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106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Place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Current 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Action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Our suggestion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About &gt; country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dirty="0"/>
                        <a:t>Site members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i="1"/>
                        <a:t>Change to</a:t>
                      </a:r>
                      <a:endParaRPr sz="10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dirty="0"/>
                        <a:t>Dojoko members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5" y="701675"/>
            <a:ext cx="2114401" cy="131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09750"/>
            <a:ext cx="8839200" cy="55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750" y="45812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1A0E5B-B023-464E-A562-AD76B3EBB7E7}"/>
              </a:ext>
            </a:extLst>
          </p:cNvPr>
          <p:cNvSpPr txBox="1"/>
          <p:nvPr/>
        </p:nvSpPr>
        <p:spPr>
          <a:xfrm>
            <a:off x="8171412" y="2011680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31"/>
          <p:cNvGraphicFramePr/>
          <p:nvPr>
            <p:extLst>
              <p:ext uri="{D42A27DB-BD31-4B8C-83A1-F6EECF244321}">
                <p14:modId xmlns:p14="http://schemas.microsoft.com/office/powerpoint/2010/main" val="2231407014"/>
              </p:ext>
            </p:extLst>
          </p:nvPr>
        </p:nvGraphicFramePr>
        <p:xfrm>
          <a:off x="595263" y="4114800"/>
          <a:ext cx="7953475" cy="128010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14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Place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Current 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Action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Our suggestion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My profile &gt; About &gt; notifications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dirty="0"/>
                        <a:t>Make all letters except the first in the phrase lower case.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dirty="0"/>
                        <a:t>Example: Someone commented on a post (NOT Post)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038" y="352425"/>
            <a:ext cx="5049922" cy="313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650" y="1487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2C56F-DBB9-604F-9AF8-B24B89D0925F}"/>
              </a:ext>
            </a:extLst>
          </p:cNvPr>
          <p:cNvSpPr txBox="1"/>
          <p:nvPr/>
        </p:nvSpPr>
        <p:spPr>
          <a:xfrm>
            <a:off x="8420793" y="4616350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50" y="693500"/>
            <a:ext cx="2397750" cy="42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782275" y="693500"/>
            <a:ext cx="6093000" cy="3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Suggestions: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Remove text about Terms of Service and Privacy Policy under login button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Put “Don’t have an account?” </a:t>
            </a:r>
            <a:r>
              <a:rPr lang="nl" u="sng"/>
              <a:t>above</a:t>
            </a:r>
            <a:r>
              <a:rPr lang="nl"/>
              <a:t> the sign up button, and make it non-clickable, just text.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72325" y="297200"/>
            <a:ext cx="20310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/>
              <a:t>Landing page</a:t>
            </a:r>
            <a:endParaRPr b="1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650" y="1487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979802-1625-AF4F-AD67-5766249C5690}"/>
              </a:ext>
            </a:extLst>
          </p:cNvPr>
          <p:cNvSpPr txBox="1"/>
          <p:nvPr/>
        </p:nvSpPr>
        <p:spPr>
          <a:xfrm>
            <a:off x="3882044" y="1379914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B27C9-BA23-E242-84BC-A2E9E3A882C5}"/>
              </a:ext>
            </a:extLst>
          </p:cNvPr>
          <p:cNvSpPr txBox="1"/>
          <p:nvPr/>
        </p:nvSpPr>
        <p:spPr>
          <a:xfrm>
            <a:off x="5162204" y="1828802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72352" cy="42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247650" y="4368900"/>
            <a:ext cx="7686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nl" sz="1200"/>
              <a:t>Put “Your Account” in bold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nl" sz="1200"/>
              <a:t>More spacing between all the boxes, right now they are too close together and it’s not clear</a:t>
            </a:r>
            <a:endParaRPr sz="1200"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650" y="1487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8D0BF-B02B-8C43-834C-DCA6E8B9EE90}"/>
              </a:ext>
            </a:extLst>
          </p:cNvPr>
          <p:cNvSpPr txBox="1"/>
          <p:nvPr/>
        </p:nvSpPr>
        <p:spPr>
          <a:xfrm>
            <a:off x="2685011" y="4368900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047B1-705D-7347-AE2B-7EE077EB1F05}"/>
              </a:ext>
            </a:extLst>
          </p:cNvPr>
          <p:cNvSpPr txBox="1"/>
          <p:nvPr/>
        </p:nvSpPr>
        <p:spPr>
          <a:xfrm>
            <a:off x="7040880" y="4592700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38801" cy="373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 txBox="1"/>
          <p:nvPr/>
        </p:nvSpPr>
        <p:spPr>
          <a:xfrm>
            <a:off x="371475" y="4105275"/>
            <a:ext cx="8286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Suggestion: remove “nothing more to show”, just leave it blank instead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650" y="1487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F1C1A-9343-404A-B834-F08CE1C3D4F9}"/>
              </a:ext>
            </a:extLst>
          </p:cNvPr>
          <p:cNvSpPr txBox="1"/>
          <p:nvPr/>
        </p:nvSpPr>
        <p:spPr>
          <a:xfrm>
            <a:off x="6134793" y="4105275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/>
        </p:nvSpPr>
        <p:spPr>
          <a:xfrm>
            <a:off x="304800" y="276225"/>
            <a:ext cx="2114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/>
              <a:t>Pop-up</a:t>
            </a:r>
            <a:endParaRPr b="1"/>
          </a:p>
        </p:txBody>
      </p:sp>
      <p:graphicFrame>
        <p:nvGraphicFramePr>
          <p:cNvPr id="217" name="Google Shape;217;p34"/>
          <p:cNvGraphicFramePr/>
          <p:nvPr>
            <p:extLst>
              <p:ext uri="{D42A27DB-BD31-4B8C-83A1-F6EECF244321}">
                <p14:modId xmlns:p14="http://schemas.microsoft.com/office/powerpoint/2010/main" val="4266732012"/>
              </p:ext>
            </p:extLst>
          </p:nvPr>
        </p:nvGraphicFramePr>
        <p:xfrm>
          <a:off x="3017875" y="366425"/>
          <a:ext cx="5824825" cy="225395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106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Place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Current 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Action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b="1"/>
                        <a:t>Our suggestion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Friends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Friends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i="1"/>
                        <a:t>Change to</a:t>
                      </a:r>
                      <a:endParaRPr sz="10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dirty="0"/>
                        <a:t>My Connects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Friends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/>
                        <a:t>Friend requests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i="1"/>
                        <a:t>Change to</a:t>
                      </a:r>
                      <a:endParaRPr sz="10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dirty="0"/>
                        <a:t>Connection requests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50" y="2809525"/>
            <a:ext cx="4194101" cy="207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50" y="45812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95A631-E4FA-D54B-A018-6F133F108125}"/>
              </a:ext>
            </a:extLst>
          </p:cNvPr>
          <p:cNvSpPr txBox="1"/>
          <p:nvPr/>
        </p:nvSpPr>
        <p:spPr>
          <a:xfrm>
            <a:off x="8279476" y="1113906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E5500-B9D9-8F4A-9234-280DDFF62960}"/>
              </a:ext>
            </a:extLst>
          </p:cNvPr>
          <p:cNvSpPr txBox="1"/>
          <p:nvPr/>
        </p:nvSpPr>
        <p:spPr>
          <a:xfrm>
            <a:off x="8075814" y="1999886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24501" cy="35465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5" name="Google Shape;225;p35"/>
          <p:cNvGraphicFramePr/>
          <p:nvPr>
            <p:extLst>
              <p:ext uri="{D42A27DB-BD31-4B8C-83A1-F6EECF244321}">
                <p14:modId xmlns:p14="http://schemas.microsoft.com/office/powerpoint/2010/main" val="4294964267"/>
              </p:ext>
            </p:extLst>
          </p:nvPr>
        </p:nvGraphicFramePr>
        <p:xfrm>
          <a:off x="369050" y="3871050"/>
          <a:ext cx="8491600" cy="105147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212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Place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Current Copy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Action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Copy suggestion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My profile &gt; Photos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“Nothing more to show”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/>
                        <a:t>REMOVE</a:t>
                      </a:r>
                      <a:endParaRPr sz="11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-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Profile Avatars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/>
                        <a:t>change to</a:t>
                      </a:r>
                      <a:endParaRPr sz="11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dirty="0"/>
                        <a:t>Profile Pictures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6" name="Google Shape;2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650" y="1487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CB927B-D81B-C743-B990-B8E8829A5CEC}"/>
              </a:ext>
            </a:extLst>
          </p:cNvPr>
          <p:cNvSpPr txBox="1"/>
          <p:nvPr/>
        </p:nvSpPr>
        <p:spPr>
          <a:xfrm>
            <a:off x="6143106" y="4258285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4D7C8-488B-B046-A77A-44FB28F2F13E}"/>
              </a:ext>
            </a:extLst>
          </p:cNvPr>
          <p:cNvSpPr txBox="1"/>
          <p:nvPr/>
        </p:nvSpPr>
        <p:spPr>
          <a:xfrm>
            <a:off x="8005157" y="4585162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13" y="342900"/>
            <a:ext cx="6200775" cy="308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2" name="Google Shape;232;p36"/>
          <p:cNvGraphicFramePr/>
          <p:nvPr>
            <p:extLst>
              <p:ext uri="{D42A27DB-BD31-4B8C-83A1-F6EECF244321}">
                <p14:modId xmlns:p14="http://schemas.microsoft.com/office/powerpoint/2010/main" val="2859000142"/>
              </p:ext>
            </p:extLst>
          </p:nvPr>
        </p:nvGraphicFramePr>
        <p:xfrm>
          <a:off x="369050" y="3680550"/>
          <a:ext cx="8491600" cy="70098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212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Place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Current Copy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Action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Copy suggestion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My profile &gt; Share button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Share This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/>
                        <a:t>change to</a:t>
                      </a:r>
                      <a:endParaRPr sz="11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dirty="0"/>
                        <a:t>Share on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3" name="Google Shape;2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650" y="1487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386BDD-A6B3-AA44-AE2E-C15C1AD6DD6D}"/>
              </a:ext>
            </a:extLst>
          </p:cNvPr>
          <p:cNvSpPr txBox="1"/>
          <p:nvPr/>
        </p:nvSpPr>
        <p:spPr>
          <a:xfrm>
            <a:off x="8115488" y="4031040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63" y="158800"/>
            <a:ext cx="6086474" cy="3102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9" name="Google Shape;239;p37"/>
          <p:cNvGraphicFramePr/>
          <p:nvPr>
            <p:extLst>
              <p:ext uri="{D42A27DB-BD31-4B8C-83A1-F6EECF244321}">
                <p14:modId xmlns:p14="http://schemas.microsoft.com/office/powerpoint/2010/main" val="3286172556"/>
              </p:ext>
            </p:extLst>
          </p:nvPr>
        </p:nvGraphicFramePr>
        <p:xfrm>
          <a:off x="369050" y="3680550"/>
          <a:ext cx="8491600" cy="140196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212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Place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Current Copy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Action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Copy suggestion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Forums &gt; Ask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hobbies &amp; interest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/>
                        <a:t>change to</a:t>
                      </a:r>
                      <a:endParaRPr sz="11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Hobbies &amp; Interests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Food Drinks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/>
                        <a:t>change to</a:t>
                      </a:r>
                      <a:endParaRPr sz="11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dirty="0"/>
                        <a:t>Food &amp; Drinks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Travel Experience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i="1" dirty="0"/>
                        <a:t>Change to</a:t>
                      </a:r>
                      <a:endParaRPr sz="1100"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Travel &amp; Adventure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406835686"/>
                  </a:ext>
                </a:extLst>
              </a:tr>
            </a:tbl>
          </a:graphicData>
        </a:graphic>
      </p:graphicFrame>
      <p:pic>
        <p:nvPicPr>
          <p:cNvPr id="240" name="Google Shape;24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650" y="1487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7529F-B48E-E746-B7FD-9CE912F8E09C}"/>
              </a:ext>
            </a:extLst>
          </p:cNvPr>
          <p:cNvSpPr txBox="1"/>
          <p:nvPr/>
        </p:nvSpPr>
        <p:spPr>
          <a:xfrm>
            <a:off x="8237913" y="4067785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F0FEB-561D-FA43-9E2C-DB8BD8FD564D}"/>
              </a:ext>
            </a:extLst>
          </p:cNvPr>
          <p:cNvSpPr txBox="1"/>
          <p:nvPr/>
        </p:nvSpPr>
        <p:spPr>
          <a:xfrm>
            <a:off x="8034251" y="4399902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F1BE3-A16C-5546-B285-823057E9B085}"/>
              </a:ext>
            </a:extLst>
          </p:cNvPr>
          <p:cNvSpPr txBox="1"/>
          <p:nvPr/>
        </p:nvSpPr>
        <p:spPr>
          <a:xfrm>
            <a:off x="8115488" y="4752205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63" y="419100"/>
            <a:ext cx="7000875" cy="1533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38"/>
          <p:cNvGraphicFramePr/>
          <p:nvPr/>
        </p:nvGraphicFramePr>
        <p:xfrm>
          <a:off x="326213" y="2508975"/>
          <a:ext cx="8491600" cy="86862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212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Place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Current Copy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Action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Copy suggestion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Forums &gt; Saved Questions &amp; Saved answers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Sorry, but nothing matched your filter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/>
                        <a:t>change to</a:t>
                      </a:r>
                      <a:endParaRPr sz="11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You don’t have any saved questions yet.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7" name="Google Shape;24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650" y="1487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395B8A-6D41-224C-87CF-3A445B95E5F9}"/>
              </a:ext>
            </a:extLst>
          </p:cNvPr>
          <p:cNvSpPr txBox="1"/>
          <p:nvPr/>
        </p:nvSpPr>
        <p:spPr>
          <a:xfrm>
            <a:off x="8319150" y="3100596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295275"/>
            <a:ext cx="7048500" cy="581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3" name="Google Shape;253;p39"/>
          <p:cNvGraphicFramePr/>
          <p:nvPr/>
        </p:nvGraphicFramePr>
        <p:xfrm>
          <a:off x="326200" y="1413600"/>
          <a:ext cx="8491600" cy="70098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212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Place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Current Copy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Action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Copy suggestion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Messaging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Search by content, or user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/>
                        <a:t>change to</a:t>
                      </a:r>
                      <a:endParaRPr sz="11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Search by content or user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4" name="Google Shape;2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50" y="45812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AEDE0B-08BD-2349-A9A9-DE01D28CC3C1}"/>
              </a:ext>
            </a:extLst>
          </p:cNvPr>
          <p:cNvSpPr txBox="1"/>
          <p:nvPr/>
        </p:nvSpPr>
        <p:spPr>
          <a:xfrm>
            <a:off x="8410477" y="1764090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085" y="171450"/>
            <a:ext cx="4595825" cy="3074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0" name="Google Shape;260;p40"/>
          <p:cNvGraphicFramePr/>
          <p:nvPr>
            <p:extLst>
              <p:ext uri="{D42A27DB-BD31-4B8C-83A1-F6EECF244321}">
                <p14:modId xmlns:p14="http://schemas.microsoft.com/office/powerpoint/2010/main" val="3188522873"/>
              </p:ext>
            </p:extLst>
          </p:nvPr>
        </p:nvGraphicFramePr>
        <p:xfrm>
          <a:off x="369050" y="3680550"/>
          <a:ext cx="8491600" cy="70098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212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Place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Current Copy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Action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Copy suggestion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Messaging &gt; New message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Say what’s on your mind...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/>
                        <a:t>change to</a:t>
                      </a:r>
                      <a:endParaRPr sz="11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dirty="0"/>
                        <a:t>Write a message…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1" name="Google Shape;26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50" y="45812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DD26CF-3D38-7545-A4E7-DAFD49E002B8}"/>
              </a:ext>
            </a:extLst>
          </p:cNvPr>
          <p:cNvSpPr txBox="1"/>
          <p:nvPr/>
        </p:nvSpPr>
        <p:spPr>
          <a:xfrm>
            <a:off x="8367627" y="4065904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590550"/>
            <a:ext cx="4743450" cy="1266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7" name="Google Shape;267;p41"/>
          <p:cNvGraphicFramePr/>
          <p:nvPr/>
        </p:nvGraphicFramePr>
        <p:xfrm>
          <a:off x="383350" y="2909025"/>
          <a:ext cx="8491600" cy="70098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212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Place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Current Copy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Action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Copy suggestion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Notifications (Bell icon)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Mark All as Read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/>
                        <a:t>change to</a:t>
                      </a:r>
                      <a:endParaRPr sz="11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Mark all as read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8" name="Google Shape;2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50" y="45812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C8EA0-C5F4-8943-881C-AFAB61958DF9}"/>
              </a:ext>
            </a:extLst>
          </p:cNvPr>
          <p:cNvSpPr txBox="1"/>
          <p:nvPr/>
        </p:nvSpPr>
        <p:spPr>
          <a:xfrm>
            <a:off x="8146473" y="3259515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6" y="674875"/>
            <a:ext cx="2765550" cy="42019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38125" y="190500"/>
            <a:ext cx="2781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/>
              <a:t>Sign-up page</a:t>
            </a:r>
            <a:endParaRPr b="1"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3022725" y="752475"/>
          <a:ext cx="5400750" cy="100578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18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Current Copy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Action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Suggested Copy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I have an account already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/>
                        <a:t>change to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I already have an account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650" y="1487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455BE-C0AC-C640-BC21-FFC0E02A2B64}"/>
              </a:ext>
            </a:extLst>
          </p:cNvPr>
          <p:cNvSpPr txBox="1"/>
          <p:nvPr/>
        </p:nvSpPr>
        <p:spPr>
          <a:xfrm>
            <a:off x="7422988" y="1413165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36599" cy="3248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p42"/>
          <p:cNvGraphicFramePr/>
          <p:nvPr>
            <p:extLst>
              <p:ext uri="{D42A27DB-BD31-4B8C-83A1-F6EECF244321}">
                <p14:modId xmlns:p14="http://schemas.microsoft.com/office/powerpoint/2010/main" val="1972086106"/>
              </p:ext>
            </p:extLst>
          </p:nvPr>
        </p:nvGraphicFramePr>
        <p:xfrm>
          <a:off x="326200" y="3400750"/>
          <a:ext cx="8491600" cy="70098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212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Place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Current Copy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Action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Copy suggestion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In a group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Say what is on your mind...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/>
                        <a:t>change to</a:t>
                      </a:r>
                      <a:endParaRPr sz="11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dirty="0"/>
                        <a:t>What’s new, FIRSTNAME?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94AAE9B-47B4-174B-B568-D1377086B10E}"/>
              </a:ext>
            </a:extLst>
          </p:cNvPr>
          <p:cNvSpPr txBox="1"/>
          <p:nvPr/>
        </p:nvSpPr>
        <p:spPr>
          <a:xfrm>
            <a:off x="8584277" y="3796359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299" y="119175"/>
            <a:ext cx="5959550" cy="2958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0" name="Google Shape;280;p43"/>
          <p:cNvGraphicFramePr/>
          <p:nvPr>
            <p:extLst>
              <p:ext uri="{D42A27DB-BD31-4B8C-83A1-F6EECF244321}">
                <p14:modId xmlns:p14="http://schemas.microsoft.com/office/powerpoint/2010/main" val="2365232609"/>
              </p:ext>
            </p:extLst>
          </p:nvPr>
        </p:nvGraphicFramePr>
        <p:xfrm>
          <a:off x="405525" y="3496525"/>
          <a:ext cx="8491600" cy="170682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212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Place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Current Copy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Action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Copy suggestion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Within a group &gt; All members &gt; Manage &gt; Ban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Are you sure you want to ban this user? This user will be unable to join or be invited.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/>
                        <a:t>Change to</a:t>
                      </a:r>
                      <a:endParaRPr sz="11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dirty="0"/>
                        <a:t>Are you sure you want to ban this user? This user can no longer join or be invited.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nl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nl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dirty="0"/>
                        <a:t>Make all No/cancel pink and same sized boxes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9AB7D60-67B9-2F48-A37C-A05E1B4391AC}"/>
              </a:ext>
            </a:extLst>
          </p:cNvPr>
          <p:cNvSpPr txBox="1"/>
          <p:nvPr/>
        </p:nvSpPr>
        <p:spPr>
          <a:xfrm>
            <a:off x="8489802" y="4255786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D1EB2-0675-8A41-91D5-9E212CD346D8}"/>
              </a:ext>
            </a:extLst>
          </p:cNvPr>
          <p:cNvSpPr txBox="1"/>
          <p:nvPr/>
        </p:nvSpPr>
        <p:spPr>
          <a:xfrm>
            <a:off x="8489801" y="4926346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603" y="0"/>
            <a:ext cx="4524300" cy="2759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6" name="Google Shape;286;p44"/>
          <p:cNvGraphicFramePr/>
          <p:nvPr>
            <p:extLst>
              <p:ext uri="{D42A27DB-BD31-4B8C-83A1-F6EECF244321}">
                <p14:modId xmlns:p14="http://schemas.microsoft.com/office/powerpoint/2010/main" val="278264339"/>
              </p:ext>
            </p:extLst>
          </p:nvPr>
        </p:nvGraphicFramePr>
        <p:xfrm>
          <a:off x="405525" y="3496525"/>
          <a:ext cx="8491600" cy="204210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212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Place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Current Copy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Action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Copy suggestion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Within a group &gt; All members &gt; Manage &gt; Remove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Are you sure you want to remove this user? To join again the user will have to be invited and/or approved.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/>
                        <a:t>Change to</a:t>
                      </a:r>
                      <a:endParaRPr sz="11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sz="1100" dirty="0">
                          <a:solidFill>
                            <a:schemeClr val="dk1"/>
                          </a:solidFill>
                        </a:rPr>
                        <a:t>Are you sure you want to remove this user? To join again the user must be re-invited and approved.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nl" sz="11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Make all No/cancel pink and same sized boxes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DCFA75-5253-BC40-B4C7-E2888D9BC987}"/>
              </a:ext>
            </a:extLst>
          </p:cNvPr>
          <p:cNvSpPr txBox="1"/>
          <p:nvPr/>
        </p:nvSpPr>
        <p:spPr>
          <a:xfrm>
            <a:off x="8412480" y="4463936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141300"/>
            <a:ext cx="7029450" cy="2362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2" name="Google Shape;292;p45"/>
          <p:cNvGraphicFramePr/>
          <p:nvPr/>
        </p:nvGraphicFramePr>
        <p:xfrm>
          <a:off x="405525" y="3496525"/>
          <a:ext cx="8491600" cy="70098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212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Place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Current Copy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Action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/>
                        <a:t>Copy suggestion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Messaging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Bulk Actions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/>
                        <a:t>change to</a:t>
                      </a:r>
                      <a:endParaRPr sz="11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Select action: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36ED4A-01A8-0F4D-BC9A-128E8E2BACC4}"/>
              </a:ext>
            </a:extLst>
          </p:cNvPr>
          <p:cNvSpPr txBox="1"/>
          <p:nvPr/>
        </p:nvSpPr>
        <p:spPr>
          <a:xfrm>
            <a:off x="8086725" y="3847015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/>
        </p:nvSpPr>
        <p:spPr>
          <a:xfrm>
            <a:off x="213200" y="2060950"/>
            <a:ext cx="66411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Our general suggestion: remove “Nothing more to show.” bar from everywhere</a:t>
            </a:r>
            <a:endParaRPr/>
          </a:p>
        </p:txBody>
      </p:sp>
      <p:pic>
        <p:nvPicPr>
          <p:cNvPr id="298" name="Google Shape;2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6152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7B72F-7178-2143-8920-2CEFD81D6150}"/>
              </a:ext>
            </a:extLst>
          </p:cNvPr>
          <p:cNvSpPr txBox="1"/>
          <p:nvPr/>
        </p:nvSpPr>
        <p:spPr>
          <a:xfrm>
            <a:off x="6854300" y="2125951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638175"/>
            <a:ext cx="2943225" cy="43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04800" y="276225"/>
            <a:ext cx="2114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/>
              <a:t>Page after signing up</a:t>
            </a:r>
            <a:endParaRPr b="1"/>
          </a:p>
        </p:txBody>
      </p:sp>
      <p:graphicFrame>
        <p:nvGraphicFramePr>
          <p:cNvPr id="79" name="Google Shape;79;p16"/>
          <p:cNvGraphicFramePr/>
          <p:nvPr>
            <p:extLst>
              <p:ext uri="{D42A27DB-BD31-4B8C-83A1-F6EECF244321}">
                <p14:modId xmlns:p14="http://schemas.microsoft.com/office/powerpoint/2010/main" val="1104515880"/>
              </p:ext>
            </p:extLst>
          </p:nvPr>
        </p:nvGraphicFramePr>
        <p:xfrm>
          <a:off x="3489450" y="704850"/>
          <a:ext cx="5400750" cy="3066565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18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9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Current Copy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Action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Suggested Copy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An activation link has been sent to your email. Please click on the link to verify and login to your account.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 dirty="0"/>
                        <a:t>change to</a:t>
                      </a:r>
                      <a:endParaRPr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Almost done… We’ve sent an activation link to your email. Please click on it to complete the sign-up process!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I have an account already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/>
                        <a:t>remove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-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Back to Home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Change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Back to Login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742464200"/>
                  </a:ext>
                </a:extLst>
              </a:tr>
            </a:tbl>
          </a:graphicData>
        </a:graphic>
      </p:graphicFrame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650" y="1487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0B9613-8475-3143-B071-3DF420D09241}"/>
              </a:ext>
            </a:extLst>
          </p:cNvPr>
          <p:cNvSpPr txBox="1"/>
          <p:nvPr/>
        </p:nvSpPr>
        <p:spPr>
          <a:xfrm>
            <a:off x="7219326" y="2743984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ECD8C-5013-2840-9AD5-94A5EE41C523}"/>
              </a:ext>
            </a:extLst>
          </p:cNvPr>
          <p:cNvSpPr txBox="1"/>
          <p:nvPr/>
        </p:nvSpPr>
        <p:spPr>
          <a:xfrm>
            <a:off x="7422988" y="2122518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616CE-8355-5E46-9BF7-642D86AC7418}"/>
              </a:ext>
            </a:extLst>
          </p:cNvPr>
          <p:cNvSpPr txBox="1"/>
          <p:nvPr/>
        </p:nvSpPr>
        <p:spPr>
          <a:xfrm>
            <a:off x="8319150" y="3416533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04800" y="276225"/>
            <a:ext cx="2114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/>
              <a:t>Personal information</a:t>
            </a:r>
            <a:endParaRPr b="1"/>
          </a:p>
        </p:txBody>
      </p:sp>
      <p:graphicFrame>
        <p:nvGraphicFramePr>
          <p:cNvPr id="86" name="Google Shape;86;p17"/>
          <p:cNvGraphicFramePr/>
          <p:nvPr>
            <p:extLst>
              <p:ext uri="{D42A27DB-BD31-4B8C-83A1-F6EECF244321}">
                <p14:modId xmlns:p14="http://schemas.microsoft.com/office/powerpoint/2010/main" val="1200271687"/>
              </p:ext>
            </p:extLst>
          </p:nvPr>
        </p:nvGraphicFramePr>
        <p:xfrm>
          <a:off x="3489450" y="704850"/>
          <a:ext cx="5400750" cy="269666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18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Current Copy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Action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Suggested Copy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Place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/>
                        <a:t>Change to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Current Location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nl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Previous Locations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Language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/>
                        <a:t>Change to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Languages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0425"/>
            <a:ext cx="3184651" cy="396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650" y="1487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41AE78-391F-8E4D-97E8-D2A336828765}"/>
              </a:ext>
            </a:extLst>
          </p:cNvPr>
          <p:cNvSpPr txBox="1"/>
          <p:nvPr/>
        </p:nvSpPr>
        <p:spPr>
          <a:xfrm>
            <a:off x="8115488" y="1147158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CFB7D-5905-2F4A-9009-ECFB4518BDB3}"/>
              </a:ext>
            </a:extLst>
          </p:cNvPr>
          <p:cNvSpPr txBox="1"/>
          <p:nvPr/>
        </p:nvSpPr>
        <p:spPr>
          <a:xfrm>
            <a:off x="7596170" y="2294751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8"/>
          <p:cNvGraphicFramePr/>
          <p:nvPr/>
        </p:nvGraphicFramePr>
        <p:xfrm>
          <a:off x="3489450" y="276225"/>
          <a:ext cx="5400750" cy="453560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18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Current Copy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Action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Suggested Copy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From year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/>
                        <a:t>Change to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Start date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To year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/>
                        <a:t>Change to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End date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Specialisation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/>
                        <a:t>change to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Program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5" y="1183675"/>
            <a:ext cx="3184649" cy="320221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304800" y="276225"/>
            <a:ext cx="2114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/>
              <a:t>Education</a:t>
            </a:r>
            <a:endParaRPr b="1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50" y="45812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8335FA-0EA2-BC49-9C48-DBFB6FD405E6}"/>
              </a:ext>
            </a:extLst>
          </p:cNvPr>
          <p:cNvSpPr txBox="1"/>
          <p:nvPr/>
        </p:nvSpPr>
        <p:spPr>
          <a:xfrm>
            <a:off x="7606146" y="906676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1D782-B722-FA4F-A1F2-C34D76C8BA29}"/>
              </a:ext>
            </a:extLst>
          </p:cNvPr>
          <p:cNvSpPr txBox="1"/>
          <p:nvPr/>
        </p:nvSpPr>
        <p:spPr>
          <a:xfrm>
            <a:off x="7606145" y="2267026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7B4B5-4BD8-EF44-8A4C-157B95231CCD}"/>
              </a:ext>
            </a:extLst>
          </p:cNvPr>
          <p:cNvSpPr txBox="1"/>
          <p:nvPr/>
        </p:nvSpPr>
        <p:spPr>
          <a:xfrm>
            <a:off x="7678190" y="3539425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9"/>
          <p:cNvGraphicFramePr/>
          <p:nvPr/>
        </p:nvGraphicFramePr>
        <p:xfrm>
          <a:off x="3489450" y="276225"/>
          <a:ext cx="5400750" cy="184790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18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Current Copy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Action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Suggested Copy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Awarded by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/>
                        <a:t>Change to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Institution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" name="Google Shape;102;p19"/>
          <p:cNvSpPr txBox="1"/>
          <p:nvPr/>
        </p:nvSpPr>
        <p:spPr>
          <a:xfrm>
            <a:off x="304800" y="276225"/>
            <a:ext cx="2114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/>
              <a:t>Awards &amp; Achievements</a:t>
            </a:r>
            <a:endParaRPr b="1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0425"/>
            <a:ext cx="3184649" cy="275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50" y="45812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6398A9-C8A0-BC4F-A4E6-A701B805122F}"/>
              </a:ext>
            </a:extLst>
          </p:cNvPr>
          <p:cNvSpPr txBox="1"/>
          <p:nvPr/>
        </p:nvSpPr>
        <p:spPr>
          <a:xfrm>
            <a:off x="7456517" y="842157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0"/>
          <p:cNvGraphicFramePr/>
          <p:nvPr>
            <p:extLst>
              <p:ext uri="{D42A27DB-BD31-4B8C-83A1-F6EECF244321}">
                <p14:modId xmlns:p14="http://schemas.microsoft.com/office/powerpoint/2010/main" val="1302254538"/>
              </p:ext>
            </p:extLst>
          </p:nvPr>
        </p:nvGraphicFramePr>
        <p:xfrm>
          <a:off x="3546600" y="781050"/>
          <a:ext cx="5400750" cy="440424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18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Current Copy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Action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Suggested Copy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Forgot Password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/>
                        <a:t>change to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Forgot your password? No worries!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200"/>
                        <a:t>Please enter the email address for your account. A verification code will be sent to you. Once you have received the verification code, you will be able to choose a new password for your account.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/>
                        <a:t>change to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Just enter your email address below and we’ll send you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instructions on how to reset your password.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Buttons belows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Change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 dirty="0"/>
                        <a:t>Back to Login (where Submit is)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 dirty="0"/>
                        <a:t>Change Back to Home to Back to Submit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9875"/>
            <a:ext cx="2895600" cy="45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61925" y="180975"/>
            <a:ext cx="26574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/>
              <a:t>Forgot Password page</a:t>
            </a:r>
            <a:endParaRPr b="1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650" y="1487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253F04-07E2-D847-98B1-7874B124FF87}"/>
              </a:ext>
            </a:extLst>
          </p:cNvPr>
          <p:cNvSpPr txBox="1"/>
          <p:nvPr/>
        </p:nvSpPr>
        <p:spPr>
          <a:xfrm>
            <a:off x="8115488" y="1679173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13DC4-9FE0-3C4E-9012-8D30ED7379B2}"/>
              </a:ext>
            </a:extLst>
          </p:cNvPr>
          <p:cNvSpPr txBox="1"/>
          <p:nvPr/>
        </p:nvSpPr>
        <p:spPr>
          <a:xfrm>
            <a:off x="8115487" y="3381256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BF741-9D01-674C-9190-5CA3C62FFE6D}"/>
              </a:ext>
            </a:extLst>
          </p:cNvPr>
          <p:cNvSpPr txBox="1"/>
          <p:nvPr/>
        </p:nvSpPr>
        <p:spPr>
          <a:xfrm>
            <a:off x="8522810" y="4806340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21"/>
          <p:cNvGraphicFramePr/>
          <p:nvPr>
            <p:extLst>
              <p:ext uri="{D42A27DB-BD31-4B8C-83A1-F6EECF244321}">
                <p14:modId xmlns:p14="http://schemas.microsoft.com/office/powerpoint/2010/main" val="1769456121"/>
              </p:ext>
            </p:extLst>
          </p:nvPr>
        </p:nvGraphicFramePr>
        <p:xfrm>
          <a:off x="441450" y="2676525"/>
          <a:ext cx="8410625" cy="1005780"/>
        </p:xfrm>
        <a:graphic>
          <a:graphicData uri="http://schemas.openxmlformats.org/drawingml/2006/table">
            <a:tbl>
              <a:tblPr>
                <a:noFill/>
                <a:tableStyleId>{96EF8E29-7FC4-4CFC-ACF6-C3387B7CA52F}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/>
                        <a:t>Page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/>
                        <a:t>Current Copy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b="1"/>
                        <a:t>Action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nl" b="1">
                          <a:solidFill>
                            <a:schemeClr val="dk1"/>
                          </a:solidFill>
                        </a:rPr>
                        <a:t>Suggested Copy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Homepage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Say what is on your mind...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i="1"/>
                        <a:t>Change to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/>
                        <a:t>What’s new, FIRSTNAME?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552450"/>
            <a:ext cx="68103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650" y="148775"/>
            <a:ext cx="1385000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374065-C719-774C-B64F-F39873E93263}"/>
              </a:ext>
            </a:extLst>
          </p:cNvPr>
          <p:cNvSpPr txBox="1"/>
          <p:nvPr/>
        </p:nvSpPr>
        <p:spPr>
          <a:xfrm>
            <a:off x="8115488" y="3179415"/>
            <a:ext cx="407323" cy="276999"/>
          </a:xfrm>
          <a:prstGeom prst="rect">
            <a:avLst/>
          </a:prstGeom>
          <a:solidFill>
            <a:srgbClr val="00AFC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1053</Words>
  <Application>Microsoft Macintosh PowerPoint</Application>
  <PresentationFormat>On-screen Show (16:9)</PresentationFormat>
  <Paragraphs>376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Arial</vt:lpstr>
      <vt:lpstr>Simple Light</vt:lpstr>
      <vt:lpstr>Copywriting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Copywriting</dc:title>
  <cp:lastModifiedBy>Gaurav Verma</cp:lastModifiedBy>
  <cp:revision>3</cp:revision>
  <dcterms:modified xsi:type="dcterms:W3CDTF">2020-11-19T08:43:38Z</dcterms:modified>
</cp:coreProperties>
</file>