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63" r:id="rId7"/>
    <p:sldId id="273" r:id="rId8"/>
    <p:sldId id="284" r:id="rId9"/>
    <p:sldId id="277" r:id="rId10"/>
    <p:sldId id="278" r:id="rId11"/>
    <p:sldId id="283" r:id="rId12"/>
    <p:sldId id="281" r:id="rId13"/>
    <p:sldId id="285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5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6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7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88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1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750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1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6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32363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464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27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9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05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178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8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3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7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6" r:id="rId19"/>
    <p:sldLayoutId id="2147483742" r:id="rId20"/>
    <p:sldLayoutId id="2147483744" r:id="rId21"/>
    <p:sldLayoutId id="2147483745" r:id="rId2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Placeholder 5" descr="A picture containing circuit, electronic engineering, electronics, electronic component&#10;&#10;Description automatically generated">
            <a:extLst>
              <a:ext uri="{FF2B5EF4-FFF2-40B4-BE49-F238E27FC236}">
                <a16:creationId xmlns:a16="http://schemas.microsoft.com/office/drawing/2014/main" id="{7573AF65-5BDF-8909-08B0-784BDE4F9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091" t="2636" b="2325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32EB25C-DD4B-4B00-866F-728545908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188A7307-991C-4F29-BE00-08B39B63B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345E99-1DB1-4AD8-B840-EDBE927B0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1F8DFB-4FF5-4F08-B50C-F3901123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23">
            <a:extLst>
              <a:ext uri="{FF2B5EF4-FFF2-40B4-BE49-F238E27FC236}">
                <a16:creationId xmlns:a16="http://schemas.microsoft.com/office/drawing/2014/main" id="{E7B687B0-7476-474B-9459-AB1DC5256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AB2E67F6-0308-49E3-96B0-4965A162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026DEEB-B30A-4061-B89E-0FA2399F9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Aft>
                <a:spcPts val="1000"/>
              </a:spcAft>
            </a:pPr>
            <a:r>
              <a:rPr lang="en-US" sz="5400" b="1" dirty="0">
                <a:solidFill>
                  <a:schemeClr val="accent1"/>
                </a:solidFill>
              </a:rPr>
              <a:t>Practice Enterprise Electronics 2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William Van Raemdonck</a:t>
            </a:r>
          </a:p>
        </p:txBody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BD29FF26-681C-4E29-936F-972C081E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28">
            <a:extLst>
              <a:ext uri="{FF2B5EF4-FFF2-40B4-BE49-F238E27FC236}">
                <a16:creationId xmlns:a16="http://schemas.microsoft.com/office/drawing/2014/main" id="{819FD6C5-CB99-4C76-9E9F-0D2A0D1C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61B57FE0-8BC0-4391-98C7-D3EA0AC3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BE0CE3EE-50D8-4235-8A71-1FBCA2322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PCB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pic>
        <p:nvPicPr>
          <p:cNvPr id="2" name="Picture 1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3E6FA955-EF1E-FDDE-946C-F8C0104A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62" y="1"/>
            <a:ext cx="8530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11</a:t>
            </a:fld>
            <a:endParaRPr lang="en-US" noProof="0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35C195-4985-04A1-E228-D41EB04BFA8D}"/>
              </a:ext>
            </a:extLst>
          </p:cNvPr>
          <p:cNvSpPr txBox="1">
            <a:spLocks/>
          </p:cNvSpPr>
          <p:nvPr/>
        </p:nvSpPr>
        <p:spPr>
          <a:xfrm>
            <a:off x="647698" y="2188087"/>
            <a:ext cx="4756714" cy="33655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PCB redelijk groot</a:t>
            </a:r>
          </a:p>
          <a:p>
            <a:r>
              <a:rPr lang="nl-BE" dirty="0"/>
              <a:t>DSP</a:t>
            </a:r>
          </a:p>
          <a:p>
            <a:r>
              <a:rPr lang="nl-BE" dirty="0"/>
              <a:t>Nameten (want meten is weten)</a:t>
            </a:r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A761A44-A936-4382-8A16-7ED6A290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59EE73-661E-48AA-A374-BF2B850F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53EA91-5E43-427F-B0AB-1B8A496BC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57571081-E136-40F9-B123-3A16F53BE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73197C11-EFC2-4F71-BEFF-B7EE3EEF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074C7561-7217-4DBC-8C63-2BB8560D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6EB4E4EC-EA7F-4A46-9AF5-7E3E4E54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9048D13B-C50D-4EF9-AB6D-86713B7D4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8213FFC7-C869-40A9-8DBD-B311B342E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A029FB91-93F5-4D40-9014-8D5108951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F6022FD2-DE49-41E6-B3BF-B113018C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" name="Picture Placeholder 9" descr="A picture containing circuit, electronic engineering, electronics, electronic component&#10;&#10;Description automatically generated">
            <a:extLst>
              <a:ext uri="{FF2B5EF4-FFF2-40B4-BE49-F238E27FC236}">
                <a16:creationId xmlns:a16="http://schemas.microsoft.com/office/drawing/2014/main" id="{42D6CE36-06D6-9F19-EF7E-84DE15FAF5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091" t="2636" b="2325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CC4083E7-7DB9-4FC5-B464-F3D93B8D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3A31F45F-754F-4DE9-BB47-376D852F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2562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EB943-755E-4000-849C-70B9070C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C0E865-DD2F-4731-8827-462D0810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23">
            <a:extLst>
              <a:ext uri="{FF2B5EF4-FFF2-40B4-BE49-F238E27FC236}">
                <a16:creationId xmlns:a16="http://schemas.microsoft.com/office/drawing/2014/main" id="{926CA434-D0D7-4D87-925F-AADDDC580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321F9B9F-EF9D-471D-8682-32FC29FF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B3E64CAB-A26E-41D9-BDF3-C2126B5E8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5358948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 err="1">
                <a:solidFill>
                  <a:schemeClr val="accent1"/>
                </a:solidFill>
              </a:rPr>
              <a:t>Vragen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en</a:t>
            </a:r>
            <a:r>
              <a:rPr lang="en-US" sz="5400" dirty="0">
                <a:solidFill>
                  <a:schemeClr val="accent1"/>
                </a:solidFill>
              </a:rPr>
              <a:t> demo moment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7279-B48F-43C3-91FA-09BD7EA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39F39FF-F5CB-4ACA-9B46-4CCF89ECA75F}" type="slidenum">
              <a:rPr lang="en-US" noProof="0" smtClean="0">
                <a:solidFill>
                  <a:schemeClr val="accent1"/>
                </a:solidFill>
              </a:rPr>
              <a:pPr lvl="0">
                <a:spcAft>
                  <a:spcPts val="600"/>
                </a:spcAft>
              </a:pPr>
              <a:t>12</a:t>
            </a:fld>
            <a:endParaRPr lang="en-US" noProof="0">
              <a:solidFill>
                <a:schemeClr val="accent1"/>
              </a:solidFill>
            </a:endParaRP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B514DF98-6EAD-4CC5-A489-A860CF56A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8">
            <a:extLst>
              <a:ext uri="{FF2B5EF4-FFF2-40B4-BE49-F238E27FC236}">
                <a16:creationId xmlns:a16="http://schemas.microsoft.com/office/drawing/2014/main" id="{B4D87FD0-176F-488F-BAD6-5CB75827C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9">
            <a:extLst>
              <a:ext uri="{FF2B5EF4-FFF2-40B4-BE49-F238E27FC236}">
                <a16:creationId xmlns:a16="http://schemas.microsoft.com/office/drawing/2014/main" id="{92534681-4F90-4D14-B32A-6C2FB37C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7F846794-611C-4DF8-A443-7C27A11C2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02EF214-B007-4771-8985-A3041E8F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BF9CC7-88C9-4BDF-845E-2BB24ADD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3BDFA9-3CAC-42FD-97D5-4F4FEF5E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B4B9049-A2D4-40FE-A49C-70450D12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43DE6DC5-6433-482B-970E-3FCDDA39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5C409EFF-FE08-4B90-9C93-B11960F26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B247D5D-6A57-4E15-B30F-EF614BEA0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B3DE0615-51F9-4436-BC6F-8B37603C0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687DCF6E-0DB3-4AB1-9CD0-A726BDAE3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230C3CB-B359-4E08-8158-23972151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C28B691-36C0-43DF-BA92-BBDFA8451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nl-BE" dirty="0">
                <a:solidFill>
                  <a:schemeClr val="bg1"/>
                </a:solidFill>
              </a:rPr>
              <a:t>Blokschema</a:t>
            </a:r>
          </a:p>
          <a:p>
            <a:pPr>
              <a:buFont typeface="Wingdings 3" charset="2"/>
              <a:buChar char=""/>
            </a:pPr>
            <a:r>
              <a:rPr lang="nl-BE" dirty="0">
                <a:solidFill>
                  <a:schemeClr val="bg1"/>
                </a:solidFill>
              </a:rPr>
              <a:t>Componenten</a:t>
            </a:r>
          </a:p>
          <a:p>
            <a:pPr>
              <a:buFont typeface="Wingdings 3" charset="2"/>
              <a:buChar char=""/>
            </a:pPr>
            <a:r>
              <a:rPr lang="nl-BE" dirty="0">
                <a:solidFill>
                  <a:schemeClr val="bg1"/>
                </a:solidFill>
              </a:rPr>
              <a:t>PCB</a:t>
            </a:r>
          </a:p>
          <a:p>
            <a:pPr>
              <a:buFont typeface="Wingdings 3" charset="2"/>
              <a:buChar char=""/>
            </a:pPr>
            <a:r>
              <a:rPr lang="nl-BE" dirty="0">
                <a:solidFill>
                  <a:schemeClr val="bg1"/>
                </a:solidFill>
              </a:rPr>
              <a:t>Besluit</a:t>
            </a:r>
          </a:p>
          <a:p>
            <a:pPr>
              <a:buFont typeface="Wingdings 3" charset="2"/>
              <a:buChar char=""/>
            </a:pPr>
            <a:r>
              <a:rPr lang="nl-BE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8" name="Picture Placeholder 7" descr="A picture containing circuit, electronic engineering, electronics, electronic component&#10;&#10;Description automatically generated">
            <a:extLst>
              <a:ext uri="{FF2B5EF4-FFF2-40B4-BE49-F238E27FC236}">
                <a16:creationId xmlns:a16="http://schemas.microsoft.com/office/drawing/2014/main" id="{30DDDF4D-9F53-6CEE-1340-23D7AC21F12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8949" r="8949"/>
          <a:stretch>
            <a:fillRect/>
          </a:stretch>
        </p:blipFill>
        <p:spPr>
          <a:xfrm>
            <a:off x="6096001" y="1261397"/>
            <a:ext cx="5143500" cy="432269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Isosceles Triangle 4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47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07" y="222093"/>
            <a:ext cx="5945393" cy="2366683"/>
          </a:xfrm>
        </p:spPr>
        <p:txBody>
          <a:bodyPr/>
          <a:lstStyle/>
          <a:p>
            <a:r>
              <a:rPr lang="en-US" dirty="0" err="1"/>
              <a:t>Blokschema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3E1D-B7F8-47F6-A352-B757462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22F022-211C-4882-844C-086FEA6806AA}" type="slidenum">
              <a:rPr lang="en-US" noProof="0" smtClean="0"/>
              <a:pPr lvl="0"/>
              <a:t>3</a:t>
            </a:fld>
            <a:endParaRPr lang="en-US" noProof="0" dirty="0"/>
          </a:p>
        </p:txBody>
      </p:sp>
      <p:pic>
        <p:nvPicPr>
          <p:cNvPr id="31" name="Picture 30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E6C64F96-3404-DE81-76BA-F1D68C46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2" y="851820"/>
            <a:ext cx="9832258" cy="6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Audio </a:t>
            </a:r>
            <a:r>
              <a:rPr lang="en-US" dirty="0" err="1"/>
              <a:t>controle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TDA7439DS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F972-C7AE-27F8-3E07-60422DA97A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MUX</a:t>
            </a:r>
          </a:p>
          <a:p>
            <a:r>
              <a:rPr lang="nl-BE" dirty="0"/>
              <a:t>Filters</a:t>
            </a:r>
          </a:p>
          <a:p>
            <a:r>
              <a:rPr lang="nl-BE" dirty="0"/>
              <a:t>I2C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97B61829-3410-CE39-838B-0F5F688AE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4" r="13050"/>
          <a:stretch/>
        </p:blipFill>
        <p:spPr bwMode="auto">
          <a:xfrm>
            <a:off x="5000432" y="1117600"/>
            <a:ext cx="7191568" cy="574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CBD4A17-1768-1F2A-D91A-33C31B35FF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1" y="3187883"/>
            <a:ext cx="2817671" cy="36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Audio switch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TMUX1134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F972-C7AE-27F8-3E07-60422DA97A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Stereo/Mono</a:t>
            </a:r>
          </a:p>
          <a:p>
            <a:r>
              <a:rPr lang="nl-BE" dirty="0"/>
              <a:t>MUTE</a:t>
            </a:r>
          </a:p>
        </p:txBody>
      </p:sp>
      <p:pic>
        <p:nvPicPr>
          <p:cNvPr id="4" name="Picture 3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9C2BA947-9F8A-F24C-E449-F9BF79709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00" b="41335"/>
          <a:stretch/>
        </p:blipFill>
        <p:spPr>
          <a:xfrm>
            <a:off x="3734563" y="1764139"/>
            <a:ext cx="8457437" cy="50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7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/>
              <a:t>Klasse</a:t>
            </a:r>
            <a:r>
              <a:rPr lang="en-US" dirty="0"/>
              <a:t> D </a:t>
            </a:r>
            <a:r>
              <a:rPr lang="en-US" dirty="0" err="1"/>
              <a:t>versterker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TDA7439DS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F972-C7AE-27F8-3E07-60422DA97A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Klasse D</a:t>
            </a:r>
          </a:p>
          <a:p>
            <a:r>
              <a:rPr lang="nl-BE" dirty="0"/>
              <a:t>Stereo/Mono</a:t>
            </a:r>
          </a:p>
          <a:p>
            <a:r>
              <a:rPr lang="nl-BE" dirty="0" err="1"/>
              <a:t>Fault</a:t>
            </a:r>
            <a:r>
              <a:rPr lang="nl-BE" dirty="0"/>
              <a:t>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8C156-3AA7-F75B-A5DD-B3BD27ED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1" y="2694376"/>
            <a:ext cx="8357419" cy="41636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52EB2F-C2F0-005C-1A17-1B9C9972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52" y="0"/>
            <a:ext cx="6872748" cy="269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C92767-48D5-5A6F-ADA9-47278239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62" y="0"/>
            <a:ext cx="7009838" cy="6858000"/>
          </a:xfrm>
          <a:prstGeom prst="rect">
            <a:avLst/>
          </a:prstGeom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Microcontroller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ATtiny828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F972-C7AE-27F8-3E07-60422DA97A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8Mhz – 8bit</a:t>
            </a:r>
          </a:p>
          <a:p>
            <a:r>
              <a:rPr lang="nl-BE" dirty="0"/>
              <a:t>C</a:t>
            </a:r>
          </a:p>
          <a:p>
            <a:r>
              <a:rPr lang="nl-BE" dirty="0"/>
              <a:t>XC888</a:t>
            </a:r>
          </a:p>
          <a:p>
            <a:endParaRPr lang="nl-B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F806645-AD87-79E0-65F6-9F9EB8499567}"/>
              </a:ext>
            </a:extLst>
          </p:cNvPr>
          <p:cNvSpPr/>
          <p:nvPr/>
        </p:nvSpPr>
        <p:spPr>
          <a:xfrm>
            <a:off x="2556387" y="5348748"/>
            <a:ext cx="2517058" cy="110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AFDA46-94B6-C69B-F1E1-E8B3D27A7A25}"/>
              </a:ext>
            </a:extLst>
          </p:cNvPr>
          <p:cNvSpPr/>
          <p:nvPr/>
        </p:nvSpPr>
        <p:spPr>
          <a:xfrm rot="6865500">
            <a:off x="10200968" y="1916289"/>
            <a:ext cx="2517058" cy="110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F00B6DD-4D6A-5E60-AEBB-3589C3C5416F}"/>
              </a:ext>
            </a:extLst>
          </p:cNvPr>
          <p:cNvSpPr/>
          <p:nvPr/>
        </p:nvSpPr>
        <p:spPr>
          <a:xfrm rot="1566425">
            <a:off x="4468155" y="74486"/>
            <a:ext cx="2517058" cy="110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C5A3A3-7E18-E2AA-A29B-B5D80E65E924}"/>
              </a:ext>
            </a:extLst>
          </p:cNvPr>
          <p:cNvSpPr/>
          <p:nvPr/>
        </p:nvSpPr>
        <p:spPr>
          <a:xfrm rot="1566425">
            <a:off x="6381716" y="-186067"/>
            <a:ext cx="2517058" cy="110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1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Microcontroller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Programmeren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F972-C7AE-27F8-3E07-60422DA97A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BE" dirty="0"/>
              <a:t>ICSP</a:t>
            </a:r>
          </a:p>
          <a:p>
            <a:endParaRPr lang="nl-BE" dirty="0"/>
          </a:p>
        </p:txBody>
      </p:sp>
      <p:pic>
        <p:nvPicPr>
          <p:cNvPr id="2050" name="Picture 2" descr="Arduino as ISP and Arduino Bootloaders | Arduino Documentation">
            <a:extLst>
              <a:ext uri="{FF2B5EF4-FFF2-40B4-BE49-F238E27FC236}">
                <a16:creationId xmlns:a16="http://schemas.microsoft.com/office/drawing/2014/main" id="{F127D1F6-5174-2EB5-4098-7EEC1B4BA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31" y="2374736"/>
            <a:ext cx="7945469" cy="449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7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Display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4F972-C7AE-27F8-3E07-60422DA97A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543" y="1746250"/>
            <a:ext cx="4756714" cy="3365500"/>
          </a:xfrm>
        </p:spPr>
        <p:txBody>
          <a:bodyPr/>
          <a:lstStyle/>
          <a:p>
            <a:r>
              <a:rPr lang="nl-BE" dirty="0"/>
              <a:t>4 bit mode - Parallel</a:t>
            </a:r>
          </a:p>
          <a:p>
            <a:r>
              <a:rPr lang="nl-BE" dirty="0"/>
              <a:t>Anomalie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 descr="A picture containing text, keyboard&#10;&#10;Description automatically generated">
            <a:extLst>
              <a:ext uri="{FF2B5EF4-FFF2-40B4-BE49-F238E27FC236}">
                <a16:creationId xmlns:a16="http://schemas.microsoft.com/office/drawing/2014/main" id="{64425515-805D-4147-F4F0-C93DB53E88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9" t="28333" r="68118" b="21595"/>
          <a:stretch/>
        </p:blipFill>
        <p:spPr bwMode="auto">
          <a:xfrm rot="5400000">
            <a:off x="6126524" y="792527"/>
            <a:ext cx="3939226" cy="8191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picture containing text, screenshot, indoor&#10;&#10;Description automatically generated">
            <a:extLst>
              <a:ext uri="{FF2B5EF4-FFF2-40B4-BE49-F238E27FC236}">
                <a16:creationId xmlns:a16="http://schemas.microsoft.com/office/drawing/2014/main" id="{1654C437-C45C-236F-969F-325B7076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93" y="0"/>
            <a:ext cx="5122607" cy="29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77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3980</TotalTime>
  <Words>85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Trebuchet MS</vt:lpstr>
      <vt:lpstr>Wingdings 3</vt:lpstr>
      <vt:lpstr>Facet</vt:lpstr>
      <vt:lpstr>Practice Enterprise Electronics 2</vt:lpstr>
      <vt:lpstr>Agenda</vt:lpstr>
      <vt:lpstr>Blokschema</vt:lpstr>
      <vt:lpstr>Audio controle</vt:lpstr>
      <vt:lpstr>Audio switch</vt:lpstr>
      <vt:lpstr>Klasse D versterker</vt:lpstr>
      <vt:lpstr>Microcontroller</vt:lpstr>
      <vt:lpstr>Microcontroller</vt:lpstr>
      <vt:lpstr>Display</vt:lpstr>
      <vt:lpstr>PCB</vt:lpstr>
      <vt:lpstr>Besluit</vt:lpstr>
      <vt:lpstr>Vragen en demo moment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William Van Raemdonck</dc:creator>
  <cp:lastModifiedBy>William Van Raemdonck</cp:lastModifiedBy>
  <cp:revision>83</cp:revision>
  <dcterms:created xsi:type="dcterms:W3CDTF">2023-05-21T14:56:09Z</dcterms:created>
  <dcterms:modified xsi:type="dcterms:W3CDTF">2023-06-14T15:43:22Z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