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lose-up van knoppen op een versterker">
            <a:extLst>
              <a:ext uri="{FF2B5EF4-FFF2-40B4-BE49-F238E27FC236}">
                <a16:creationId xmlns:a16="http://schemas.microsoft.com/office/drawing/2014/main" id="{A5F10925-6F66-8FD8-A181-1548A541D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Stereo </a:t>
            </a:r>
            <a:r>
              <a:rPr lang="en-US" sz="4800" dirty="0" err="1"/>
              <a:t>Versterker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William Van Raemdonck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71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E113B958-36FB-4255-729B-4985C2FF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11977" r="13272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01D41-673F-06AA-7B22-773D96FE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nl-BE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268A-D6DE-CF3E-7E19-F4292FDD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50W versterker</a:t>
            </a:r>
          </a:p>
          <a:p>
            <a:r>
              <a:rPr lang="nl-BE">
                <a:solidFill>
                  <a:srgbClr val="FFFFFF"/>
                </a:solidFill>
              </a:rPr>
              <a:t>Stereo / Mono</a:t>
            </a:r>
          </a:p>
          <a:p>
            <a:r>
              <a:rPr lang="nl-BE">
                <a:solidFill>
                  <a:srgbClr val="FFFFFF"/>
                </a:solidFill>
              </a:rPr>
              <a:t>Audio controle</a:t>
            </a:r>
          </a:p>
          <a:p>
            <a:pPr marL="0" indent="0">
              <a:buNone/>
            </a:pPr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05CB-09C2-C64D-3BD9-4EC96F5E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nl-BE"/>
              <a:t>Wat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9789-91D7-4A75-0550-6DD9216D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nl-BE"/>
              <a:t>STM32F072</a:t>
            </a:r>
          </a:p>
          <a:p>
            <a:r>
              <a:rPr lang="nl-BE"/>
              <a:t>TPA (PE2)</a:t>
            </a:r>
          </a:p>
          <a:p>
            <a:r>
              <a:rPr lang="nl-BE"/>
              <a:t>TDA (PE2)</a:t>
            </a:r>
          </a:p>
          <a:p>
            <a:endParaRPr lang="nl-BE"/>
          </a:p>
          <a:p>
            <a:endParaRPr lang="nl-BE" dirty="0"/>
          </a:p>
        </p:txBody>
      </p:sp>
      <p:pic>
        <p:nvPicPr>
          <p:cNvPr id="7" name="Picture 6" descr="A close-up of a computer&#10;&#10;Description automatically generated">
            <a:extLst>
              <a:ext uri="{FF2B5EF4-FFF2-40B4-BE49-F238E27FC236}">
                <a16:creationId xmlns:a16="http://schemas.microsoft.com/office/drawing/2014/main" id="{7A70D488-372A-23B5-0806-BC054E985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3" r="-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7C2-1614-C62A-6D78-E4C52EAC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nl-BE" dirty="0"/>
              <a:t>Problemen &amp; oplossingen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3B38-D702-4FFE-76A5-BFD985F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nl-BE" dirty="0"/>
              <a:t>Terminals</a:t>
            </a:r>
          </a:p>
          <a:p>
            <a:r>
              <a:rPr lang="nl-BE" dirty="0"/>
              <a:t>R op NRST</a:t>
            </a:r>
          </a:p>
          <a:p>
            <a:endParaRPr lang="nl-BE" dirty="0"/>
          </a:p>
        </p:txBody>
      </p:sp>
      <p:pic>
        <p:nvPicPr>
          <p:cNvPr id="5" name="Picture 4" descr="A green circuit board with wires and a screwdriver&#10;&#10;Description automatically generated">
            <a:extLst>
              <a:ext uri="{FF2B5EF4-FFF2-40B4-BE49-F238E27FC236}">
                <a16:creationId xmlns:a16="http://schemas.microsoft.com/office/drawing/2014/main" id="{74E71B64-C141-1B9D-07FC-658D2682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34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27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</p:grpSp>
      <p:pic>
        <p:nvPicPr>
          <p:cNvPr id="5" name="Content Placeholder 4" descr="A machine with a screen and knobs">
            <a:extLst>
              <a:ext uri="{FF2B5EF4-FFF2-40B4-BE49-F238E27FC236}">
                <a16:creationId xmlns:a16="http://schemas.microsoft.com/office/drawing/2014/main" id="{BAE77C3A-989A-8AE3-C62C-C228F2C9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b="3204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5D4D-344E-B483-A412-FDE48726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Demo</a:t>
            </a:r>
            <a:br>
              <a:rPr lang="en-US" sz="5400"/>
            </a:br>
            <a:endParaRPr lang="en-US" sz="5400"/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804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38</TotalTime>
  <Words>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Stereo Versterker</vt:lpstr>
      <vt:lpstr>Overzicht</vt:lpstr>
      <vt:lpstr>Wat</vt:lpstr>
      <vt:lpstr>Problemen &amp; oplossingen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William Van Raemdonck</dc:creator>
  <cp:lastModifiedBy>William Van Raemdonck</cp:lastModifiedBy>
  <cp:revision>5</cp:revision>
  <dcterms:created xsi:type="dcterms:W3CDTF">2023-12-13T08:19:51Z</dcterms:created>
  <dcterms:modified xsi:type="dcterms:W3CDTF">2023-12-13T08:58:47Z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337be75-dfbb-4261-9834-ac247c7dde13_Enabled">
    <vt:lpwstr>true</vt:lpwstr>
  </property>
  <property fmtid="{D5CDD505-2E9C-101B-9397-08002B2CF9AE}" pid="4" name="MSIP_Label_c337be75-dfbb-4261-9834-ac247c7dde13_SetDate">
    <vt:lpwstr>2023-12-13T08:19:53Z</vt:lpwstr>
  </property>
  <property fmtid="{D5CDD505-2E9C-101B-9397-08002B2CF9AE}" pid="5" name="MSIP_Label_c337be75-dfbb-4261-9834-ac247c7dde13_Method">
    <vt:lpwstr>Standard</vt:lpwstr>
  </property>
  <property fmtid="{D5CDD505-2E9C-101B-9397-08002B2CF9AE}" pid="6" name="MSIP_Label_c337be75-dfbb-4261-9834-ac247c7dde13_Name">
    <vt:lpwstr>Algemeen</vt:lpwstr>
  </property>
  <property fmtid="{D5CDD505-2E9C-101B-9397-08002B2CF9AE}" pid="7" name="MSIP_Label_c337be75-dfbb-4261-9834-ac247c7dde13_SiteId">
    <vt:lpwstr>77d33cc5-c9b4-4766-95c7-ed5b515e1cce</vt:lpwstr>
  </property>
  <property fmtid="{D5CDD505-2E9C-101B-9397-08002B2CF9AE}" pid="8" name="MSIP_Label_c337be75-dfbb-4261-9834-ac247c7dde13_ActionId">
    <vt:lpwstr>59ed5e2e-76a6-40d7-9ff7-6cb98a266b5e</vt:lpwstr>
  </property>
  <property fmtid="{D5CDD505-2E9C-101B-9397-08002B2CF9AE}" pid="9" name="MSIP_Label_c337be75-dfbb-4261-9834-ac247c7dde13_ContentBits">
    <vt:lpwstr>0</vt:lpwstr>
  </property>
</Properties>
</file>