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66" d="100"/>
          <a:sy n="66" d="100"/>
        </p:scale>
        <p:origin x="-660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6294-4080-472F-AE4D-E98A9B3CE8B6}" type="datetimeFigureOut">
              <a:rPr lang="fr-CH" smtClean="0"/>
              <a:t>23.01.2019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816E-E18F-437B-B660-F0E1C5887FB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86897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6294-4080-472F-AE4D-E98A9B3CE8B6}" type="datetimeFigureOut">
              <a:rPr lang="fr-CH" smtClean="0"/>
              <a:t>23.01.2019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816E-E18F-437B-B660-F0E1C5887FB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2729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6294-4080-472F-AE4D-E98A9B3CE8B6}" type="datetimeFigureOut">
              <a:rPr lang="fr-CH" smtClean="0"/>
              <a:t>23.01.2019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816E-E18F-437B-B660-F0E1C5887FB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05369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6294-4080-472F-AE4D-E98A9B3CE8B6}" type="datetimeFigureOut">
              <a:rPr lang="fr-CH" smtClean="0"/>
              <a:t>23.01.2019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816E-E18F-437B-B660-F0E1C5887FB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18626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6294-4080-472F-AE4D-E98A9B3CE8B6}" type="datetimeFigureOut">
              <a:rPr lang="fr-CH" smtClean="0"/>
              <a:t>23.01.2019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816E-E18F-437B-B660-F0E1C5887FB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6987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6294-4080-472F-AE4D-E98A9B3CE8B6}" type="datetimeFigureOut">
              <a:rPr lang="fr-CH" smtClean="0"/>
              <a:t>23.01.2019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816E-E18F-437B-B660-F0E1C5887FB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6938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6294-4080-472F-AE4D-E98A9B3CE8B6}" type="datetimeFigureOut">
              <a:rPr lang="fr-CH" smtClean="0"/>
              <a:t>23.01.2019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816E-E18F-437B-B660-F0E1C5887FB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4683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6294-4080-472F-AE4D-E98A9B3CE8B6}" type="datetimeFigureOut">
              <a:rPr lang="fr-CH" smtClean="0"/>
              <a:t>23.01.2019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816E-E18F-437B-B660-F0E1C5887FB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7526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6294-4080-472F-AE4D-E98A9B3CE8B6}" type="datetimeFigureOut">
              <a:rPr lang="fr-CH" smtClean="0"/>
              <a:t>23.01.2019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816E-E18F-437B-B660-F0E1C5887FB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8926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6294-4080-472F-AE4D-E98A9B3CE8B6}" type="datetimeFigureOut">
              <a:rPr lang="fr-CH" smtClean="0"/>
              <a:t>23.01.2019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816E-E18F-437B-B660-F0E1C5887FB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55518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6294-4080-472F-AE4D-E98A9B3CE8B6}" type="datetimeFigureOut">
              <a:rPr lang="fr-CH" smtClean="0"/>
              <a:t>23.01.2019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816E-E18F-437B-B660-F0E1C5887FB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1144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96294-4080-472F-AE4D-E98A9B3CE8B6}" type="datetimeFigureOut">
              <a:rPr lang="fr-CH" smtClean="0"/>
              <a:t>23.01.2019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7816E-E18F-437B-B660-F0E1C5887FB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1678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59467" y="2641599"/>
            <a:ext cx="9144000" cy="1083733"/>
          </a:xfrm>
        </p:spPr>
        <p:txBody>
          <a:bodyPr/>
          <a:lstStyle/>
          <a:p>
            <a:r>
              <a:rPr lang="fr-CH" b="1" dirty="0" smtClean="0"/>
              <a:t>Manuel d’utilisation</a:t>
            </a:r>
            <a:endParaRPr lang="fr-CH" b="1" dirty="0"/>
          </a:p>
        </p:txBody>
      </p:sp>
    </p:spTree>
    <p:extLst>
      <p:ext uri="{BB962C8B-B14F-4D97-AF65-F5344CB8AC3E}">
        <p14:creationId xmlns:p14="http://schemas.microsoft.com/office/powerpoint/2010/main" val="217476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0"/>
          <a:stretch/>
        </p:blipFill>
        <p:spPr>
          <a:xfrm>
            <a:off x="4233333" y="13811"/>
            <a:ext cx="3810801" cy="6830378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>
            <a:off x="3344562" y="1581665"/>
            <a:ext cx="1752371" cy="10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3344562" y="2784389"/>
            <a:ext cx="1752371" cy="9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3344562" y="4250267"/>
            <a:ext cx="1752371" cy="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3344562" y="5362832"/>
            <a:ext cx="1752371" cy="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320016" y="1396999"/>
            <a:ext cx="302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Bouton pour lancer une partie</a:t>
            </a:r>
            <a:endParaRPr lang="fr-CH" dirty="0"/>
          </a:p>
        </p:txBody>
      </p:sp>
      <p:sp>
        <p:nvSpPr>
          <p:cNvPr id="19" name="ZoneTexte 18"/>
          <p:cNvSpPr txBox="1"/>
          <p:nvPr/>
        </p:nvSpPr>
        <p:spPr>
          <a:xfrm>
            <a:off x="760873" y="2361967"/>
            <a:ext cx="2139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Bouton pour afficher</a:t>
            </a:r>
          </a:p>
          <a:p>
            <a:r>
              <a:rPr lang="fr-CH" dirty="0" smtClean="0"/>
              <a:t> les règles du jeu</a:t>
            </a:r>
            <a:endParaRPr lang="fr-CH" dirty="0"/>
          </a:p>
        </p:txBody>
      </p:sp>
      <p:sp>
        <p:nvSpPr>
          <p:cNvPr id="20" name="ZoneTexte 19"/>
          <p:cNvSpPr txBox="1"/>
          <p:nvPr/>
        </p:nvSpPr>
        <p:spPr>
          <a:xfrm>
            <a:off x="397361" y="3927101"/>
            <a:ext cx="2526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Bouton affichant le score</a:t>
            </a:r>
          </a:p>
          <a:p>
            <a:r>
              <a:rPr lang="fr-CH" dirty="0" smtClean="0"/>
              <a:t> des précédentes parties</a:t>
            </a:r>
            <a:endParaRPr lang="fr-CH" dirty="0"/>
          </a:p>
        </p:txBody>
      </p:sp>
      <p:sp>
        <p:nvSpPr>
          <p:cNvPr id="21" name="ZoneTexte 20"/>
          <p:cNvSpPr txBox="1"/>
          <p:nvPr/>
        </p:nvSpPr>
        <p:spPr>
          <a:xfrm>
            <a:off x="512959" y="5039666"/>
            <a:ext cx="2748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Bouton affichant les crédits</a:t>
            </a:r>
          </a:p>
          <a:p>
            <a:r>
              <a:rPr lang="fr-CH" dirty="0" smtClean="0"/>
              <a:t> (Programmeur, Testeur)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7186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304" y="0"/>
            <a:ext cx="5267391" cy="6858000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>
            <a:off x="3234266" y="2331366"/>
            <a:ext cx="2082801" cy="2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28" idx="3"/>
          </p:cNvCxnSpPr>
          <p:nvPr/>
        </p:nvCxnSpPr>
        <p:spPr>
          <a:xfrm>
            <a:off x="2472267" y="4294200"/>
            <a:ext cx="1405466" cy="17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2950352" y="5239185"/>
            <a:ext cx="927381" cy="16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>
            <a:off x="8365067" y="3826933"/>
            <a:ext cx="1185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>
            <a:off x="7433733" y="6231467"/>
            <a:ext cx="1524000" cy="5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2929467" y="6231467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2353733" y="6688667"/>
            <a:ext cx="1108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238204" y="1450014"/>
            <a:ext cx="2957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Image cachée. </a:t>
            </a:r>
          </a:p>
          <a:p>
            <a:r>
              <a:rPr lang="fr-CH" dirty="0" smtClean="0"/>
              <a:t>Une case disparait quand une question est répondu correctement</a:t>
            </a:r>
            <a:endParaRPr lang="fr-CH" dirty="0"/>
          </a:p>
        </p:txBody>
      </p:sp>
      <p:sp>
        <p:nvSpPr>
          <p:cNvPr id="28" name="ZoneTexte 27"/>
          <p:cNvSpPr txBox="1"/>
          <p:nvPr/>
        </p:nvSpPr>
        <p:spPr>
          <a:xfrm>
            <a:off x="551869" y="4109534"/>
            <a:ext cx="192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Question aléatoire</a:t>
            </a:r>
            <a:endParaRPr lang="fr-CH" dirty="0"/>
          </a:p>
        </p:txBody>
      </p:sp>
      <p:sp>
        <p:nvSpPr>
          <p:cNvPr id="29" name="ZoneTexte 28"/>
          <p:cNvSpPr txBox="1"/>
          <p:nvPr/>
        </p:nvSpPr>
        <p:spPr>
          <a:xfrm>
            <a:off x="193350" y="4910499"/>
            <a:ext cx="2981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Quatre réponses.</a:t>
            </a:r>
          </a:p>
          <a:p>
            <a:r>
              <a:rPr lang="fr-CH" dirty="0" smtClean="0"/>
              <a:t> On ne peux en choisir qu’une</a:t>
            </a:r>
            <a:endParaRPr lang="fr-CH" dirty="0"/>
          </a:p>
        </p:txBody>
      </p:sp>
      <p:sp>
        <p:nvSpPr>
          <p:cNvPr id="31" name="ZoneTexte 30"/>
          <p:cNvSpPr txBox="1"/>
          <p:nvPr/>
        </p:nvSpPr>
        <p:spPr>
          <a:xfrm>
            <a:off x="463407" y="5764537"/>
            <a:ext cx="2199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Joker pour enlever</a:t>
            </a:r>
          </a:p>
          <a:p>
            <a:r>
              <a:rPr lang="fr-CH" dirty="0" smtClean="0"/>
              <a:t> 2 mauvaise réponses</a:t>
            </a:r>
            <a:endParaRPr lang="fr-CH" dirty="0"/>
          </a:p>
        </p:txBody>
      </p:sp>
      <p:sp>
        <p:nvSpPr>
          <p:cNvPr id="36" name="ZoneTexte 35"/>
          <p:cNvSpPr txBox="1"/>
          <p:nvPr/>
        </p:nvSpPr>
        <p:spPr>
          <a:xfrm>
            <a:off x="849386" y="6504001"/>
            <a:ext cx="1325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Bouton aide</a:t>
            </a:r>
            <a:endParaRPr lang="fr-CH" dirty="0"/>
          </a:p>
        </p:txBody>
      </p:sp>
      <p:sp>
        <p:nvSpPr>
          <p:cNvPr id="37" name="ZoneTexte 36"/>
          <p:cNvSpPr txBox="1"/>
          <p:nvPr/>
        </p:nvSpPr>
        <p:spPr>
          <a:xfrm>
            <a:off x="9719732" y="3503767"/>
            <a:ext cx="2543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 smtClean="0"/>
              <a:t>TextBox</a:t>
            </a:r>
            <a:r>
              <a:rPr lang="fr-CH" dirty="0" smtClean="0"/>
              <a:t> ou entrer le nom</a:t>
            </a:r>
          </a:p>
          <a:p>
            <a:r>
              <a:rPr lang="fr-CH" dirty="0" smtClean="0"/>
              <a:t> de l’image cachée</a:t>
            </a:r>
            <a:endParaRPr lang="fr-CH" dirty="0"/>
          </a:p>
        </p:txBody>
      </p:sp>
      <p:sp>
        <p:nvSpPr>
          <p:cNvPr id="39" name="ZoneTexte 38"/>
          <p:cNvSpPr txBox="1"/>
          <p:nvPr/>
        </p:nvSpPr>
        <p:spPr>
          <a:xfrm>
            <a:off x="9049332" y="5747881"/>
            <a:ext cx="32074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Joker Skip. Joker qui peut passer</a:t>
            </a:r>
          </a:p>
          <a:p>
            <a:r>
              <a:rPr lang="fr-CH" dirty="0" smtClean="0"/>
              <a:t> une question en la contant</a:t>
            </a:r>
          </a:p>
          <a:p>
            <a:r>
              <a:rPr lang="fr-CH" dirty="0" smtClean="0"/>
              <a:t> comme correcte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20624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91</Words>
  <Application>Microsoft Office PowerPoint</Application>
  <PresentationFormat>Grand écran</PresentationFormat>
  <Paragraphs>21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Manuel d’utilisation</vt:lpstr>
      <vt:lpstr>Présentation PowerPoint</vt:lpstr>
      <vt:lpstr>Présentation PowerPoint</vt:lpstr>
    </vt:vector>
  </TitlesOfParts>
  <Company>CPNV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Manuel d’utilisation</dc:title>
  <dc:creator>ESSEIVA Theo</dc:creator>
  <cp:lastModifiedBy>ESSEIVA Theo</cp:lastModifiedBy>
  <cp:revision>4</cp:revision>
  <dcterms:created xsi:type="dcterms:W3CDTF">2019-01-23T14:32:59Z</dcterms:created>
  <dcterms:modified xsi:type="dcterms:W3CDTF">2019-01-23T15:32:45Z</dcterms:modified>
</cp:coreProperties>
</file>