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DF6E-0B00-420B-9ECA-2F766ABEA6A5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9490B-EB10-4509-AB2C-24328A2ED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0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03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49D3-D65A-478B-8B3E-D41AA221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CCDFC-ADBC-4039-B169-C638AF005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84D85-32A3-43A3-997E-27D21AFD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534D12-E4C0-40AA-9EA4-F0CCCF30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18B7C-2E6C-4AD1-A64F-7F15B329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8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E35B-AA04-427A-B9B0-5069A799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68CAD3-55ED-4752-A1FD-4BBFD063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6F391-0131-4D78-A0B0-66BCEB70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9E897-9EC2-4898-B11B-0A83A579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95C11-C79F-4C18-AAC1-028E520A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24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F03195-C34A-4F9D-A656-888672E28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0039C-70D6-4370-9D88-B2825E09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01912-C874-4A6F-8891-25A860B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ED581-0FC9-4169-BA00-539D8644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A3616-FBCD-401A-94E2-FBD9DFB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9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B6652-59C5-4684-8D8B-35613D2C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C1B4E-219D-49B6-9C96-D024E0A3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838352-E54C-42A9-8784-6A5420B7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9444C-7BD2-4280-A7D8-46590128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5C63C-1C33-4A8D-AD9B-EF5AC758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9A85A-01CB-4E72-9682-B2301037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FC7A2-74FE-4CC0-BF6F-DCCECF6D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E310B-8DF2-4A7B-A06B-BA47FAD9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C073F-A808-442E-B224-09B4D9AB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5D302-64A4-48A8-80E0-85EC8AB7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73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99E9D-3BF0-49E8-9E92-E8F6718B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C546C-0F13-49CE-833F-51DED1FA3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6F74F8-F43A-477F-ACFC-FBB52EF0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068DD9-B4D6-4163-A8DB-04C6AF5C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6CA91A-BC0C-48B9-B134-ED8E3EF8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B452F7-4D16-4AC1-A6C7-21B2B670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5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DC137-8E5C-42B9-843D-D4E23867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C9D95-687F-41E7-9EDD-B87A44AA6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667B6-2317-4EC5-9E4B-6ECD5EB0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FED4B5-F4A7-4ACE-9DE6-DC08AC6E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8BC15-0AD0-4529-B936-C11D7853E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A79B0A-E0EC-4097-8D3F-7CCA3E22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46C726-EC09-45E2-BE19-044C3B94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704B44-1A54-4482-8584-CBE4F61A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3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8049-594C-4469-838B-F213ACD3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76A436-9DFE-454D-A765-434E7670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3883C7-C25B-4F84-99E3-D0944362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09C52B-9F26-4F72-9C9E-DB8F78E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0A9E41-D67F-4A59-B054-81C4445B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F25D4C-6A36-4442-A3D6-977FC429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0CEDBD-F98D-4456-903D-AEC8522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18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36377-1FFE-42BA-B99F-6DCB4695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3CFBA-3C74-4DE0-93F5-6A081614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B7D8E-E7CB-48F1-AB06-048F462E7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1F6C1F-C431-430D-92FC-84C212DA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2169BA-1F3A-4C2B-8996-54D9A3D6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399467-841D-49D7-B3A5-E2B7E712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6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2EDE4-EDA0-4CC5-B3FB-730C8212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CE305E-7FAC-451A-A15D-B9FD4CD9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6D4CB0-95A3-4242-A3A7-F0CE945C7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5D5EE3-8CD0-4252-BF72-88EAF338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CEECF-D1BF-4ACF-A63A-54F9EAC6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43449A-C405-4AE8-807F-9B897577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50D0EC-DD62-40D9-B914-E3467160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8F8AA-8F48-4FDA-9444-E0D7D57C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98939-ED61-4AA9-B35E-013271373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3C15-7A7E-436F-B85B-E43C6BE1E629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8575B-FA30-4D91-932F-14AE9D90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2E560-5D26-4AD7-B012-B0D80515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02D9-CE46-4BE5-AC63-719E725B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6165C38-844E-4B37-ABC0-B7148B433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" b="6181"/>
          <a:stretch/>
        </p:blipFill>
        <p:spPr>
          <a:xfrm>
            <a:off x="-1" y="0"/>
            <a:ext cx="12192001" cy="6871408"/>
          </a:xfrm>
          <a:prstGeom prst="rect">
            <a:avLst/>
          </a:prstGeom>
        </p:spPr>
      </p:pic>
      <p:sp>
        <p:nvSpPr>
          <p:cNvPr id="4" name="Google Shape;207;p23">
            <a:extLst>
              <a:ext uri="{FF2B5EF4-FFF2-40B4-BE49-F238E27FC236}">
                <a16:creationId xmlns:a16="http://schemas.microsoft.com/office/drawing/2014/main" id="{10CA8B59-9AFE-4790-9FC9-B0AF3FB231F6}"/>
              </a:ext>
            </a:extLst>
          </p:cNvPr>
          <p:cNvSpPr txBox="1"/>
          <p:nvPr/>
        </p:nvSpPr>
        <p:spPr>
          <a:xfrm>
            <a:off x="8758233" y="6572267"/>
            <a:ext cx="3413200" cy="285600"/>
          </a:xfrm>
          <a:prstGeom prst="rect">
            <a:avLst/>
          </a:prstGeom>
          <a:solidFill>
            <a:srgbClr val="5ED6D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333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FLUXO PADRÃO DE INTEGRAÇÃO</a:t>
            </a:r>
            <a:endParaRPr sz="1333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03569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Guardiano</dc:creator>
  <cp:lastModifiedBy>Adriano Guardiano</cp:lastModifiedBy>
  <cp:revision>1</cp:revision>
  <dcterms:created xsi:type="dcterms:W3CDTF">2021-08-02T18:43:46Z</dcterms:created>
  <dcterms:modified xsi:type="dcterms:W3CDTF">2021-08-02T18:45:28Z</dcterms:modified>
</cp:coreProperties>
</file>